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Відмінність у армії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1050131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ЗСУ</a:t>
            </a:r>
          </a:p>
          <a:p>
            <a:pPr algn="ctr"/>
            <a:r>
              <a:rPr lang="uk-UA" b="0" dirty="0" smtClean="0"/>
              <a:t>Збройні сили України</a:t>
            </a:r>
            <a:endParaRPr lang="uk-UA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176464" cy="9061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800" dirty="0" err="1" smtClean="0"/>
              <a:t>Орки</a:t>
            </a:r>
            <a:r>
              <a:rPr lang="uk-UA" sz="1800" dirty="0" smtClean="0"/>
              <a:t> </a:t>
            </a:r>
            <a:r>
              <a:rPr lang="uk-UA" sz="1800" b="0" dirty="0" smtClean="0"/>
              <a:t>(</a:t>
            </a:r>
            <a:r>
              <a:rPr lang="uk-UA" sz="1800" b="0" dirty="0" err="1" smtClean="0"/>
              <a:t>свинособаки</a:t>
            </a:r>
            <a:r>
              <a:rPr lang="uk-UA" sz="1800" b="0" dirty="0" smtClean="0"/>
              <a:t>) - </a:t>
            </a:r>
            <a:r>
              <a:rPr lang="uk-UA" sz="1800" b="0" dirty="0"/>
              <a:t>армія </a:t>
            </a:r>
            <a:r>
              <a:rPr lang="uk-UA" sz="1800" b="0" dirty="0" err="1"/>
              <a:t>кацапів</a:t>
            </a:r>
            <a:r>
              <a:rPr lang="uk-UA" sz="1800" b="0" dirty="0"/>
              <a:t> </a:t>
            </a:r>
            <a:r>
              <a:rPr lang="uk-UA" sz="1800" b="0" dirty="0" smtClean="0"/>
              <a:t>або </a:t>
            </a:r>
            <a:r>
              <a:rPr lang="ru-RU" sz="1800" b="0" dirty="0" err="1" smtClean="0"/>
              <a:t>вигадана</a:t>
            </a:r>
            <a:r>
              <a:rPr lang="ru-RU" sz="1800" b="0" dirty="0" smtClean="0"/>
              <a:t> раса </a:t>
            </a:r>
            <a:r>
              <a:rPr lang="ru-RU" sz="1800" b="0" dirty="0" err="1"/>
              <a:t>істот</a:t>
            </a:r>
            <a:r>
              <a:rPr lang="ru-RU" sz="1800" b="0" dirty="0"/>
              <a:t> з </a:t>
            </a:r>
            <a:r>
              <a:rPr lang="ru-RU" sz="1800" b="0" dirty="0" err="1"/>
              <a:t>фантастичних</a:t>
            </a:r>
            <a:r>
              <a:rPr lang="ru-RU" sz="1800" b="0" dirty="0"/>
              <a:t>, </a:t>
            </a:r>
            <a:r>
              <a:rPr lang="ru-RU" sz="1800" b="0" dirty="0" err="1" smtClean="0"/>
              <a:t>фентезійних</a:t>
            </a:r>
            <a:r>
              <a:rPr lang="ru-RU" sz="1800" b="0" dirty="0" smtClean="0"/>
              <a:t> </a:t>
            </a:r>
            <a:r>
              <a:rPr lang="ru-RU" sz="1800" b="0" dirty="0" err="1"/>
              <a:t>творів</a:t>
            </a:r>
            <a:r>
              <a:rPr lang="ru-RU" sz="1800" b="0" dirty="0"/>
              <a:t>. </a:t>
            </a:r>
            <a:endParaRPr lang="uk-UA" sz="1800" b="0" dirty="0"/>
          </a:p>
        </p:txBody>
      </p:sp>
      <p:pic>
        <p:nvPicPr>
          <p:cNvPr id="8" name="Picture 2" descr="C:\Users\cheil\Downloads\завантаженн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18" y="2204864"/>
            <a:ext cx="40496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cheil\Downloads\орки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041775" cy="241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404194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714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Відмінність у армії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Відмінність у армії</dc:title>
  <dc:creator>Андрій Чейлитко</dc:creator>
  <cp:lastModifiedBy>Користувач Windows</cp:lastModifiedBy>
  <cp:revision>6</cp:revision>
  <dcterms:created xsi:type="dcterms:W3CDTF">2022-03-11T11:57:17Z</dcterms:created>
  <dcterms:modified xsi:type="dcterms:W3CDTF">2022-03-11T12:46:58Z</dcterms:modified>
</cp:coreProperties>
</file>