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83" r:id="rId5"/>
    <p:sldId id="285" r:id="rId6"/>
    <p:sldId id="261" r:id="rId7"/>
    <p:sldId id="310" r:id="rId8"/>
    <p:sldId id="312" r:id="rId9"/>
    <p:sldId id="319" r:id="rId10"/>
    <p:sldId id="320" r:id="rId11"/>
    <p:sldId id="321" r:id="rId12"/>
    <p:sldId id="323" r:id="rId13"/>
    <p:sldId id="324" r:id="rId14"/>
    <p:sldId id="326" r:id="rId15"/>
    <p:sldId id="328" r:id="rId16"/>
    <p:sldId id="325" r:id="rId17"/>
    <p:sldId id="327" r:id="rId18"/>
    <p:sldId id="330" r:id="rId19"/>
    <p:sldId id="329" r:id="rId20"/>
    <p:sldId id="276" r:id="rId21"/>
    <p:sldId id="331" r:id="rId22"/>
    <p:sldId id="332" r:id="rId23"/>
    <p:sldId id="333" r:id="rId24"/>
    <p:sldId id="334" r:id="rId25"/>
    <p:sldId id="338" r:id="rId26"/>
    <p:sldId id="335" r:id="rId27"/>
    <p:sldId id="337" r:id="rId28"/>
    <p:sldId id="339" r:id="rId29"/>
    <p:sldId id="341" r:id="rId30"/>
    <p:sldId id="336" r:id="rId31"/>
    <p:sldId id="342" r:id="rId32"/>
    <p:sldId id="257" r:id="rId33"/>
    <p:sldId id="340" r:id="rId34"/>
    <p:sldId id="343" r:id="rId35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E2C3"/>
    <a:srgbClr val="B0C3E6"/>
    <a:srgbClr val="918A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1" autoAdjust="0"/>
    <p:restoredTop sz="94660"/>
  </p:normalViewPr>
  <p:slideViewPr>
    <p:cSldViewPr snapToGrid="0">
      <p:cViewPr varScale="1">
        <p:scale>
          <a:sx n="86" d="100"/>
          <a:sy n="86" d="100"/>
        </p:scale>
        <p:origin x="4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CF3F74-D405-4D25-8613-F90C70348C51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UA"/>
        </a:p>
      </dgm:t>
    </dgm:pt>
    <dgm:pt modelId="{F451E197-3225-4E9F-BE07-C4864819B54F}">
      <dgm:prSet phldrT="[Текст]"/>
      <dgm:spPr/>
      <dgm:t>
        <a:bodyPr/>
        <a:lstStyle/>
        <a:p>
          <a:r>
            <a:rPr lang="uk-UA" dirty="0"/>
            <a:t>Вуглеводи</a:t>
          </a:r>
          <a:endParaRPr lang="ru-UA" dirty="0"/>
        </a:p>
      </dgm:t>
    </dgm:pt>
    <dgm:pt modelId="{B31902C2-F784-437E-8D62-61A117D23124}" type="parTrans" cxnId="{6063299A-5142-4F96-861A-371A974939B8}">
      <dgm:prSet/>
      <dgm:spPr/>
      <dgm:t>
        <a:bodyPr/>
        <a:lstStyle/>
        <a:p>
          <a:endParaRPr lang="ru-UA"/>
        </a:p>
      </dgm:t>
    </dgm:pt>
    <dgm:pt modelId="{270ADF19-AE13-45FC-AA19-A54C43178794}" type="sibTrans" cxnId="{6063299A-5142-4F96-861A-371A974939B8}">
      <dgm:prSet/>
      <dgm:spPr/>
      <dgm:t>
        <a:bodyPr/>
        <a:lstStyle/>
        <a:p>
          <a:endParaRPr lang="ru-UA"/>
        </a:p>
      </dgm:t>
    </dgm:pt>
    <dgm:pt modelId="{CA7E8768-0E4A-4993-B1F6-396FB4F33C2C}">
      <dgm:prSet phldrT="[Текст]"/>
      <dgm:spPr/>
      <dgm:t>
        <a:bodyPr/>
        <a:lstStyle/>
        <a:p>
          <a:r>
            <a:rPr lang="uk-UA" dirty="0"/>
            <a:t>Прості ( 20%)</a:t>
          </a:r>
          <a:endParaRPr lang="ru-UA" dirty="0"/>
        </a:p>
      </dgm:t>
    </dgm:pt>
    <dgm:pt modelId="{AC8730CE-FD62-45AD-AC23-47EF8062A115}" type="parTrans" cxnId="{A9246741-269A-4534-8DA6-4458D266A205}">
      <dgm:prSet/>
      <dgm:spPr/>
      <dgm:t>
        <a:bodyPr/>
        <a:lstStyle/>
        <a:p>
          <a:endParaRPr lang="ru-UA"/>
        </a:p>
      </dgm:t>
    </dgm:pt>
    <dgm:pt modelId="{A85AE328-9537-4907-9ABA-AB28D1AE3FC8}" type="sibTrans" cxnId="{A9246741-269A-4534-8DA6-4458D266A205}">
      <dgm:prSet/>
      <dgm:spPr/>
      <dgm:t>
        <a:bodyPr/>
        <a:lstStyle/>
        <a:p>
          <a:endParaRPr lang="ru-UA"/>
        </a:p>
      </dgm:t>
    </dgm:pt>
    <dgm:pt modelId="{712A6ABF-6F9F-414D-A9FE-E12D74B8A57D}">
      <dgm:prSet phldrT="[Текст]"/>
      <dgm:spPr/>
      <dgm:t>
        <a:bodyPr/>
        <a:lstStyle/>
        <a:p>
          <a:r>
            <a:rPr lang="uk-UA" dirty="0"/>
            <a:t>Глюкоза, </a:t>
          </a:r>
          <a:r>
            <a:rPr lang="uk-UA" dirty="0" err="1"/>
            <a:t>фруктоза,галактоза</a:t>
          </a:r>
          <a:r>
            <a:rPr lang="uk-UA" dirty="0"/>
            <a:t>, рибоза…</a:t>
          </a:r>
          <a:endParaRPr lang="ru-UA" dirty="0"/>
        </a:p>
      </dgm:t>
    </dgm:pt>
    <dgm:pt modelId="{B41C766D-455F-4D2C-8492-9750A8ADA2A2}" type="parTrans" cxnId="{100C9950-759D-45D5-BC5F-57F6692AF337}">
      <dgm:prSet/>
      <dgm:spPr/>
      <dgm:t>
        <a:bodyPr/>
        <a:lstStyle/>
        <a:p>
          <a:endParaRPr lang="ru-UA"/>
        </a:p>
      </dgm:t>
    </dgm:pt>
    <dgm:pt modelId="{A6B59EF3-B62C-4B31-BB0A-869DCC1BA480}" type="sibTrans" cxnId="{100C9950-759D-45D5-BC5F-57F6692AF337}">
      <dgm:prSet/>
      <dgm:spPr/>
      <dgm:t>
        <a:bodyPr/>
        <a:lstStyle/>
        <a:p>
          <a:endParaRPr lang="ru-UA"/>
        </a:p>
      </dgm:t>
    </dgm:pt>
    <dgm:pt modelId="{6746A2E0-239C-4B75-BAA2-352EF0AFA427}">
      <dgm:prSet phldrT="[Текст]"/>
      <dgm:spPr/>
      <dgm:t>
        <a:bodyPr/>
        <a:lstStyle/>
        <a:p>
          <a:r>
            <a:rPr lang="uk-UA" dirty="0"/>
            <a:t>Сахароза, лактоза, мальтоза</a:t>
          </a:r>
          <a:endParaRPr lang="ru-UA" dirty="0"/>
        </a:p>
      </dgm:t>
    </dgm:pt>
    <dgm:pt modelId="{136FEA3B-F25E-49F1-A527-9F5BC1CC031F}" type="parTrans" cxnId="{1490AE5D-2188-4F7F-BC56-4E3C407B3792}">
      <dgm:prSet/>
      <dgm:spPr/>
      <dgm:t>
        <a:bodyPr/>
        <a:lstStyle/>
        <a:p>
          <a:endParaRPr lang="ru-UA"/>
        </a:p>
      </dgm:t>
    </dgm:pt>
    <dgm:pt modelId="{06C0DBEB-07D8-4916-B808-1064088B71BA}" type="sibTrans" cxnId="{1490AE5D-2188-4F7F-BC56-4E3C407B3792}">
      <dgm:prSet/>
      <dgm:spPr/>
      <dgm:t>
        <a:bodyPr/>
        <a:lstStyle/>
        <a:p>
          <a:endParaRPr lang="ru-UA"/>
        </a:p>
      </dgm:t>
    </dgm:pt>
    <dgm:pt modelId="{7CE719B6-BD00-4411-854D-1856196D34AF}">
      <dgm:prSet phldrT="[Текст]"/>
      <dgm:spPr/>
      <dgm:t>
        <a:bodyPr/>
        <a:lstStyle/>
        <a:p>
          <a:r>
            <a:rPr lang="uk-UA" dirty="0"/>
            <a:t>Складні (80%)</a:t>
          </a:r>
          <a:endParaRPr lang="ru-UA" dirty="0"/>
        </a:p>
      </dgm:t>
    </dgm:pt>
    <dgm:pt modelId="{F7253C06-B00B-4856-9675-F032CA13D8F8}" type="parTrans" cxnId="{7C1CAD5C-0356-482D-AF97-E34BDC8DAD53}">
      <dgm:prSet/>
      <dgm:spPr/>
      <dgm:t>
        <a:bodyPr/>
        <a:lstStyle/>
        <a:p>
          <a:endParaRPr lang="ru-UA"/>
        </a:p>
      </dgm:t>
    </dgm:pt>
    <dgm:pt modelId="{BBC29391-B68B-4C1A-A58D-75C097A63B27}" type="sibTrans" cxnId="{7C1CAD5C-0356-482D-AF97-E34BDC8DAD53}">
      <dgm:prSet/>
      <dgm:spPr/>
      <dgm:t>
        <a:bodyPr/>
        <a:lstStyle/>
        <a:p>
          <a:endParaRPr lang="ru-UA"/>
        </a:p>
      </dgm:t>
    </dgm:pt>
    <dgm:pt modelId="{9CABEEC6-600F-4CC5-A959-63CAB236D035}">
      <dgm:prSet phldrT="[Текст]"/>
      <dgm:spPr/>
      <dgm:t>
        <a:bodyPr/>
        <a:lstStyle/>
        <a:p>
          <a:r>
            <a:rPr lang="uk-UA" dirty="0"/>
            <a:t>Крохмаль, глікоген, </a:t>
          </a:r>
          <a:r>
            <a:rPr lang="uk-UA" dirty="0" err="1"/>
            <a:t>пектин,целлюлоза</a:t>
          </a:r>
          <a:r>
            <a:rPr lang="uk-UA" dirty="0"/>
            <a:t>, інулін..</a:t>
          </a:r>
          <a:endParaRPr lang="ru-UA" dirty="0"/>
        </a:p>
      </dgm:t>
    </dgm:pt>
    <dgm:pt modelId="{DB31FB37-380D-464F-A16E-CD55BDFC0063}" type="parTrans" cxnId="{6980579C-ED4F-4B74-BF41-93405C4281C8}">
      <dgm:prSet/>
      <dgm:spPr/>
      <dgm:t>
        <a:bodyPr/>
        <a:lstStyle/>
        <a:p>
          <a:endParaRPr lang="ru-UA"/>
        </a:p>
      </dgm:t>
    </dgm:pt>
    <dgm:pt modelId="{91EC2A97-940D-4C2A-9A23-EA7165B337D8}" type="sibTrans" cxnId="{6980579C-ED4F-4B74-BF41-93405C4281C8}">
      <dgm:prSet/>
      <dgm:spPr/>
      <dgm:t>
        <a:bodyPr/>
        <a:lstStyle/>
        <a:p>
          <a:endParaRPr lang="ru-UA"/>
        </a:p>
      </dgm:t>
    </dgm:pt>
    <dgm:pt modelId="{B62D2325-2FE8-4FAE-BD3E-1C76CBFDC3EC}" type="pres">
      <dgm:prSet presAssocID="{6ECF3F74-D405-4D25-8613-F90C70348C5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078CC0F-2827-499F-90B5-FB0B5448332A}" type="pres">
      <dgm:prSet presAssocID="{F451E197-3225-4E9F-BE07-C4864819B54F}" presName="hierRoot1" presStyleCnt="0"/>
      <dgm:spPr/>
    </dgm:pt>
    <dgm:pt modelId="{7BD04A48-ACFE-4FDC-8B2B-537476254ED6}" type="pres">
      <dgm:prSet presAssocID="{F451E197-3225-4E9F-BE07-C4864819B54F}" presName="composite" presStyleCnt="0"/>
      <dgm:spPr/>
    </dgm:pt>
    <dgm:pt modelId="{42DF80C9-FE3E-4081-987B-B3573421CA29}" type="pres">
      <dgm:prSet presAssocID="{F451E197-3225-4E9F-BE07-C4864819B54F}" presName="background" presStyleLbl="node0" presStyleIdx="0" presStyleCnt="1"/>
      <dgm:spPr/>
    </dgm:pt>
    <dgm:pt modelId="{ABD1F60A-40DF-42F3-A8A2-1B544818963C}" type="pres">
      <dgm:prSet presAssocID="{F451E197-3225-4E9F-BE07-C4864819B54F}" presName="text" presStyleLbl="fgAcc0" presStyleIdx="0" presStyleCnt="1" custLinFactNeighborX="2311" custLinFactNeighborY="15134">
        <dgm:presLayoutVars>
          <dgm:chPref val="3"/>
        </dgm:presLayoutVars>
      </dgm:prSet>
      <dgm:spPr/>
    </dgm:pt>
    <dgm:pt modelId="{C5D1A971-212F-4B5F-9C12-C716D78E0047}" type="pres">
      <dgm:prSet presAssocID="{F451E197-3225-4E9F-BE07-C4864819B54F}" presName="hierChild2" presStyleCnt="0"/>
      <dgm:spPr/>
    </dgm:pt>
    <dgm:pt modelId="{97B6FF3D-835D-4ED5-955E-A7473358D091}" type="pres">
      <dgm:prSet presAssocID="{AC8730CE-FD62-45AD-AC23-47EF8062A115}" presName="Name10" presStyleLbl="parChTrans1D2" presStyleIdx="0" presStyleCnt="2"/>
      <dgm:spPr/>
    </dgm:pt>
    <dgm:pt modelId="{6037824F-2488-463B-8361-5DFBB1994AED}" type="pres">
      <dgm:prSet presAssocID="{CA7E8768-0E4A-4993-B1F6-396FB4F33C2C}" presName="hierRoot2" presStyleCnt="0"/>
      <dgm:spPr/>
    </dgm:pt>
    <dgm:pt modelId="{A26419B1-6DAE-4236-B34A-55EC9A0FD140}" type="pres">
      <dgm:prSet presAssocID="{CA7E8768-0E4A-4993-B1F6-396FB4F33C2C}" presName="composite2" presStyleCnt="0"/>
      <dgm:spPr/>
    </dgm:pt>
    <dgm:pt modelId="{7B3D8B7D-9491-4E8D-BDCC-B72EB133FA6C}" type="pres">
      <dgm:prSet presAssocID="{CA7E8768-0E4A-4993-B1F6-396FB4F33C2C}" presName="background2" presStyleLbl="node2" presStyleIdx="0" presStyleCnt="2"/>
      <dgm:spPr/>
    </dgm:pt>
    <dgm:pt modelId="{86DA6D63-2AE5-483F-AD90-C546F6F176DC}" type="pres">
      <dgm:prSet presAssocID="{CA7E8768-0E4A-4993-B1F6-396FB4F33C2C}" presName="text2" presStyleLbl="fgAcc2" presStyleIdx="0" presStyleCnt="2">
        <dgm:presLayoutVars>
          <dgm:chPref val="3"/>
        </dgm:presLayoutVars>
      </dgm:prSet>
      <dgm:spPr/>
    </dgm:pt>
    <dgm:pt modelId="{D796E7C4-813A-4179-A6B1-ACFB679EAB9F}" type="pres">
      <dgm:prSet presAssocID="{CA7E8768-0E4A-4993-B1F6-396FB4F33C2C}" presName="hierChild3" presStyleCnt="0"/>
      <dgm:spPr/>
    </dgm:pt>
    <dgm:pt modelId="{86F5247B-6FC6-443A-81A9-0ADD3ABC27D3}" type="pres">
      <dgm:prSet presAssocID="{B41C766D-455F-4D2C-8492-9750A8ADA2A2}" presName="Name17" presStyleLbl="parChTrans1D3" presStyleIdx="0" presStyleCnt="3"/>
      <dgm:spPr/>
    </dgm:pt>
    <dgm:pt modelId="{F857197B-CDD5-4009-A4D0-47EEF62F47E5}" type="pres">
      <dgm:prSet presAssocID="{712A6ABF-6F9F-414D-A9FE-E12D74B8A57D}" presName="hierRoot3" presStyleCnt="0"/>
      <dgm:spPr/>
    </dgm:pt>
    <dgm:pt modelId="{821B550B-5E5E-417B-9E3C-822085CE6ADC}" type="pres">
      <dgm:prSet presAssocID="{712A6ABF-6F9F-414D-A9FE-E12D74B8A57D}" presName="composite3" presStyleCnt="0"/>
      <dgm:spPr/>
    </dgm:pt>
    <dgm:pt modelId="{223A8E1F-3986-413C-A0C5-B08D1FDADB40}" type="pres">
      <dgm:prSet presAssocID="{712A6ABF-6F9F-414D-A9FE-E12D74B8A57D}" presName="background3" presStyleLbl="node3" presStyleIdx="0" presStyleCnt="3"/>
      <dgm:spPr/>
    </dgm:pt>
    <dgm:pt modelId="{76E28221-5C20-42FC-B60C-069E5CDCE029}" type="pres">
      <dgm:prSet presAssocID="{712A6ABF-6F9F-414D-A9FE-E12D74B8A57D}" presName="text3" presStyleLbl="fgAcc3" presStyleIdx="0" presStyleCnt="3">
        <dgm:presLayoutVars>
          <dgm:chPref val="3"/>
        </dgm:presLayoutVars>
      </dgm:prSet>
      <dgm:spPr/>
    </dgm:pt>
    <dgm:pt modelId="{7DD03C13-8576-4DA0-BF3F-5D381866A7F0}" type="pres">
      <dgm:prSet presAssocID="{712A6ABF-6F9F-414D-A9FE-E12D74B8A57D}" presName="hierChild4" presStyleCnt="0"/>
      <dgm:spPr/>
    </dgm:pt>
    <dgm:pt modelId="{DC5FD540-9152-4D32-B471-B2BBA6F2ED55}" type="pres">
      <dgm:prSet presAssocID="{136FEA3B-F25E-49F1-A527-9F5BC1CC031F}" presName="Name17" presStyleLbl="parChTrans1D3" presStyleIdx="1" presStyleCnt="3"/>
      <dgm:spPr/>
    </dgm:pt>
    <dgm:pt modelId="{C51B3BFA-F829-4E59-8CC5-7DD491C23294}" type="pres">
      <dgm:prSet presAssocID="{6746A2E0-239C-4B75-BAA2-352EF0AFA427}" presName="hierRoot3" presStyleCnt="0"/>
      <dgm:spPr/>
    </dgm:pt>
    <dgm:pt modelId="{BC8269AD-F8BA-4EA0-B3E0-6FC2EF0D5C28}" type="pres">
      <dgm:prSet presAssocID="{6746A2E0-239C-4B75-BAA2-352EF0AFA427}" presName="composite3" presStyleCnt="0"/>
      <dgm:spPr/>
    </dgm:pt>
    <dgm:pt modelId="{B79C27CC-2E0E-43C8-A7C5-9021678CC334}" type="pres">
      <dgm:prSet presAssocID="{6746A2E0-239C-4B75-BAA2-352EF0AFA427}" presName="background3" presStyleLbl="node3" presStyleIdx="1" presStyleCnt="3"/>
      <dgm:spPr/>
    </dgm:pt>
    <dgm:pt modelId="{8C4758D2-FC03-428B-9103-AB859D089D86}" type="pres">
      <dgm:prSet presAssocID="{6746A2E0-239C-4B75-BAA2-352EF0AFA427}" presName="text3" presStyleLbl="fgAcc3" presStyleIdx="1" presStyleCnt="3">
        <dgm:presLayoutVars>
          <dgm:chPref val="3"/>
        </dgm:presLayoutVars>
      </dgm:prSet>
      <dgm:spPr/>
    </dgm:pt>
    <dgm:pt modelId="{F2E3C981-DDF7-4209-8BA7-B57E5632DF7D}" type="pres">
      <dgm:prSet presAssocID="{6746A2E0-239C-4B75-BAA2-352EF0AFA427}" presName="hierChild4" presStyleCnt="0"/>
      <dgm:spPr/>
    </dgm:pt>
    <dgm:pt modelId="{EBE8C50D-89B8-4A6B-9256-A8D1F416000A}" type="pres">
      <dgm:prSet presAssocID="{F7253C06-B00B-4856-9675-F032CA13D8F8}" presName="Name10" presStyleLbl="parChTrans1D2" presStyleIdx="1" presStyleCnt="2"/>
      <dgm:spPr/>
    </dgm:pt>
    <dgm:pt modelId="{D8E3B068-0377-4E76-AFAD-5236E10F65FE}" type="pres">
      <dgm:prSet presAssocID="{7CE719B6-BD00-4411-854D-1856196D34AF}" presName="hierRoot2" presStyleCnt="0"/>
      <dgm:spPr/>
    </dgm:pt>
    <dgm:pt modelId="{2158831A-3F97-4530-9D8B-377B996FDBA3}" type="pres">
      <dgm:prSet presAssocID="{7CE719B6-BD00-4411-854D-1856196D34AF}" presName="composite2" presStyleCnt="0"/>
      <dgm:spPr/>
    </dgm:pt>
    <dgm:pt modelId="{0888225F-55B2-4661-A21A-50780032016E}" type="pres">
      <dgm:prSet presAssocID="{7CE719B6-BD00-4411-854D-1856196D34AF}" presName="background2" presStyleLbl="node2" presStyleIdx="1" presStyleCnt="2"/>
      <dgm:spPr/>
    </dgm:pt>
    <dgm:pt modelId="{98F89FE1-454F-4785-9F0D-451594014A29}" type="pres">
      <dgm:prSet presAssocID="{7CE719B6-BD00-4411-854D-1856196D34AF}" presName="text2" presStyleLbl="fgAcc2" presStyleIdx="1" presStyleCnt="2">
        <dgm:presLayoutVars>
          <dgm:chPref val="3"/>
        </dgm:presLayoutVars>
      </dgm:prSet>
      <dgm:spPr/>
    </dgm:pt>
    <dgm:pt modelId="{6BE8FC67-CF78-4EFA-AB78-1EF4D2B93DF1}" type="pres">
      <dgm:prSet presAssocID="{7CE719B6-BD00-4411-854D-1856196D34AF}" presName="hierChild3" presStyleCnt="0"/>
      <dgm:spPr/>
    </dgm:pt>
    <dgm:pt modelId="{2F32576D-99DF-493A-923B-099D620CF6B5}" type="pres">
      <dgm:prSet presAssocID="{DB31FB37-380D-464F-A16E-CD55BDFC0063}" presName="Name17" presStyleLbl="parChTrans1D3" presStyleIdx="2" presStyleCnt="3"/>
      <dgm:spPr/>
    </dgm:pt>
    <dgm:pt modelId="{67284CB1-022D-4B4F-88CE-23E60714AD88}" type="pres">
      <dgm:prSet presAssocID="{9CABEEC6-600F-4CC5-A959-63CAB236D035}" presName="hierRoot3" presStyleCnt="0"/>
      <dgm:spPr/>
    </dgm:pt>
    <dgm:pt modelId="{91C7B6A1-CD5B-4BB1-8F71-06FAB0A1BB22}" type="pres">
      <dgm:prSet presAssocID="{9CABEEC6-600F-4CC5-A959-63CAB236D035}" presName="composite3" presStyleCnt="0"/>
      <dgm:spPr/>
    </dgm:pt>
    <dgm:pt modelId="{2196AC26-53D2-4148-9ADB-4224A1923335}" type="pres">
      <dgm:prSet presAssocID="{9CABEEC6-600F-4CC5-A959-63CAB236D035}" presName="background3" presStyleLbl="node3" presStyleIdx="2" presStyleCnt="3"/>
      <dgm:spPr/>
    </dgm:pt>
    <dgm:pt modelId="{0199A8E3-768C-4733-B2EE-0F1B9637F778}" type="pres">
      <dgm:prSet presAssocID="{9CABEEC6-600F-4CC5-A959-63CAB236D035}" presName="text3" presStyleLbl="fgAcc3" presStyleIdx="2" presStyleCnt="3">
        <dgm:presLayoutVars>
          <dgm:chPref val="3"/>
        </dgm:presLayoutVars>
      </dgm:prSet>
      <dgm:spPr/>
    </dgm:pt>
    <dgm:pt modelId="{E7B1F0D1-E25C-4606-B224-4A3374C21350}" type="pres">
      <dgm:prSet presAssocID="{9CABEEC6-600F-4CC5-A959-63CAB236D035}" presName="hierChild4" presStyleCnt="0"/>
      <dgm:spPr/>
    </dgm:pt>
  </dgm:ptLst>
  <dgm:cxnLst>
    <dgm:cxn modelId="{0691800A-DB62-47CB-8894-0FF94E61D8CA}" type="presOf" srcId="{712A6ABF-6F9F-414D-A9FE-E12D74B8A57D}" destId="{76E28221-5C20-42FC-B60C-069E5CDCE029}" srcOrd="0" destOrd="0" presId="urn:microsoft.com/office/officeart/2005/8/layout/hierarchy1"/>
    <dgm:cxn modelId="{25FFD919-2BBC-4EC7-8B6F-9CECE298D67D}" type="presOf" srcId="{9CABEEC6-600F-4CC5-A959-63CAB236D035}" destId="{0199A8E3-768C-4733-B2EE-0F1B9637F778}" srcOrd="0" destOrd="0" presId="urn:microsoft.com/office/officeart/2005/8/layout/hierarchy1"/>
    <dgm:cxn modelId="{7A9E263B-D5C7-493E-934C-965F0EC68119}" type="presOf" srcId="{AC8730CE-FD62-45AD-AC23-47EF8062A115}" destId="{97B6FF3D-835D-4ED5-955E-A7473358D091}" srcOrd="0" destOrd="0" presId="urn:microsoft.com/office/officeart/2005/8/layout/hierarchy1"/>
    <dgm:cxn modelId="{7C1CAD5C-0356-482D-AF97-E34BDC8DAD53}" srcId="{F451E197-3225-4E9F-BE07-C4864819B54F}" destId="{7CE719B6-BD00-4411-854D-1856196D34AF}" srcOrd="1" destOrd="0" parTransId="{F7253C06-B00B-4856-9675-F032CA13D8F8}" sibTransId="{BBC29391-B68B-4C1A-A58D-75C097A63B27}"/>
    <dgm:cxn modelId="{1490AE5D-2188-4F7F-BC56-4E3C407B3792}" srcId="{CA7E8768-0E4A-4993-B1F6-396FB4F33C2C}" destId="{6746A2E0-239C-4B75-BAA2-352EF0AFA427}" srcOrd="1" destOrd="0" parTransId="{136FEA3B-F25E-49F1-A527-9F5BC1CC031F}" sibTransId="{06C0DBEB-07D8-4916-B808-1064088B71BA}"/>
    <dgm:cxn modelId="{A9246741-269A-4534-8DA6-4458D266A205}" srcId="{F451E197-3225-4E9F-BE07-C4864819B54F}" destId="{CA7E8768-0E4A-4993-B1F6-396FB4F33C2C}" srcOrd="0" destOrd="0" parTransId="{AC8730CE-FD62-45AD-AC23-47EF8062A115}" sibTransId="{A85AE328-9537-4907-9ABA-AB28D1AE3FC8}"/>
    <dgm:cxn modelId="{17917C42-29F9-4C77-9881-8AEC3498447B}" type="presOf" srcId="{F7253C06-B00B-4856-9675-F032CA13D8F8}" destId="{EBE8C50D-89B8-4A6B-9256-A8D1F416000A}" srcOrd="0" destOrd="0" presId="urn:microsoft.com/office/officeart/2005/8/layout/hierarchy1"/>
    <dgm:cxn modelId="{3B9E056D-798A-45B2-87B8-671B115F507B}" type="presOf" srcId="{B41C766D-455F-4D2C-8492-9750A8ADA2A2}" destId="{86F5247B-6FC6-443A-81A9-0ADD3ABC27D3}" srcOrd="0" destOrd="0" presId="urn:microsoft.com/office/officeart/2005/8/layout/hierarchy1"/>
    <dgm:cxn modelId="{100C9950-759D-45D5-BC5F-57F6692AF337}" srcId="{CA7E8768-0E4A-4993-B1F6-396FB4F33C2C}" destId="{712A6ABF-6F9F-414D-A9FE-E12D74B8A57D}" srcOrd="0" destOrd="0" parTransId="{B41C766D-455F-4D2C-8492-9750A8ADA2A2}" sibTransId="{A6B59EF3-B62C-4B31-BB0A-869DCC1BA480}"/>
    <dgm:cxn modelId="{596EF393-D7A8-403F-A00E-C58792DA1AE5}" type="presOf" srcId="{6746A2E0-239C-4B75-BAA2-352EF0AFA427}" destId="{8C4758D2-FC03-428B-9103-AB859D089D86}" srcOrd="0" destOrd="0" presId="urn:microsoft.com/office/officeart/2005/8/layout/hierarchy1"/>
    <dgm:cxn modelId="{6063299A-5142-4F96-861A-371A974939B8}" srcId="{6ECF3F74-D405-4D25-8613-F90C70348C51}" destId="{F451E197-3225-4E9F-BE07-C4864819B54F}" srcOrd="0" destOrd="0" parTransId="{B31902C2-F784-437E-8D62-61A117D23124}" sibTransId="{270ADF19-AE13-45FC-AA19-A54C43178794}"/>
    <dgm:cxn modelId="{6980579C-ED4F-4B74-BF41-93405C4281C8}" srcId="{7CE719B6-BD00-4411-854D-1856196D34AF}" destId="{9CABEEC6-600F-4CC5-A959-63CAB236D035}" srcOrd="0" destOrd="0" parTransId="{DB31FB37-380D-464F-A16E-CD55BDFC0063}" sibTransId="{91EC2A97-940D-4C2A-9A23-EA7165B337D8}"/>
    <dgm:cxn modelId="{8EC9AF9C-7D24-415E-AFCA-86FDFD29A91B}" type="presOf" srcId="{F451E197-3225-4E9F-BE07-C4864819B54F}" destId="{ABD1F60A-40DF-42F3-A8A2-1B544818963C}" srcOrd="0" destOrd="0" presId="urn:microsoft.com/office/officeart/2005/8/layout/hierarchy1"/>
    <dgm:cxn modelId="{5B9C73B2-4D7D-414B-B1CB-6BDEF76BCFA6}" type="presOf" srcId="{7CE719B6-BD00-4411-854D-1856196D34AF}" destId="{98F89FE1-454F-4785-9F0D-451594014A29}" srcOrd="0" destOrd="0" presId="urn:microsoft.com/office/officeart/2005/8/layout/hierarchy1"/>
    <dgm:cxn modelId="{C6CC2CB5-E7E6-40EF-A438-3DC70445B253}" type="presOf" srcId="{6ECF3F74-D405-4D25-8613-F90C70348C51}" destId="{B62D2325-2FE8-4FAE-BD3E-1C76CBFDC3EC}" srcOrd="0" destOrd="0" presId="urn:microsoft.com/office/officeart/2005/8/layout/hierarchy1"/>
    <dgm:cxn modelId="{2873A4B5-C930-4D3B-B823-4D218DBF4BB9}" type="presOf" srcId="{CA7E8768-0E4A-4993-B1F6-396FB4F33C2C}" destId="{86DA6D63-2AE5-483F-AD90-C546F6F176DC}" srcOrd="0" destOrd="0" presId="urn:microsoft.com/office/officeart/2005/8/layout/hierarchy1"/>
    <dgm:cxn modelId="{AA870BD4-0596-4A13-9C53-0BF48EA86661}" type="presOf" srcId="{DB31FB37-380D-464F-A16E-CD55BDFC0063}" destId="{2F32576D-99DF-493A-923B-099D620CF6B5}" srcOrd="0" destOrd="0" presId="urn:microsoft.com/office/officeart/2005/8/layout/hierarchy1"/>
    <dgm:cxn modelId="{0C62A3EA-FEB4-4CD9-BF80-71D2F8950EA9}" type="presOf" srcId="{136FEA3B-F25E-49F1-A527-9F5BC1CC031F}" destId="{DC5FD540-9152-4D32-B471-B2BBA6F2ED55}" srcOrd="0" destOrd="0" presId="urn:microsoft.com/office/officeart/2005/8/layout/hierarchy1"/>
    <dgm:cxn modelId="{D6385CBD-025A-449F-940F-37276142AECB}" type="presParOf" srcId="{B62D2325-2FE8-4FAE-BD3E-1C76CBFDC3EC}" destId="{7078CC0F-2827-499F-90B5-FB0B5448332A}" srcOrd="0" destOrd="0" presId="urn:microsoft.com/office/officeart/2005/8/layout/hierarchy1"/>
    <dgm:cxn modelId="{0980E0A5-411E-4FA4-8D7B-735ADA7FE917}" type="presParOf" srcId="{7078CC0F-2827-499F-90B5-FB0B5448332A}" destId="{7BD04A48-ACFE-4FDC-8B2B-537476254ED6}" srcOrd="0" destOrd="0" presId="urn:microsoft.com/office/officeart/2005/8/layout/hierarchy1"/>
    <dgm:cxn modelId="{9573EC9B-2FBB-4CB5-8A1A-6DA2C988F226}" type="presParOf" srcId="{7BD04A48-ACFE-4FDC-8B2B-537476254ED6}" destId="{42DF80C9-FE3E-4081-987B-B3573421CA29}" srcOrd="0" destOrd="0" presId="urn:microsoft.com/office/officeart/2005/8/layout/hierarchy1"/>
    <dgm:cxn modelId="{D5C46D34-6C54-46DD-AFB0-2630788357DE}" type="presParOf" srcId="{7BD04A48-ACFE-4FDC-8B2B-537476254ED6}" destId="{ABD1F60A-40DF-42F3-A8A2-1B544818963C}" srcOrd="1" destOrd="0" presId="urn:microsoft.com/office/officeart/2005/8/layout/hierarchy1"/>
    <dgm:cxn modelId="{3F9F2E4F-F70C-469F-A6CF-7B719966393B}" type="presParOf" srcId="{7078CC0F-2827-499F-90B5-FB0B5448332A}" destId="{C5D1A971-212F-4B5F-9C12-C716D78E0047}" srcOrd="1" destOrd="0" presId="urn:microsoft.com/office/officeart/2005/8/layout/hierarchy1"/>
    <dgm:cxn modelId="{0F878671-FB2B-4292-9170-D1FC805868DC}" type="presParOf" srcId="{C5D1A971-212F-4B5F-9C12-C716D78E0047}" destId="{97B6FF3D-835D-4ED5-955E-A7473358D091}" srcOrd="0" destOrd="0" presId="urn:microsoft.com/office/officeart/2005/8/layout/hierarchy1"/>
    <dgm:cxn modelId="{6E7CA4A7-8F94-4D3E-BC7E-E9B186A98248}" type="presParOf" srcId="{C5D1A971-212F-4B5F-9C12-C716D78E0047}" destId="{6037824F-2488-463B-8361-5DFBB1994AED}" srcOrd="1" destOrd="0" presId="urn:microsoft.com/office/officeart/2005/8/layout/hierarchy1"/>
    <dgm:cxn modelId="{8DACAA8E-BF39-42BF-8A56-2913305FB33F}" type="presParOf" srcId="{6037824F-2488-463B-8361-5DFBB1994AED}" destId="{A26419B1-6DAE-4236-B34A-55EC9A0FD140}" srcOrd="0" destOrd="0" presId="urn:microsoft.com/office/officeart/2005/8/layout/hierarchy1"/>
    <dgm:cxn modelId="{0998C1C3-92E8-4569-8E5A-59EE071095AD}" type="presParOf" srcId="{A26419B1-6DAE-4236-B34A-55EC9A0FD140}" destId="{7B3D8B7D-9491-4E8D-BDCC-B72EB133FA6C}" srcOrd="0" destOrd="0" presId="urn:microsoft.com/office/officeart/2005/8/layout/hierarchy1"/>
    <dgm:cxn modelId="{1F717CFC-549F-4D5E-B449-7E7DDF37365A}" type="presParOf" srcId="{A26419B1-6DAE-4236-B34A-55EC9A0FD140}" destId="{86DA6D63-2AE5-483F-AD90-C546F6F176DC}" srcOrd="1" destOrd="0" presId="urn:microsoft.com/office/officeart/2005/8/layout/hierarchy1"/>
    <dgm:cxn modelId="{3D20C886-2164-4D31-BFA9-E053CFF03409}" type="presParOf" srcId="{6037824F-2488-463B-8361-5DFBB1994AED}" destId="{D796E7C4-813A-4179-A6B1-ACFB679EAB9F}" srcOrd="1" destOrd="0" presId="urn:microsoft.com/office/officeart/2005/8/layout/hierarchy1"/>
    <dgm:cxn modelId="{D6B3A64D-82BF-420B-815F-C6D94C855A20}" type="presParOf" srcId="{D796E7C4-813A-4179-A6B1-ACFB679EAB9F}" destId="{86F5247B-6FC6-443A-81A9-0ADD3ABC27D3}" srcOrd="0" destOrd="0" presId="urn:microsoft.com/office/officeart/2005/8/layout/hierarchy1"/>
    <dgm:cxn modelId="{CA70059C-D06F-4A57-B8CA-05C74A64F08A}" type="presParOf" srcId="{D796E7C4-813A-4179-A6B1-ACFB679EAB9F}" destId="{F857197B-CDD5-4009-A4D0-47EEF62F47E5}" srcOrd="1" destOrd="0" presId="urn:microsoft.com/office/officeart/2005/8/layout/hierarchy1"/>
    <dgm:cxn modelId="{AC94BD37-5C22-4D0B-BA87-49F7D697EB06}" type="presParOf" srcId="{F857197B-CDD5-4009-A4D0-47EEF62F47E5}" destId="{821B550B-5E5E-417B-9E3C-822085CE6ADC}" srcOrd="0" destOrd="0" presId="urn:microsoft.com/office/officeart/2005/8/layout/hierarchy1"/>
    <dgm:cxn modelId="{8FC01240-4E37-4F7B-AEC8-6F68733BB8E0}" type="presParOf" srcId="{821B550B-5E5E-417B-9E3C-822085CE6ADC}" destId="{223A8E1F-3986-413C-A0C5-B08D1FDADB40}" srcOrd="0" destOrd="0" presId="urn:microsoft.com/office/officeart/2005/8/layout/hierarchy1"/>
    <dgm:cxn modelId="{6A8AE82A-2A90-4DEA-9166-E629DAE1433A}" type="presParOf" srcId="{821B550B-5E5E-417B-9E3C-822085CE6ADC}" destId="{76E28221-5C20-42FC-B60C-069E5CDCE029}" srcOrd="1" destOrd="0" presId="urn:microsoft.com/office/officeart/2005/8/layout/hierarchy1"/>
    <dgm:cxn modelId="{4250D1AE-8617-471F-B5DF-F63E7061F6A8}" type="presParOf" srcId="{F857197B-CDD5-4009-A4D0-47EEF62F47E5}" destId="{7DD03C13-8576-4DA0-BF3F-5D381866A7F0}" srcOrd="1" destOrd="0" presId="urn:microsoft.com/office/officeart/2005/8/layout/hierarchy1"/>
    <dgm:cxn modelId="{C86C11C8-A902-43D3-B990-A2EDAEEF329B}" type="presParOf" srcId="{D796E7C4-813A-4179-A6B1-ACFB679EAB9F}" destId="{DC5FD540-9152-4D32-B471-B2BBA6F2ED55}" srcOrd="2" destOrd="0" presId="urn:microsoft.com/office/officeart/2005/8/layout/hierarchy1"/>
    <dgm:cxn modelId="{9A9A0CBE-E99E-43D3-B7EF-BA49D20FD73D}" type="presParOf" srcId="{D796E7C4-813A-4179-A6B1-ACFB679EAB9F}" destId="{C51B3BFA-F829-4E59-8CC5-7DD491C23294}" srcOrd="3" destOrd="0" presId="urn:microsoft.com/office/officeart/2005/8/layout/hierarchy1"/>
    <dgm:cxn modelId="{E3F83B67-6B38-492F-A051-0503826CA308}" type="presParOf" srcId="{C51B3BFA-F829-4E59-8CC5-7DD491C23294}" destId="{BC8269AD-F8BA-4EA0-B3E0-6FC2EF0D5C28}" srcOrd="0" destOrd="0" presId="urn:microsoft.com/office/officeart/2005/8/layout/hierarchy1"/>
    <dgm:cxn modelId="{EED69330-91AA-462D-AB16-B3DA720227AD}" type="presParOf" srcId="{BC8269AD-F8BA-4EA0-B3E0-6FC2EF0D5C28}" destId="{B79C27CC-2E0E-43C8-A7C5-9021678CC334}" srcOrd="0" destOrd="0" presId="urn:microsoft.com/office/officeart/2005/8/layout/hierarchy1"/>
    <dgm:cxn modelId="{FC917EE7-4196-4DED-9193-6DED748DD876}" type="presParOf" srcId="{BC8269AD-F8BA-4EA0-B3E0-6FC2EF0D5C28}" destId="{8C4758D2-FC03-428B-9103-AB859D089D86}" srcOrd="1" destOrd="0" presId="urn:microsoft.com/office/officeart/2005/8/layout/hierarchy1"/>
    <dgm:cxn modelId="{486BD61A-B2EF-47E7-B67C-18966A4BD552}" type="presParOf" srcId="{C51B3BFA-F829-4E59-8CC5-7DD491C23294}" destId="{F2E3C981-DDF7-4209-8BA7-B57E5632DF7D}" srcOrd="1" destOrd="0" presId="urn:microsoft.com/office/officeart/2005/8/layout/hierarchy1"/>
    <dgm:cxn modelId="{9E49136B-D1FD-4BB3-858C-53179861398E}" type="presParOf" srcId="{C5D1A971-212F-4B5F-9C12-C716D78E0047}" destId="{EBE8C50D-89B8-4A6B-9256-A8D1F416000A}" srcOrd="2" destOrd="0" presId="urn:microsoft.com/office/officeart/2005/8/layout/hierarchy1"/>
    <dgm:cxn modelId="{76DF1514-0CBD-46AD-A9C0-518122733C57}" type="presParOf" srcId="{C5D1A971-212F-4B5F-9C12-C716D78E0047}" destId="{D8E3B068-0377-4E76-AFAD-5236E10F65FE}" srcOrd="3" destOrd="0" presId="urn:microsoft.com/office/officeart/2005/8/layout/hierarchy1"/>
    <dgm:cxn modelId="{017982FE-8CCC-419D-A59A-98D6A9550CF9}" type="presParOf" srcId="{D8E3B068-0377-4E76-AFAD-5236E10F65FE}" destId="{2158831A-3F97-4530-9D8B-377B996FDBA3}" srcOrd="0" destOrd="0" presId="urn:microsoft.com/office/officeart/2005/8/layout/hierarchy1"/>
    <dgm:cxn modelId="{0B3D59D4-4425-4A7D-BE21-474D9BE03265}" type="presParOf" srcId="{2158831A-3F97-4530-9D8B-377B996FDBA3}" destId="{0888225F-55B2-4661-A21A-50780032016E}" srcOrd="0" destOrd="0" presId="urn:microsoft.com/office/officeart/2005/8/layout/hierarchy1"/>
    <dgm:cxn modelId="{ADD62558-9587-444D-A794-0EF00AE9C08F}" type="presParOf" srcId="{2158831A-3F97-4530-9D8B-377B996FDBA3}" destId="{98F89FE1-454F-4785-9F0D-451594014A29}" srcOrd="1" destOrd="0" presId="urn:microsoft.com/office/officeart/2005/8/layout/hierarchy1"/>
    <dgm:cxn modelId="{A83BC74F-603A-4DB8-9AB9-FD907E856E71}" type="presParOf" srcId="{D8E3B068-0377-4E76-AFAD-5236E10F65FE}" destId="{6BE8FC67-CF78-4EFA-AB78-1EF4D2B93DF1}" srcOrd="1" destOrd="0" presId="urn:microsoft.com/office/officeart/2005/8/layout/hierarchy1"/>
    <dgm:cxn modelId="{17BFF0CA-16EA-472B-B5D2-95E955908216}" type="presParOf" srcId="{6BE8FC67-CF78-4EFA-AB78-1EF4D2B93DF1}" destId="{2F32576D-99DF-493A-923B-099D620CF6B5}" srcOrd="0" destOrd="0" presId="urn:microsoft.com/office/officeart/2005/8/layout/hierarchy1"/>
    <dgm:cxn modelId="{57A8B7D3-6BAB-4CEE-BE0A-26BC79546AAF}" type="presParOf" srcId="{6BE8FC67-CF78-4EFA-AB78-1EF4D2B93DF1}" destId="{67284CB1-022D-4B4F-88CE-23E60714AD88}" srcOrd="1" destOrd="0" presId="urn:microsoft.com/office/officeart/2005/8/layout/hierarchy1"/>
    <dgm:cxn modelId="{29FDBEA5-C78B-4D6B-A90A-5EF340497BFE}" type="presParOf" srcId="{67284CB1-022D-4B4F-88CE-23E60714AD88}" destId="{91C7B6A1-CD5B-4BB1-8F71-06FAB0A1BB22}" srcOrd="0" destOrd="0" presId="urn:microsoft.com/office/officeart/2005/8/layout/hierarchy1"/>
    <dgm:cxn modelId="{E2D97BB1-81FB-4E18-8F94-45A7ADC14285}" type="presParOf" srcId="{91C7B6A1-CD5B-4BB1-8F71-06FAB0A1BB22}" destId="{2196AC26-53D2-4148-9ADB-4224A1923335}" srcOrd="0" destOrd="0" presId="urn:microsoft.com/office/officeart/2005/8/layout/hierarchy1"/>
    <dgm:cxn modelId="{A0D10C35-FCFC-4670-8024-54D08C4D7174}" type="presParOf" srcId="{91C7B6A1-CD5B-4BB1-8F71-06FAB0A1BB22}" destId="{0199A8E3-768C-4733-B2EE-0F1B9637F778}" srcOrd="1" destOrd="0" presId="urn:microsoft.com/office/officeart/2005/8/layout/hierarchy1"/>
    <dgm:cxn modelId="{D8DD0A2F-2D26-4FCB-B1C3-7580DAA0BC1F}" type="presParOf" srcId="{67284CB1-022D-4B4F-88CE-23E60714AD88}" destId="{E7B1F0D1-E25C-4606-B224-4A3374C2135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ECF3F74-D405-4D25-8613-F90C70348C51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UA"/>
        </a:p>
      </dgm:t>
    </dgm:pt>
    <dgm:pt modelId="{F451E197-3225-4E9F-BE07-C4864819B54F}">
      <dgm:prSet phldrT="[Текст]"/>
      <dgm:spPr/>
      <dgm:t>
        <a:bodyPr/>
        <a:lstStyle/>
        <a:p>
          <a:r>
            <a:rPr lang="uk-UA" dirty="0"/>
            <a:t>Ліпіди</a:t>
          </a:r>
          <a:endParaRPr lang="ru-UA" dirty="0"/>
        </a:p>
      </dgm:t>
    </dgm:pt>
    <dgm:pt modelId="{B31902C2-F784-437E-8D62-61A117D23124}" type="parTrans" cxnId="{6063299A-5142-4F96-861A-371A974939B8}">
      <dgm:prSet/>
      <dgm:spPr/>
      <dgm:t>
        <a:bodyPr/>
        <a:lstStyle/>
        <a:p>
          <a:endParaRPr lang="ru-UA"/>
        </a:p>
      </dgm:t>
    </dgm:pt>
    <dgm:pt modelId="{270ADF19-AE13-45FC-AA19-A54C43178794}" type="sibTrans" cxnId="{6063299A-5142-4F96-861A-371A974939B8}">
      <dgm:prSet/>
      <dgm:spPr/>
      <dgm:t>
        <a:bodyPr/>
        <a:lstStyle/>
        <a:p>
          <a:endParaRPr lang="ru-UA"/>
        </a:p>
      </dgm:t>
    </dgm:pt>
    <dgm:pt modelId="{CA7E8768-0E4A-4993-B1F6-396FB4F33C2C}">
      <dgm:prSet phldrT="[Текст]"/>
      <dgm:spPr/>
      <dgm:t>
        <a:bodyPr/>
        <a:lstStyle/>
        <a:p>
          <a:r>
            <a:rPr lang="uk-UA" dirty="0"/>
            <a:t>Жири</a:t>
          </a:r>
          <a:endParaRPr lang="ru-UA" dirty="0"/>
        </a:p>
      </dgm:t>
    </dgm:pt>
    <dgm:pt modelId="{AC8730CE-FD62-45AD-AC23-47EF8062A115}" type="parTrans" cxnId="{A9246741-269A-4534-8DA6-4458D266A205}">
      <dgm:prSet/>
      <dgm:spPr/>
      <dgm:t>
        <a:bodyPr/>
        <a:lstStyle/>
        <a:p>
          <a:endParaRPr lang="ru-UA"/>
        </a:p>
      </dgm:t>
    </dgm:pt>
    <dgm:pt modelId="{A85AE328-9537-4907-9ABA-AB28D1AE3FC8}" type="sibTrans" cxnId="{A9246741-269A-4534-8DA6-4458D266A205}">
      <dgm:prSet/>
      <dgm:spPr/>
      <dgm:t>
        <a:bodyPr/>
        <a:lstStyle/>
        <a:p>
          <a:endParaRPr lang="ru-UA"/>
        </a:p>
      </dgm:t>
    </dgm:pt>
    <dgm:pt modelId="{712A6ABF-6F9F-414D-A9FE-E12D74B8A57D}">
      <dgm:prSet phldrT="[Текст]"/>
      <dgm:spPr/>
      <dgm:t>
        <a:bodyPr/>
        <a:lstStyle/>
        <a:p>
          <a:r>
            <a:rPr lang="uk-UA" dirty="0"/>
            <a:t>Тверді (тваринні)</a:t>
          </a:r>
          <a:endParaRPr lang="ru-UA" dirty="0"/>
        </a:p>
      </dgm:t>
    </dgm:pt>
    <dgm:pt modelId="{B41C766D-455F-4D2C-8492-9750A8ADA2A2}" type="parTrans" cxnId="{100C9950-759D-45D5-BC5F-57F6692AF337}">
      <dgm:prSet/>
      <dgm:spPr/>
      <dgm:t>
        <a:bodyPr/>
        <a:lstStyle/>
        <a:p>
          <a:endParaRPr lang="ru-UA"/>
        </a:p>
      </dgm:t>
    </dgm:pt>
    <dgm:pt modelId="{A6B59EF3-B62C-4B31-BB0A-869DCC1BA480}" type="sibTrans" cxnId="{100C9950-759D-45D5-BC5F-57F6692AF337}">
      <dgm:prSet/>
      <dgm:spPr/>
      <dgm:t>
        <a:bodyPr/>
        <a:lstStyle/>
        <a:p>
          <a:endParaRPr lang="ru-UA"/>
        </a:p>
      </dgm:t>
    </dgm:pt>
    <dgm:pt modelId="{6746A2E0-239C-4B75-BAA2-352EF0AFA427}">
      <dgm:prSet phldrT="[Текст]"/>
      <dgm:spPr/>
      <dgm:t>
        <a:bodyPr/>
        <a:lstStyle/>
        <a:p>
          <a:r>
            <a:rPr lang="uk-UA" dirty="0"/>
            <a:t>Рідкі (рослинні)</a:t>
          </a:r>
          <a:endParaRPr lang="ru-UA" dirty="0"/>
        </a:p>
      </dgm:t>
    </dgm:pt>
    <dgm:pt modelId="{136FEA3B-F25E-49F1-A527-9F5BC1CC031F}" type="parTrans" cxnId="{1490AE5D-2188-4F7F-BC56-4E3C407B3792}">
      <dgm:prSet/>
      <dgm:spPr/>
      <dgm:t>
        <a:bodyPr/>
        <a:lstStyle/>
        <a:p>
          <a:endParaRPr lang="ru-UA"/>
        </a:p>
      </dgm:t>
    </dgm:pt>
    <dgm:pt modelId="{06C0DBEB-07D8-4916-B808-1064088B71BA}" type="sibTrans" cxnId="{1490AE5D-2188-4F7F-BC56-4E3C407B3792}">
      <dgm:prSet/>
      <dgm:spPr/>
      <dgm:t>
        <a:bodyPr/>
        <a:lstStyle/>
        <a:p>
          <a:endParaRPr lang="ru-UA"/>
        </a:p>
      </dgm:t>
    </dgm:pt>
    <dgm:pt modelId="{7CE719B6-BD00-4411-854D-1856196D34AF}">
      <dgm:prSet phldrT="[Текст]"/>
      <dgm:spPr/>
      <dgm:t>
        <a:bodyPr/>
        <a:lstStyle/>
        <a:p>
          <a:r>
            <a:rPr lang="uk-UA" dirty="0"/>
            <a:t>Фосфоліпіди</a:t>
          </a:r>
          <a:endParaRPr lang="ru-UA" dirty="0"/>
        </a:p>
      </dgm:t>
    </dgm:pt>
    <dgm:pt modelId="{F7253C06-B00B-4856-9675-F032CA13D8F8}" type="parTrans" cxnId="{7C1CAD5C-0356-482D-AF97-E34BDC8DAD53}">
      <dgm:prSet/>
      <dgm:spPr/>
      <dgm:t>
        <a:bodyPr/>
        <a:lstStyle/>
        <a:p>
          <a:endParaRPr lang="ru-UA"/>
        </a:p>
      </dgm:t>
    </dgm:pt>
    <dgm:pt modelId="{BBC29391-B68B-4C1A-A58D-75C097A63B27}" type="sibTrans" cxnId="{7C1CAD5C-0356-482D-AF97-E34BDC8DAD53}">
      <dgm:prSet/>
      <dgm:spPr/>
      <dgm:t>
        <a:bodyPr/>
        <a:lstStyle/>
        <a:p>
          <a:endParaRPr lang="ru-UA"/>
        </a:p>
      </dgm:t>
    </dgm:pt>
    <dgm:pt modelId="{22563F05-ED36-4D4F-8746-FD72BB2A1F82}">
      <dgm:prSet/>
      <dgm:spPr/>
      <dgm:t>
        <a:bodyPr/>
        <a:lstStyle/>
        <a:p>
          <a:r>
            <a:rPr lang="uk-UA" dirty="0"/>
            <a:t>Інші (Стероли)</a:t>
          </a:r>
          <a:endParaRPr lang="ru-UA" dirty="0"/>
        </a:p>
      </dgm:t>
    </dgm:pt>
    <dgm:pt modelId="{C1BB4C02-62DF-4AF1-B9A2-ED6C82E01756}" type="parTrans" cxnId="{82124BA9-A163-43B4-9E31-4FB16A984684}">
      <dgm:prSet/>
      <dgm:spPr/>
      <dgm:t>
        <a:bodyPr/>
        <a:lstStyle/>
        <a:p>
          <a:endParaRPr lang="ru-UA"/>
        </a:p>
      </dgm:t>
    </dgm:pt>
    <dgm:pt modelId="{C60C9C67-8126-4616-BFA7-685C2F65C23B}" type="sibTrans" cxnId="{82124BA9-A163-43B4-9E31-4FB16A984684}">
      <dgm:prSet/>
      <dgm:spPr/>
      <dgm:t>
        <a:bodyPr/>
        <a:lstStyle/>
        <a:p>
          <a:endParaRPr lang="ru-UA"/>
        </a:p>
      </dgm:t>
    </dgm:pt>
    <dgm:pt modelId="{B62D2325-2FE8-4FAE-BD3E-1C76CBFDC3EC}" type="pres">
      <dgm:prSet presAssocID="{6ECF3F74-D405-4D25-8613-F90C70348C5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078CC0F-2827-499F-90B5-FB0B5448332A}" type="pres">
      <dgm:prSet presAssocID="{F451E197-3225-4E9F-BE07-C4864819B54F}" presName="hierRoot1" presStyleCnt="0"/>
      <dgm:spPr/>
    </dgm:pt>
    <dgm:pt modelId="{7BD04A48-ACFE-4FDC-8B2B-537476254ED6}" type="pres">
      <dgm:prSet presAssocID="{F451E197-3225-4E9F-BE07-C4864819B54F}" presName="composite" presStyleCnt="0"/>
      <dgm:spPr/>
    </dgm:pt>
    <dgm:pt modelId="{42DF80C9-FE3E-4081-987B-B3573421CA29}" type="pres">
      <dgm:prSet presAssocID="{F451E197-3225-4E9F-BE07-C4864819B54F}" presName="background" presStyleLbl="node0" presStyleIdx="0" presStyleCnt="1"/>
      <dgm:spPr/>
    </dgm:pt>
    <dgm:pt modelId="{ABD1F60A-40DF-42F3-A8A2-1B544818963C}" type="pres">
      <dgm:prSet presAssocID="{F451E197-3225-4E9F-BE07-C4864819B54F}" presName="text" presStyleLbl="fgAcc0" presStyleIdx="0" presStyleCnt="1" custLinFactNeighborX="2311" custLinFactNeighborY="15134">
        <dgm:presLayoutVars>
          <dgm:chPref val="3"/>
        </dgm:presLayoutVars>
      </dgm:prSet>
      <dgm:spPr/>
    </dgm:pt>
    <dgm:pt modelId="{C5D1A971-212F-4B5F-9C12-C716D78E0047}" type="pres">
      <dgm:prSet presAssocID="{F451E197-3225-4E9F-BE07-C4864819B54F}" presName="hierChild2" presStyleCnt="0"/>
      <dgm:spPr/>
    </dgm:pt>
    <dgm:pt modelId="{97B6FF3D-835D-4ED5-955E-A7473358D091}" type="pres">
      <dgm:prSet presAssocID="{AC8730CE-FD62-45AD-AC23-47EF8062A115}" presName="Name10" presStyleLbl="parChTrans1D2" presStyleIdx="0" presStyleCnt="3"/>
      <dgm:spPr/>
    </dgm:pt>
    <dgm:pt modelId="{6037824F-2488-463B-8361-5DFBB1994AED}" type="pres">
      <dgm:prSet presAssocID="{CA7E8768-0E4A-4993-B1F6-396FB4F33C2C}" presName="hierRoot2" presStyleCnt="0"/>
      <dgm:spPr/>
    </dgm:pt>
    <dgm:pt modelId="{A26419B1-6DAE-4236-B34A-55EC9A0FD140}" type="pres">
      <dgm:prSet presAssocID="{CA7E8768-0E4A-4993-B1F6-396FB4F33C2C}" presName="composite2" presStyleCnt="0"/>
      <dgm:spPr/>
    </dgm:pt>
    <dgm:pt modelId="{7B3D8B7D-9491-4E8D-BDCC-B72EB133FA6C}" type="pres">
      <dgm:prSet presAssocID="{CA7E8768-0E4A-4993-B1F6-396FB4F33C2C}" presName="background2" presStyleLbl="node2" presStyleIdx="0" presStyleCnt="3"/>
      <dgm:spPr/>
    </dgm:pt>
    <dgm:pt modelId="{86DA6D63-2AE5-483F-AD90-C546F6F176DC}" type="pres">
      <dgm:prSet presAssocID="{CA7E8768-0E4A-4993-B1F6-396FB4F33C2C}" presName="text2" presStyleLbl="fgAcc2" presStyleIdx="0" presStyleCnt="3">
        <dgm:presLayoutVars>
          <dgm:chPref val="3"/>
        </dgm:presLayoutVars>
      </dgm:prSet>
      <dgm:spPr/>
    </dgm:pt>
    <dgm:pt modelId="{D796E7C4-813A-4179-A6B1-ACFB679EAB9F}" type="pres">
      <dgm:prSet presAssocID="{CA7E8768-0E4A-4993-B1F6-396FB4F33C2C}" presName="hierChild3" presStyleCnt="0"/>
      <dgm:spPr/>
    </dgm:pt>
    <dgm:pt modelId="{86F5247B-6FC6-443A-81A9-0ADD3ABC27D3}" type="pres">
      <dgm:prSet presAssocID="{B41C766D-455F-4D2C-8492-9750A8ADA2A2}" presName="Name17" presStyleLbl="parChTrans1D3" presStyleIdx="0" presStyleCnt="2"/>
      <dgm:spPr/>
    </dgm:pt>
    <dgm:pt modelId="{F857197B-CDD5-4009-A4D0-47EEF62F47E5}" type="pres">
      <dgm:prSet presAssocID="{712A6ABF-6F9F-414D-A9FE-E12D74B8A57D}" presName="hierRoot3" presStyleCnt="0"/>
      <dgm:spPr/>
    </dgm:pt>
    <dgm:pt modelId="{821B550B-5E5E-417B-9E3C-822085CE6ADC}" type="pres">
      <dgm:prSet presAssocID="{712A6ABF-6F9F-414D-A9FE-E12D74B8A57D}" presName="composite3" presStyleCnt="0"/>
      <dgm:spPr/>
    </dgm:pt>
    <dgm:pt modelId="{223A8E1F-3986-413C-A0C5-B08D1FDADB40}" type="pres">
      <dgm:prSet presAssocID="{712A6ABF-6F9F-414D-A9FE-E12D74B8A57D}" presName="background3" presStyleLbl="node3" presStyleIdx="0" presStyleCnt="2"/>
      <dgm:spPr/>
    </dgm:pt>
    <dgm:pt modelId="{76E28221-5C20-42FC-B60C-069E5CDCE029}" type="pres">
      <dgm:prSet presAssocID="{712A6ABF-6F9F-414D-A9FE-E12D74B8A57D}" presName="text3" presStyleLbl="fgAcc3" presStyleIdx="0" presStyleCnt="2">
        <dgm:presLayoutVars>
          <dgm:chPref val="3"/>
        </dgm:presLayoutVars>
      </dgm:prSet>
      <dgm:spPr/>
    </dgm:pt>
    <dgm:pt modelId="{7DD03C13-8576-4DA0-BF3F-5D381866A7F0}" type="pres">
      <dgm:prSet presAssocID="{712A6ABF-6F9F-414D-A9FE-E12D74B8A57D}" presName="hierChild4" presStyleCnt="0"/>
      <dgm:spPr/>
    </dgm:pt>
    <dgm:pt modelId="{DC5FD540-9152-4D32-B471-B2BBA6F2ED55}" type="pres">
      <dgm:prSet presAssocID="{136FEA3B-F25E-49F1-A527-9F5BC1CC031F}" presName="Name17" presStyleLbl="parChTrans1D3" presStyleIdx="1" presStyleCnt="2"/>
      <dgm:spPr/>
    </dgm:pt>
    <dgm:pt modelId="{C51B3BFA-F829-4E59-8CC5-7DD491C23294}" type="pres">
      <dgm:prSet presAssocID="{6746A2E0-239C-4B75-BAA2-352EF0AFA427}" presName="hierRoot3" presStyleCnt="0"/>
      <dgm:spPr/>
    </dgm:pt>
    <dgm:pt modelId="{BC8269AD-F8BA-4EA0-B3E0-6FC2EF0D5C28}" type="pres">
      <dgm:prSet presAssocID="{6746A2E0-239C-4B75-BAA2-352EF0AFA427}" presName="composite3" presStyleCnt="0"/>
      <dgm:spPr/>
    </dgm:pt>
    <dgm:pt modelId="{B79C27CC-2E0E-43C8-A7C5-9021678CC334}" type="pres">
      <dgm:prSet presAssocID="{6746A2E0-239C-4B75-BAA2-352EF0AFA427}" presName="background3" presStyleLbl="node3" presStyleIdx="1" presStyleCnt="2"/>
      <dgm:spPr/>
    </dgm:pt>
    <dgm:pt modelId="{8C4758D2-FC03-428B-9103-AB859D089D86}" type="pres">
      <dgm:prSet presAssocID="{6746A2E0-239C-4B75-BAA2-352EF0AFA427}" presName="text3" presStyleLbl="fgAcc3" presStyleIdx="1" presStyleCnt="2">
        <dgm:presLayoutVars>
          <dgm:chPref val="3"/>
        </dgm:presLayoutVars>
      </dgm:prSet>
      <dgm:spPr/>
    </dgm:pt>
    <dgm:pt modelId="{F2E3C981-DDF7-4209-8BA7-B57E5632DF7D}" type="pres">
      <dgm:prSet presAssocID="{6746A2E0-239C-4B75-BAA2-352EF0AFA427}" presName="hierChild4" presStyleCnt="0"/>
      <dgm:spPr/>
    </dgm:pt>
    <dgm:pt modelId="{EBE8C50D-89B8-4A6B-9256-A8D1F416000A}" type="pres">
      <dgm:prSet presAssocID="{F7253C06-B00B-4856-9675-F032CA13D8F8}" presName="Name10" presStyleLbl="parChTrans1D2" presStyleIdx="1" presStyleCnt="3"/>
      <dgm:spPr/>
    </dgm:pt>
    <dgm:pt modelId="{D8E3B068-0377-4E76-AFAD-5236E10F65FE}" type="pres">
      <dgm:prSet presAssocID="{7CE719B6-BD00-4411-854D-1856196D34AF}" presName="hierRoot2" presStyleCnt="0"/>
      <dgm:spPr/>
    </dgm:pt>
    <dgm:pt modelId="{2158831A-3F97-4530-9D8B-377B996FDBA3}" type="pres">
      <dgm:prSet presAssocID="{7CE719B6-BD00-4411-854D-1856196D34AF}" presName="composite2" presStyleCnt="0"/>
      <dgm:spPr/>
    </dgm:pt>
    <dgm:pt modelId="{0888225F-55B2-4661-A21A-50780032016E}" type="pres">
      <dgm:prSet presAssocID="{7CE719B6-BD00-4411-854D-1856196D34AF}" presName="background2" presStyleLbl="node2" presStyleIdx="1" presStyleCnt="3"/>
      <dgm:spPr/>
    </dgm:pt>
    <dgm:pt modelId="{98F89FE1-454F-4785-9F0D-451594014A29}" type="pres">
      <dgm:prSet presAssocID="{7CE719B6-BD00-4411-854D-1856196D34AF}" presName="text2" presStyleLbl="fgAcc2" presStyleIdx="1" presStyleCnt="3">
        <dgm:presLayoutVars>
          <dgm:chPref val="3"/>
        </dgm:presLayoutVars>
      </dgm:prSet>
      <dgm:spPr/>
    </dgm:pt>
    <dgm:pt modelId="{6BE8FC67-CF78-4EFA-AB78-1EF4D2B93DF1}" type="pres">
      <dgm:prSet presAssocID="{7CE719B6-BD00-4411-854D-1856196D34AF}" presName="hierChild3" presStyleCnt="0"/>
      <dgm:spPr/>
    </dgm:pt>
    <dgm:pt modelId="{1B622A1E-AA67-4FF7-A9CD-78254159F1D3}" type="pres">
      <dgm:prSet presAssocID="{C1BB4C02-62DF-4AF1-B9A2-ED6C82E01756}" presName="Name10" presStyleLbl="parChTrans1D2" presStyleIdx="2" presStyleCnt="3"/>
      <dgm:spPr/>
    </dgm:pt>
    <dgm:pt modelId="{0F40A894-2F37-46F9-9A73-A4DD9D2ED280}" type="pres">
      <dgm:prSet presAssocID="{22563F05-ED36-4D4F-8746-FD72BB2A1F82}" presName="hierRoot2" presStyleCnt="0"/>
      <dgm:spPr/>
    </dgm:pt>
    <dgm:pt modelId="{E143098F-495D-486B-A01D-2D5F801171BC}" type="pres">
      <dgm:prSet presAssocID="{22563F05-ED36-4D4F-8746-FD72BB2A1F82}" presName="composite2" presStyleCnt="0"/>
      <dgm:spPr/>
    </dgm:pt>
    <dgm:pt modelId="{97585654-BB45-4E16-A191-5B6C417C4327}" type="pres">
      <dgm:prSet presAssocID="{22563F05-ED36-4D4F-8746-FD72BB2A1F82}" presName="background2" presStyleLbl="node2" presStyleIdx="2" presStyleCnt="3"/>
      <dgm:spPr/>
    </dgm:pt>
    <dgm:pt modelId="{E7F9F3E4-9F95-4CEE-8D66-75F5D4028F3F}" type="pres">
      <dgm:prSet presAssocID="{22563F05-ED36-4D4F-8746-FD72BB2A1F82}" presName="text2" presStyleLbl="fgAcc2" presStyleIdx="2" presStyleCnt="3">
        <dgm:presLayoutVars>
          <dgm:chPref val="3"/>
        </dgm:presLayoutVars>
      </dgm:prSet>
      <dgm:spPr/>
    </dgm:pt>
    <dgm:pt modelId="{D74EB65B-FE2B-4DCF-AF28-9EAAB096550B}" type="pres">
      <dgm:prSet presAssocID="{22563F05-ED36-4D4F-8746-FD72BB2A1F82}" presName="hierChild3" presStyleCnt="0"/>
      <dgm:spPr/>
    </dgm:pt>
  </dgm:ptLst>
  <dgm:cxnLst>
    <dgm:cxn modelId="{0691800A-DB62-47CB-8894-0FF94E61D8CA}" type="presOf" srcId="{712A6ABF-6F9F-414D-A9FE-E12D74B8A57D}" destId="{76E28221-5C20-42FC-B60C-069E5CDCE029}" srcOrd="0" destOrd="0" presId="urn:microsoft.com/office/officeart/2005/8/layout/hierarchy1"/>
    <dgm:cxn modelId="{7A9E263B-D5C7-493E-934C-965F0EC68119}" type="presOf" srcId="{AC8730CE-FD62-45AD-AC23-47EF8062A115}" destId="{97B6FF3D-835D-4ED5-955E-A7473358D091}" srcOrd="0" destOrd="0" presId="urn:microsoft.com/office/officeart/2005/8/layout/hierarchy1"/>
    <dgm:cxn modelId="{7C1CAD5C-0356-482D-AF97-E34BDC8DAD53}" srcId="{F451E197-3225-4E9F-BE07-C4864819B54F}" destId="{7CE719B6-BD00-4411-854D-1856196D34AF}" srcOrd="1" destOrd="0" parTransId="{F7253C06-B00B-4856-9675-F032CA13D8F8}" sibTransId="{BBC29391-B68B-4C1A-A58D-75C097A63B27}"/>
    <dgm:cxn modelId="{1490AE5D-2188-4F7F-BC56-4E3C407B3792}" srcId="{CA7E8768-0E4A-4993-B1F6-396FB4F33C2C}" destId="{6746A2E0-239C-4B75-BAA2-352EF0AFA427}" srcOrd="1" destOrd="0" parTransId="{136FEA3B-F25E-49F1-A527-9F5BC1CC031F}" sibTransId="{06C0DBEB-07D8-4916-B808-1064088B71BA}"/>
    <dgm:cxn modelId="{A9246741-269A-4534-8DA6-4458D266A205}" srcId="{F451E197-3225-4E9F-BE07-C4864819B54F}" destId="{CA7E8768-0E4A-4993-B1F6-396FB4F33C2C}" srcOrd="0" destOrd="0" parTransId="{AC8730CE-FD62-45AD-AC23-47EF8062A115}" sibTransId="{A85AE328-9537-4907-9ABA-AB28D1AE3FC8}"/>
    <dgm:cxn modelId="{17917C42-29F9-4C77-9881-8AEC3498447B}" type="presOf" srcId="{F7253C06-B00B-4856-9675-F032CA13D8F8}" destId="{EBE8C50D-89B8-4A6B-9256-A8D1F416000A}" srcOrd="0" destOrd="0" presId="urn:microsoft.com/office/officeart/2005/8/layout/hierarchy1"/>
    <dgm:cxn modelId="{3B9E056D-798A-45B2-87B8-671B115F507B}" type="presOf" srcId="{B41C766D-455F-4D2C-8492-9750A8ADA2A2}" destId="{86F5247B-6FC6-443A-81A9-0ADD3ABC27D3}" srcOrd="0" destOrd="0" presId="urn:microsoft.com/office/officeart/2005/8/layout/hierarchy1"/>
    <dgm:cxn modelId="{100C9950-759D-45D5-BC5F-57F6692AF337}" srcId="{CA7E8768-0E4A-4993-B1F6-396FB4F33C2C}" destId="{712A6ABF-6F9F-414D-A9FE-E12D74B8A57D}" srcOrd="0" destOrd="0" parTransId="{B41C766D-455F-4D2C-8492-9750A8ADA2A2}" sibTransId="{A6B59EF3-B62C-4B31-BB0A-869DCC1BA480}"/>
    <dgm:cxn modelId="{596EF393-D7A8-403F-A00E-C58792DA1AE5}" type="presOf" srcId="{6746A2E0-239C-4B75-BAA2-352EF0AFA427}" destId="{8C4758D2-FC03-428B-9103-AB859D089D86}" srcOrd="0" destOrd="0" presId="urn:microsoft.com/office/officeart/2005/8/layout/hierarchy1"/>
    <dgm:cxn modelId="{6063299A-5142-4F96-861A-371A974939B8}" srcId="{6ECF3F74-D405-4D25-8613-F90C70348C51}" destId="{F451E197-3225-4E9F-BE07-C4864819B54F}" srcOrd="0" destOrd="0" parTransId="{B31902C2-F784-437E-8D62-61A117D23124}" sibTransId="{270ADF19-AE13-45FC-AA19-A54C43178794}"/>
    <dgm:cxn modelId="{8EC9AF9C-7D24-415E-AFCA-86FDFD29A91B}" type="presOf" srcId="{F451E197-3225-4E9F-BE07-C4864819B54F}" destId="{ABD1F60A-40DF-42F3-A8A2-1B544818963C}" srcOrd="0" destOrd="0" presId="urn:microsoft.com/office/officeart/2005/8/layout/hierarchy1"/>
    <dgm:cxn modelId="{82124BA9-A163-43B4-9E31-4FB16A984684}" srcId="{F451E197-3225-4E9F-BE07-C4864819B54F}" destId="{22563F05-ED36-4D4F-8746-FD72BB2A1F82}" srcOrd="2" destOrd="0" parTransId="{C1BB4C02-62DF-4AF1-B9A2-ED6C82E01756}" sibTransId="{C60C9C67-8126-4616-BFA7-685C2F65C23B}"/>
    <dgm:cxn modelId="{5B9C73B2-4D7D-414B-B1CB-6BDEF76BCFA6}" type="presOf" srcId="{7CE719B6-BD00-4411-854D-1856196D34AF}" destId="{98F89FE1-454F-4785-9F0D-451594014A29}" srcOrd="0" destOrd="0" presId="urn:microsoft.com/office/officeart/2005/8/layout/hierarchy1"/>
    <dgm:cxn modelId="{C6CC2CB5-E7E6-40EF-A438-3DC70445B253}" type="presOf" srcId="{6ECF3F74-D405-4D25-8613-F90C70348C51}" destId="{B62D2325-2FE8-4FAE-BD3E-1C76CBFDC3EC}" srcOrd="0" destOrd="0" presId="urn:microsoft.com/office/officeart/2005/8/layout/hierarchy1"/>
    <dgm:cxn modelId="{2873A4B5-C930-4D3B-B823-4D218DBF4BB9}" type="presOf" srcId="{CA7E8768-0E4A-4993-B1F6-396FB4F33C2C}" destId="{86DA6D63-2AE5-483F-AD90-C546F6F176DC}" srcOrd="0" destOrd="0" presId="urn:microsoft.com/office/officeart/2005/8/layout/hierarchy1"/>
    <dgm:cxn modelId="{F8C54EBC-53CA-465B-8CF4-9947985BAA41}" type="presOf" srcId="{C1BB4C02-62DF-4AF1-B9A2-ED6C82E01756}" destId="{1B622A1E-AA67-4FF7-A9CD-78254159F1D3}" srcOrd="0" destOrd="0" presId="urn:microsoft.com/office/officeart/2005/8/layout/hierarchy1"/>
    <dgm:cxn modelId="{FA7AABD1-1F76-454C-9DCE-B09FA7D8D83F}" type="presOf" srcId="{22563F05-ED36-4D4F-8746-FD72BB2A1F82}" destId="{E7F9F3E4-9F95-4CEE-8D66-75F5D4028F3F}" srcOrd="0" destOrd="0" presId="urn:microsoft.com/office/officeart/2005/8/layout/hierarchy1"/>
    <dgm:cxn modelId="{0C62A3EA-FEB4-4CD9-BF80-71D2F8950EA9}" type="presOf" srcId="{136FEA3B-F25E-49F1-A527-9F5BC1CC031F}" destId="{DC5FD540-9152-4D32-B471-B2BBA6F2ED55}" srcOrd="0" destOrd="0" presId="urn:microsoft.com/office/officeart/2005/8/layout/hierarchy1"/>
    <dgm:cxn modelId="{D6385CBD-025A-449F-940F-37276142AECB}" type="presParOf" srcId="{B62D2325-2FE8-4FAE-BD3E-1C76CBFDC3EC}" destId="{7078CC0F-2827-499F-90B5-FB0B5448332A}" srcOrd="0" destOrd="0" presId="urn:microsoft.com/office/officeart/2005/8/layout/hierarchy1"/>
    <dgm:cxn modelId="{0980E0A5-411E-4FA4-8D7B-735ADA7FE917}" type="presParOf" srcId="{7078CC0F-2827-499F-90B5-FB0B5448332A}" destId="{7BD04A48-ACFE-4FDC-8B2B-537476254ED6}" srcOrd="0" destOrd="0" presId="urn:microsoft.com/office/officeart/2005/8/layout/hierarchy1"/>
    <dgm:cxn modelId="{9573EC9B-2FBB-4CB5-8A1A-6DA2C988F226}" type="presParOf" srcId="{7BD04A48-ACFE-4FDC-8B2B-537476254ED6}" destId="{42DF80C9-FE3E-4081-987B-B3573421CA29}" srcOrd="0" destOrd="0" presId="urn:microsoft.com/office/officeart/2005/8/layout/hierarchy1"/>
    <dgm:cxn modelId="{D5C46D34-6C54-46DD-AFB0-2630788357DE}" type="presParOf" srcId="{7BD04A48-ACFE-4FDC-8B2B-537476254ED6}" destId="{ABD1F60A-40DF-42F3-A8A2-1B544818963C}" srcOrd="1" destOrd="0" presId="urn:microsoft.com/office/officeart/2005/8/layout/hierarchy1"/>
    <dgm:cxn modelId="{3F9F2E4F-F70C-469F-A6CF-7B719966393B}" type="presParOf" srcId="{7078CC0F-2827-499F-90B5-FB0B5448332A}" destId="{C5D1A971-212F-4B5F-9C12-C716D78E0047}" srcOrd="1" destOrd="0" presId="urn:microsoft.com/office/officeart/2005/8/layout/hierarchy1"/>
    <dgm:cxn modelId="{0F878671-FB2B-4292-9170-D1FC805868DC}" type="presParOf" srcId="{C5D1A971-212F-4B5F-9C12-C716D78E0047}" destId="{97B6FF3D-835D-4ED5-955E-A7473358D091}" srcOrd="0" destOrd="0" presId="urn:microsoft.com/office/officeart/2005/8/layout/hierarchy1"/>
    <dgm:cxn modelId="{6E7CA4A7-8F94-4D3E-BC7E-E9B186A98248}" type="presParOf" srcId="{C5D1A971-212F-4B5F-9C12-C716D78E0047}" destId="{6037824F-2488-463B-8361-5DFBB1994AED}" srcOrd="1" destOrd="0" presId="urn:microsoft.com/office/officeart/2005/8/layout/hierarchy1"/>
    <dgm:cxn modelId="{8DACAA8E-BF39-42BF-8A56-2913305FB33F}" type="presParOf" srcId="{6037824F-2488-463B-8361-5DFBB1994AED}" destId="{A26419B1-6DAE-4236-B34A-55EC9A0FD140}" srcOrd="0" destOrd="0" presId="urn:microsoft.com/office/officeart/2005/8/layout/hierarchy1"/>
    <dgm:cxn modelId="{0998C1C3-92E8-4569-8E5A-59EE071095AD}" type="presParOf" srcId="{A26419B1-6DAE-4236-B34A-55EC9A0FD140}" destId="{7B3D8B7D-9491-4E8D-BDCC-B72EB133FA6C}" srcOrd="0" destOrd="0" presId="urn:microsoft.com/office/officeart/2005/8/layout/hierarchy1"/>
    <dgm:cxn modelId="{1F717CFC-549F-4D5E-B449-7E7DDF37365A}" type="presParOf" srcId="{A26419B1-6DAE-4236-B34A-55EC9A0FD140}" destId="{86DA6D63-2AE5-483F-AD90-C546F6F176DC}" srcOrd="1" destOrd="0" presId="urn:microsoft.com/office/officeart/2005/8/layout/hierarchy1"/>
    <dgm:cxn modelId="{3D20C886-2164-4D31-BFA9-E053CFF03409}" type="presParOf" srcId="{6037824F-2488-463B-8361-5DFBB1994AED}" destId="{D796E7C4-813A-4179-A6B1-ACFB679EAB9F}" srcOrd="1" destOrd="0" presId="urn:microsoft.com/office/officeart/2005/8/layout/hierarchy1"/>
    <dgm:cxn modelId="{D6B3A64D-82BF-420B-815F-C6D94C855A20}" type="presParOf" srcId="{D796E7C4-813A-4179-A6B1-ACFB679EAB9F}" destId="{86F5247B-6FC6-443A-81A9-0ADD3ABC27D3}" srcOrd="0" destOrd="0" presId="urn:microsoft.com/office/officeart/2005/8/layout/hierarchy1"/>
    <dgm:cxn modelId="{CA70059C-D06F-4A57-B8CA-05C74A64F08A}" type="presParOf" srcId="{D796E7C4-813A-4179-A6B1-ACFB679EAB9F}" destId="{F857197B-CDD5-4009-A4D0-47EEF62F47E5}" srcOrd="1" destOrd="0" presId="urn:microsoft.com/office/officeart/2005/8/layout/hierarchy1"/>
    <dgm:cxn modelId="{AC94BD37-5C22-4D0B-BA87-49F7D697EB06}" type="presParOf" srcId="{F857197B-CDD5-4009-A4D0-47EEF62F47E5}" destId="{821B550B-5E5E-417B-9E3C-822085CE6ADC}" srcOrd="0" destOrd="0" presId="urn:microsoft.com/office/officeart/2005/8/layout/hierarchy1"/>
    <dgm:cxn modelId="{8FC01240-4E37-4F7B-AEC8-6F68733BB8E0}" type="presParOf" srcId="{821B550B-5E5E-417B-9E3C-822085CE6ADC}" destId="{223A8E1F-3986-413C-A0C5-B08D1FDADB40}" srcOrd="0" destOrd="0" presId="urn:microsoft.com/office/officeart/2005/8/layout/hierarchy1"/>
    <dgm:cxn modelId="{6A8AE82A-2A90-4DEA-9166-E629DAE1433A}" type="presParOf" srcId="{821B550B-5E5E-417B-9E3C-822085CE6ADC}" destId="{76E28221-5C20-42FC-B60C-069E5CDCE029}" srcOrd="1" destOrd="0" presId="urn:microsoft.com/office/officeart/2005/8/layout/hierarchy1"/>
    <dgm:cxn modelId="{4250D1AE-8617-471F-B5DF-F63E7061F6A8}" type="presParOf" srcId="{F857197B-CDD5-4009-A4D0-47EEF62F47E5}" destId="{7DD03C13-8576-4DA0-BF3F-5D381866A7F0}" srcOrd="1" destOrd="0" presId="urn:microsoft.com/office/officeart/2005/8/layout/hierarchy1"/>
    <dgm:cxn modelId="{C86C11C8-A902-43D3-B990-A2EDAEEF329B}" type="presParOf" srcId="{D796E7C4-813A-4179-A6B1-ACFB679EAB9F}" destId="{DC5FD540-9152-4D32-B471-B2BBA6F2ED55}" srcOrd="2" destOrd="0" presId="urn:microsoft.com/office/officeart/2005/8/layout/hierarchy1"/>
    <dgm:cxn modelId="{9A9A0CBE-E99E-43D3-B7EF-BA49D20FD73D}" type="presParOf" srcId="{D796E7C4-813A-4179-A6B1-ACFB679EAB9F}" destId="{C51B3BFA-F829-4E59-8CC5-7DD491C23294}" srcOrd="3" destOrd="0" presId="urn:microsoft.com/office/officeart/2005/8/layout/hierarchy1"/>
    <dgm:cxn modelId="{E3F83B67-6B38-492F-A051-0503826CA308}" type="presParOf" srcId="{C51B3BFA-F829-4E59-8CC5-7DD491C23294}" destId="{BC8269AD-F8BA-4EA0-B3E0-6FC2EF0D5C28}" srcOrd="0" destOrd="0" presId="urn:microsoft.com/office/officeart/2005/8/layout/hierarchy1"/>
    <dgm:cxn modelId="{EED69330-91AA-462D-AB16-B3DA720227AD}" type="presParOf" srcId="{BC8269AD-F8BA-4EA0-B3E0-6FC2EF0D5C28}" destId="{B79C27CC-2E0E-43C8-A7C5-9021678CC334}" srcOrd="0" destOrd="0" presId="urn:microsoft.com/office/officeart/2005/8/layout/hierarchy1"/>
    <dgm:cxn modelId="{FC917EE7-4196-4DED-9193-6DED748DD876}" type="presParOf" srcId="{BC8269AD-F8BA-4EA0-B3E0-6FC2EF0D5C28}" destId="{8C4758D2-FC03-428B-9103-AB859D089D86}" srcOrd="1" destOrd="0" presId="urn:microsoft.com/office/officeart/2005/8/layout/hierarchy1"/>
    <dgm:cxn modelId="{486BD61A-B2EF-47E7-B67C-18966A4BD552}" type="presParOf" srcId="{C51B3BFA-F829-4E59-8CC5-7DD491C23294}" destId="{F2E3C981-DDF7-4209-8BA7-B57E5632DF7D}" srcOrd="1" destOrd="0" presId="urn:microsoft.com/office/officeart/2005/8/layout/hierarchy1"/>
    <dgm:cxn modelId="{9E49136B-D1FD-4BB3-858C-53179861398E}" type="presParOf" srcId="{C5D1A971-212F-4B5F-9C12-C716D78E0047}" destId="{EBE8C50D-89B8-4A6B-9256-A8D1F416000A}" srcOrd="2" destOrd="0" presId="urn:microsoft.com/office/officeart/2005/8/layout/hierarchy1"/>
    <dgm:cxn modelId="{76DF1514-0CBD-46AD-A9C0-518122733C57}" type="presParOf" srcId="{C5D1A971-212F-4B5F-9C12-C716D78E0047}" destId="{D8E3B068-0377-4E76-AFAD-5236E10F65FE}" srcOrd="3" destOrd="0" presId="urn:microsoft.com/office/officeart/2005/8/layout/hierarchy1"/>
    <dgm:cxn modelId="{017982FE-8CCC-419D-A59A-98D6A9550CF9}" type="presParOf" srcId="{D8E3B068-0377-4E76-AFAD-5236E10F65FE}" destId="{2158831A-3F97-4530-9D8B-377B996FDBA3}" srcOrd="0" destOrd="0" presId="urn:microsoft.com/office/officeart/2005/8/layout/hierarchy1"/>
    <dgm:cxn modelId="{0B3D59D4-4425-4A7D-BE21-474D9BE03265}" type="presParOf" srcId="{2158831A-3F97-4530-9D8B-377B996FDBA3}" destId="{0888225F-55B2-4661-A21A-50780032016E}" srcOrd="0" destOrd="0" presId="urn:microsoft.com/office/officeart/2005/8/layout/hierarchy1"/>
    <dgm:cxn modelId="{ADD62558-9587-444D-A794-0EF00AE9C08F}" type="presParOf" srcId="{2158831A-3F97-4530-9D8B-377B996FDBA3}" destId="{98F89FE1-454F-4785-9F0D-451594014A29}" srcOrd="1" destOrd="0" presId="urn:microsoft.com/office/officeart/2005/8/layout/hierarchy1"/>
    <dgm:cxn modelId="{A83BC74F-603A-4DB8-9AB9-FD907E856E71}" type="presParOf" srcId="{D8E3B068-0377-4E76-AFAD-5236E10F65FE}" destId="{6BE8FC67-CF78-4EFA-AB78-1EF4D2B93DF1}" srcOrd="1" destOrd="0" presId="urn:microsoft.com/office/officeart/2005/8/layout/hierarchy1"/>
    <dgm:cxn modelId="{0DF50F4D-7503-4D24-B1F2-1015B3A2E0CE}" type="presParOf" srcId="{C5D1A971-212F-4B5F-9C12-C716D78E0047}" destId="{1B622A1E-AA67-4FF7-A9CD-78254159F1D3}" srcOrd="4" destOrd="0" presId="urn:microsoft.com/office/officeart/2005/8/layout/hierarchy1"/>
    <dgm:cxn modelId="{62554363-2B0B-4972-AFB1-33F417FF1BB4}" type="presParOf" srcId="{C5D1A971-212F-4B5F-9C12-C716D78E0047}" destId="{0F40A894-2F37-46F9-9A73-A4DD9D2ED280}" srcOrd="5" destOrd="0" presId="urn:microsoft.com/office/officeart/2005/8/layout/hierarchy1"/>
    <dgm:cxn modelId="{83E284CF-55FB-4FC0-8636-1FAD3B48CD32}" type="presParOf" srcId="{0F40A894-2F37-46F9-9A73-A4DD9D2ED280}" destId="{E143098F-495D-486B-A01D-2D5F801171BC}" srcOrd="0" destOrd="0" presId="urn:microsoft.com/office/officeart/2005/8/layout/hierarchy1"/>
    <dgm:cxn modelId="{E96F08AB-8C7A-49EC-AAC8-9B09F8394128}" type="presParOf" srcId="{E143098F-495D-486B-A01D-2D5F801171BC}" destId="{97585654-BB45-4E16-A191-5B6C417C4327}" srcOrd="0" destOrd="0" presId="urn:microsoft.com/office/officeart/2005/8/layout/hierarchy1"/>
    <dgm:cxn modelId="{93534A6B-7BD0-4A36-8117-A81D60DC7E75}" type="presParOf" srcId="{E143098F-495D-486B-A01D-2D5F801171BC}" destId="{E7F9F3E4-9F95-4CEE-8D66-75F5D4028F3F}" srcOrd="1" destOrd="0" presId="urn:microsoft.com/office/officeart/2005/8/layout/hierarchy1"/>
    <dgm:cxn modelId="{C0BB7973-C5F1-4872-A056-E07BA714024F}" type="presParOf" srcId="{0F40A894-2F37-46F9-9A73-A4DD9D2ED280}" destId="{D74EB65B-FE2B-4DCF-AF28-9EAAB096550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08E3C98-45E6-4378-820C-47304025E688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UA"/>
        </a:p>
      </dgm:t>
    </dgm:pt>
    <dgm:pt modelId="{2E7852EF-F144-4AC0-9A40-2A0BFD4F66FA}">
      <dgm:prSet phldrT="[Текст]"/>
      <dgm:spPr/>
      <dgm:t>
        <a:bodyPr/>
        <a:lstStyle/>
        <a:p>
          <a:r>
            <a:rPr lang="uk-UA" dirty="0">
              <a:solidFill>
                <a:schemeClr val="tx1"/>
              </a:solidFill>
            </a:rPr>
            <a:t>Білки їжі</a:t>
          </a:r>
          <a:endParaRPr lang="ru-UA" dirty="0">
            <a:solidFill>
              <a:schemeClr val="tx1"/>
            </a:solidFill>
          </a:endParaRPr>
        </a:p>
      </dgm:t>
    </dgm:pt>
    <dgm:pt modelId="{D8391D95-E341-4E40-99AA-78222F306AED}" type="parTrans" cxnId="{CAF08AF4-826E-4009-B583-6ADA2F140D4B}">
      <dgm:prSet/>
      <dgm:spPr/>
      <dgm:t>
        <a:bodyPr/>
        <a:lstStyle/>
        <a:p>
          <a:endParaRPr lang="ru-UA">
            <a:solidFill>
              <a:schemeClr val="tx1"/>
            </a:solidFill>
            <a:highlight>
              <a:srgbClr val="000000"/>
            </a:highlight>
          </a:endParaRPr>
        </a:p>
      </dgm:t>
    </dgm:pt>
    <dgm:pt modelId="{1039D229-C040-4236-A448-5A402B245986}" type="sibTrans" cxnId="{CAF08AF4-826E-4009-B583-6ADA2F140D4B}">
      <dgm:prSet/>
      <dgm:spPr/>
      <dgm:t>
        <a:bodyPr/>
        <a:lstStyle/>
        <a:p>
          <a:endParaRPr lang="ru-UA">
            <a:solidFill>
              <a:schemeClr val="tx1"/>
            </a:solidFill>
            <a:highlight>
              <a:srgbClr val="000000"/>
            </a:highlight>
          </a:endParaRPr>
        </a:p>
      </dgm:t>
    </dgm:pt>
    <dgm:pt modelId="{26F8F64E-8B5D-4D2E-85B6-32EF3C16236D}">
      <dgm:prSet phldrT="[Текст]"/>
      <dgm:spPr>
        <a:solidFill>
          <a:srgbClr val="B0C3E6"/>
        </a:solidFill>
      </dgm:spPr>
      <dgm:t>
        <a:bodyPr/>
        <a:lstStyle/>
        <a:p>
          <a:r>
            <a:rPr lang="uk-UA" dirty="0">
              <a:solidFill>
                <a:schemeClr val="tx1"/>
              </a:solidFill>
            </a:rPr>
            <a:t>Всмоктування амінокислот у кров</a:t>
          </a:r>
          <a:endParaRPr lang="ru-UA" dirty="0">
            <a:solidFill>
              <a:schemeClr val="tx1"/>
            </a:solidFill>
          </a:endParaRPr>
        </a:p>
      </dgm:t>
    </dgm:pt>
    <dgm:pt modelId="{5B436E13-CFDB-4406-B49F-65DEC334E69E}" type="parTrans" cxnId="{5AA6B355-E27A-41DF-9C69-92B037F9BEC9}">
      <dgm:prSet/>
      <dgm:spPr/>
      <dgm:t>
        <a:bodyPr/>
        <a:lstStyle/>
        <a:p>
          <a:endParaRPr lang="ru-UA">
            <a:solidFill>
              <a:schemeClr val="tx1"/>
            </a:solidFill>
            <a:highlight>
              <a:srgbClr val="000000"/>
            </a:highlight>
          </a:endParaRPr>
        </a:p>
      </dgm:t>
    </dgm:pt>
    <dgm:pt modelId="{0AED4EB9-970C-4F81-AA0A-64B38CEFEF05}" type="sibTrans" cxnId="{5AA6B355-E27A-41DF-9C69-92B037F9BEC9}">
      <dgm:prSet/>
      <dgm:spPr/>
      <dgm:t>
        <a:bodyPr/>
        <a:lstStyle/>
        <a:p>
          <a:endParaRPr lang="ru-UA">
            <a:solidFill>
              <a:schemeClr val="tx1"/>
            </a:solidFill>
            <a:highlight>
              <a:srgbClr val="000000"/>
            </a:highlight>
          </a:endParaRPr>
        </a:p>
      </dgm:t>
    </dgm:pt>
    <dgm:pt modelId="{6A1108E4-8E7F-4790-A65B-3576372A6475}">
      <dgm:prSet phldrT="[Текст]"/>
      <dgm:spPr>
        <a:solidFill>
          <a:srgbClr val="918AD0"/>
        </a:solidFill>
      </dgm:spPr>
      <dgm:t>
        <a:bodyPr/>
        <a:lstStyle/>
        <a:p>
          <a:r>
            <a:rPr lang="uk-UA" dirty="0">
              <a:solidFill>
                <a:schemeClr val="tx1"/>
              </a:solidFill>
            </a:rPr>
            <a:t>Розщеплення (до амінокислот) у шлунку (кисле середовище) та тонкому кишечнику (лужне середовище)</a:t>
          </a:r>
          <a:endParaRPr lang="ru-UA" dirty="0">
            <a:solidFill>
              <a:schemeClr val="tx1"/>
            </a:solidFill>
          </a:endParaRPr>
        </a:p>
      </dgm:t>
    </dgm:pt>
    <dgm:pt modelId="{48A63B71-397E-4D2A-8A7D-3BB52DE65410}" type="sibTrans" cxnId="{82AB8808-CFDA-493D-BBA3-9201AEF512A9}">
      <dgm:prSet/>
      <dgm:spPr/>
      <dgm:t>
        <a:bodyPr/>
        <a:lstStyle/>
        <a:p>
          <a:endParaRPr lang="ru-UA">
            <a:solidFill>
              <a:schemeClr val="tx1"/>
            </a:solidFill>
            <a:highlight>
              <a:srgbClr val="000000"/>
            </a:highlight>
          </a:endParaRPr>
        </a:p>
      </dgm:t>
    </dgm:pt>
    <dgm:pt modelId="{9D274581-8C58-4C3C-9AC9-C9C5335F459D}" type="parTrans" cxnId="{82AB8808-CFDA-493D-BBA3-9201AEF512A9}">
      <dgm:prSet/>
      <dgm:spPr/>
      <dgm:t>
        <a:bodyPr/>
        <a:lstStyle/>
        <a:p>
          <a:endParaRPr lang="ru-UA">
            <a:solidFill>
              <a:schemeClr val="tx1"/>
            </a:solidFill>
            <a:highlight>
              <a:srgbClr val="000000"/>
            </a:highlight>
          </a:endParaRPr>
        </a:p>
      </dgm:t>
    </dgm:pt>
    <dgm:pt modelId="{2649BC6C-D9E6-40F6-92AE-AE9BCC4EAD12}">
      <dgm:prSet/>
      <dgm:spPr>
        <a:solidFill>
          <a:srgbClr val="26E2C3"/>
        </a:solidFill>
      </dgm:spPr>
      <dgm:t>
        <a:bodyPr/>
        <a:lstStyle/>
        <a:p>
          <a:r>
            <a:rPr lang="uk-UA" dirty="0">
              <a:solidFill>
                <a:schemeClr val="tx1"/>
              </a:solidFill>
            </a:rPr>
            <a:t>Синтез білків в клітинах організму</a:t>
          </a:r>
          <a:endParaRPr lang="ru-UA" dirty="0">
            <a:solidFill>
              <a:schemeClr val="tx1"/>
            </a:solidFill>
          </a:endParaRPr>
        </a:p>
      </dgm:t>
    </dgm:pt>
    <dgm:pt modelId="{5B98E6E5-799F-47D4-B03A-1B70E9E53F93}" type="parTrans" cxnId="{3CA47A1A-E041-44DD-96C4-10CC30E30372}">
      <dgm:prSet/>
      <dgm:spPr/>
      <dgm:t>
        <a:bodyPr/>
        <a:lstStyle/>
        <a:p>
          <a:endParaRPr lang="ru-UA">
            <a:solidFill>
              <a:schemeClr val="tx1"/>
            </a:solidFill>
            <a:highlight>
              <a:srgbClr val="000000"/>
            </a:highlight>
          </a:endParaRPr>
        </a:p>
      </dgm:t>
    </dgm:pt>
    <dgm:pt modelId="{BEB844BC-519C-4F85-A304-96D5DC6FB957}" type="sibTrans" cxnId="{3CA47A1A-E041-44DD-96C4-10CC30E30372}">
      <dgm:prSet/>
      <dgm:spPr/>
      <dgm:t>
        <a:bodyPr/>
        <a:lstStyle/>
        <a:p>
          <a:endParaRPr lang="ru-UA">
            <a:solidFill>
              <a:schemeClr val="tx1"/>
            </a:solidFill>
            <a:highlight>
              <a:srgbClr val="000000"/>
            </a:highlight>
          </a:endParaRPr>
        </a:p>
      </dgm:t>
    </dgm:pt>
    <dgm:pt modelId="{F01DB1AC-70B9-4720-8ACF-7D28D87AD6F6}" type="pres">
      <dgm:prSet presAssocID="{408E3C98-45E6-4378-820C-47304025E688}" presName="Name0" presStyleCnt="0">
        <dgm:presLayoutVars>
          <dgm:dir/>
          <dgm:animLvl val="lvl"/>
          <dgm:resizeHandles val="exact"/>
        </dgm:presLayoutVars>
      </dgm:prSet>
      <dgm:spPr/>
    </dgm:pt>
    <dgm:pt modelId="{BB39E8D5-1B1C-423E-AEC8-80627E378334}" type="pres">
      <dgm:prSet presAssocID="{2649BC6C-D9E6-40F6-92AE-AE9BCC4EAD12}" presName="boxAndChildren" presStyleCnt="0"/>
      <dgm:spPr/>
    </dgm:pt>
    <dgm:pt modelId="{9E19BDD1-A643-4982-B34C-9D154CD06593}" type="pres">
      <dgm:prSet presAssocID="{2649BC6C-D9E6-40F6-92AE-AE9BCC4EAD12}" presName="parentTextBox" presStyleLbl="node1" presStyleIdx="0" presStyleCnt="4"/>
      <dgm:spPr/>
    </dgm:pt>
    <dgm:pt modelId="{00C06562-17B0-40EC-9827-31663F465226}" type="pres">
      <dgm:prSet presAssocID="{0AED4EB9-970C-4F81-AA0A-64B38CEFEF05}" presName="sp" presStyleCnt="0"/>
      <dgm:spPr/>
    </dgm:pt>
    <dgm:pt modelId="{589DFCEC-ECA1-4C6A-B8D3-055FDFC130E0}" type="pres">
      <dgm:prSet presAssocID="{26F8F64E-8B5D-4D2E-85B6-32EF3C16236D}" presName="arrowAndChildren" presStyleCnt="0"/>
      <dgm:spPr/>
    </dgm:pt>
    <dgm:pt modelId="{CCBEF0EF-3D95-4BD1-B46D-2C49357AA113}" type="pres">
      <dgm:prSet presAssocID="{26F8F64E-8B5D-4D2E-85B6-32EF3C16236D}" presName="parentTextArrow" presStyleLbl="node1" presStyleIdx="1" presStyleCnt="4"/>
      <dgm:spPr/>
    </dgm:pt>
    <dgm:pt modelId="{7C0D1FA3-74FC-41C3-9D70-FE1583EBC3AD}" type="pres">
      <dgm:prSet presAssocID="{48A63B71-397E-4D2A-8A7D-3BB52DE65410}" presName="sp" presStyleCnt="0"/>
      <dgm:spPr/>
    </dgm:pt>
    <dgm:pt modelId="{6F5127AE-3505-45D6-B26C-D05B1841577F}" type="pres">
      <dgm:prSet presAssocID="{6A1108E4-8E7F-4790-A65B-3576372A6475}" presName="arrowAndChildren" presStyleCnt="0"/>
      <dgm:spPr/>
    </dgm:pt>
    <dgm:pt modelId="{903A31DB-E057-4CD5-BBD6-D69AE9D1BE4D}" type="pres">
      <dgm:prSet presAssocID="{6A1108E4-8E7F-4790-A65B-3576372A6475}" presName="parentTextArrow" presStyleLbl="node1" presStyleIdx="2" presStyleCnt="4"/>
      <dgm:spPr/>
    </dgm:pt>
    <dgm:pt modelId="{68191C39-4F7E-435C-90C1-49E25D1ED90D}" type="pres">
      <dgm:prSet presAssocID="{1039D229-C040-4236-A448-5A402B245986}" presName="sp" presStyleCnt="0"/>
      <dgm:spPr/>
    </dgm:pt>
    <dgm:pt modelId="{8F017F83-97E7-4B35-9C14-2AD51743F958}" type="pres">
      <dgm:prSet presAssocID="{2E7852EF-F144-4AC0-9A40-2A0BFD4F66FA}" presName="arrowAndChildren" presStyleCnt="0"/>
      <dgm:spPr/>
    </dgm:pt>
    <dgm:pt modelId="{68D2566E-D28A-413F-A2B8-F7D2BF1A083F}" type="pres">
      <dgm:prSet presAssocID="{2E7852EF-F144-4AC0-9A40-2A0BFD4F66FA}" presName="parentTextArrow" presStyleLbl="node1" presStyleIdx="3" presStyleCnt="4"/>
      <dgm:spPr/>
    </dgm:pt>
  </dgm:ptLst>
  <dgm:cxnLst>
    <dgm:cxn modelId="{82AB8808-CFDA-493D-BBA3-9201AEF512A9}" srcId="{408E3C98-45E6-4378-820C-47304025E688}" destId="{6A1108E4-8E7F-4790-A65B-3576372A6475}" srcOrd="1" destOrd="0" parTransId="{9D274581-8C58-4C3C-9AC9-C9C5335F459D}" sibTransId="{48A63B71-397E-4D2A-8A7D-3BB52DE65410}"/>
    <dgm:cxn modelId="{AF2C5A10-99AC-4544-A648-C127CB4390AF}" type="presOf" srcId="{2649BC6C-D9E6-40F6-92AE-AE9BCC4EAD12}" destId="{9E19BDD1-A643-4982-B34C-9D154CD06593}" srcOrd="0" destOrd="0" presId="urn:microsoft.com/office/officeart/2005/8/layout/process4"/>
    <dgm:cxn modelId="{3CA47A1A-E041-44DD-96C4-10CC30E30372}" srcId="{408E3C98-45E6-4378-820C-47304025E688}" destId="{2649BC6C-D9E6-40F6-92AE-AE9BCC4EAD12}" srcOrd="3" destOrd="0" parTransId="{5B98E6E5-799F-47D4-B03A-1B70E9E53F93}" sibTransId="{BEB844BC-519C-4F85-A304-96D5DC6FB957}"/>
    <dgm:cxn modelId="{F570C35B-FBAC-4284-8E20-209F9E053AB5}" type="presOf" srcId="{2E7852EF-F144-4AC0-9A40-2A0BFD4F66FA}" destId="{68D2566E-D28A-413F-A2B8-F7D2BF1A083F}" srcOrd="0" destOrd="0" presId="urn:microsoft.com/office/officeart/2005/8/layout/process4"/>
    <dgm:cxn modelId="{5AA6B355-E27A-41DF-9C69-92B037F9BEC9}" srcId="{408E3C98-45E6-4378-820C-47304025E688}" destId="{26F8F64E-8B5D-4D2E-85B6-32EF3C16236D}" srcOrd="2" destOrd="0" parTransId="{5B436E13-CFDB-4406-B49F-65DEC334E69E}" sibTransId="{0AED4EB9-970C-4F81-AA0A-64B38CEFEF05}"/>
    <dgm:cxn modelId="{44D52A85-234F-4249-BC2C-65445A2DC78D}" type="presOf" srcId="{26F8F64E-8B5D-4D2E-85B6-32EF3C16236D}" destId="{CCBEF0EF-3D95-4BD1-B46D-2C49357AA113}" srcOrd="0" destOrd="0" presId="urn:microsoft.com/office/officeart/2005/8/layout/process4"/>
    <dgm:cxn modelId="{1DDA3E86-B16F-4406-9BF8-F99732D9697E}" type="presOf" srcId="{408E3C98-45E6-4378-820C-47304025E688}" destId="{F01DB1AC-70B9-4720-8ACF-7D28D87AD6F6}" srcOrd="0" destOrd="0" presId="urn:microsoft.com/office/officeart/2005/8/layout/process4"/>
    <dgm:cxn modelId="{D351C696-35E7-4E24-B02F-69783BC9FD26}" type="presOf" srcId="{6A1108E4-8E7F-4790-A65B-3576372A6475}" destId="{903A31DB-E057-4CD5-BBD6-D69AE9D1BE4D}" srcOrd="0" destOrd="0" presId="urn:microsoft.com/office/officeart/2005/8/layout/process4"/>
    <dgm:cxn modelId="{CAF08AF4-826E-4009-B583-6ADA2F140D4B}" srcId="{408E3C98-45E6-4378-820C-47304025E688}" destId="{2E7852EF-F144-4AC0-9A40-2A0BFD4F66FA}" srcOrd="0" destOrd="0" parTransId="{D8391D95-E341-4E40-99AA-78222F306AED}" sibTransId="{1039D229-C040-4236-A448-5A402B245986}"/>
    <dgm:cxn modelId="{CEFEB2E0-6991-48B7-9A0C-7D15F7F00FD9}" type="presParOf" srcId="{F01DB1AC-70B9-4720-8ACF-7D28D87AD6F6}" destId="{BB39E8D5-1B1C-423E-AEC8-80627E378334}" srcOrd="0" destOrd="0" presId="urn:microsoft.com/office/officeart/2005/8/layout/process4"/>
    <dgm:cxn modelId="{B57B8FFF-13E0-4AAA-A49D-F2E4B21D9D95}" type="presParOf" srcId="{BB39E8D5-1B1C-423E-AEC8-80627E378334}" destId="{9E19BDD1-A643-4982-B34C-9D154CD06593}" srcOrd="0" destOrd="0" presId="urn:microsoft.com/office/officeart/2005/8/layout/process4"/>
    <dgm:cxn modelId="{08D2CFFC-DABE-4399-80D0-628D8109115F}" type="presParOf" srcId="{F01DB1AC-70B9-4720-8ACF-7D28D87AD6F6}" destId="{00C06562-17B0-40EC-9827-31663F465226}" srcOrd="1" destOrd="0" presId="urn:microsoft.com/office/officeart/2005/8/layout/process4"/>
    <dgm:cxn modelId="{258B402C-AB13-43C6-8903-8B751847DD68}" type="presParOf" srcId="{F01DB1AC-70B9-4720-8ACF-7D28D87AD6F6}" destId="{589DFCEC-ECA1-4C6A-B8D3-055FDFC130E0}" srcOrd="2" destOrd="0" presId="urn:microsoft.com/office/officeart/2005/8/layout/process4"/>
    <dgm:cxn modelId="{2416762C-53E7-4D31-9373-1A32EAE2F910}" type="presParOf" srcId="{589DFCEC-ECA1-4C6A-B8D3-055FDFC130E0}" destId="{CCBEF0EF-3D95-4BD1-B46D-2C49357AA113}" srcOrd="0" destOrd="0" presId="urn:microsoft.com/office/officeart/2005/8/layout/process4"/>
    <dgm:cxn modelId="{19DEB7AC-372D-453A-8664-37C408762E12}" type="presParOf" srcId="{F01DB1AC-70B9-4720-8ACF-7D28D87AD6F6}" destId="{7C0D1FA3-74FC-41C3-9D70-FE1583EBC3AD}" srcOrd="3" destOrd="0" presId="urn:microsoft.com/office/officeart/2005/8/layout/process4"/>
    <dgm:cxn modelId="{75D738FB-53D7-45A3-9B35-29439AD2A82E}" type="presParOf" srcId="{F01DB1AC-70B9-4720-8ACF-7D28D87AD6F6}" destId="{6F5127AE-3505-45D6-B26C-D05B1841577F}" srcOrd="4" destOrd="0" presId="urn:microsoft.com/office/officeart/2005/8/layout/process4"/>
    <dgm:cxn modelId="{4824F28E-212C-41A4-BC0D-595BFB5BCC60}" type="presParOf" srcId="{6F5127AE-3505-45D6-B26C-D05B1841577F}" destId="{903A31DB-E057-4CD5-BBD6-D69AE9D1BE4D}" srcOrd="0" destOrd="0" presId="urn:microsoft.com/office/officeart/2005/8/layout/process4"/>
    <dgm:cxn modelId="{ECD64F99-DAD6-40A5-BB79-B6CB87D2BF39}" type="presParOf" srcId="{F01DB1AC-70B9-4720-8ACF-7D28D87AD6F6}" destId="{68191C39-4F7E-435C-90C1-49E25D1ED90D}" srcOrd="5" destOrd="0" presId="urn:microsoft.com/office/officeart/2005/8/layout/process4"/>
    <dgm:cxn modelId="{52AF55F8-D65C-4891-9276-BD608DC1CDD0}" type="presParOf" srcId="{F01DB1AC-70B9-4720-8ACF-7D28D87AD6F6}" destId="{8F017F83-97E7-4B35-9C14-2AD51743F958}" srcOrd="6" destOrd="0" presId="urn:microsoft.com/office/officeart/2005/8/layout/process4"/>
    <dgm:cxn modelId="{C0C22485-702A-40C9-AE13-653FF81A583B}" type="presParOf" srcId="{8F017F83-97E7-4B35-9C14-2AD51743F958}" destId="{68D2566E-D28A-413F-A2B8-F7D2BF1A083F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FE8C764-09B6-4B76-B3C4-9A61A2DFE622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UA"/>
        </a:p>
      </dgm:t>
    </dgm:pt>
    <dgm:pt modelId="{307E47E0-672F-47DC-B513-573F8C1024F1}">
      <dgm:prSet phldrT="[Текст]"/>
      <dgm:spPr/>
      <dgm:t>
        <a:bodyPr/>
        <a:lstStyle/>
        <a:p>
          <a:r>
            <a:rPr lang="uk-UA" dirty="0"/>
            <a:t>Гліцин - заспокійливе</a:t>
          </a:r>
          <a:endParaRPr lang="ru-UA" dirty="0"/>
        </a:p>
      </dgm:t>
    </dgm:pt>
    <dgm:pt modelId="{74E20361-0A82-43BA-80E9-02DC23898B3E}" type="parTrans" cxnId="{1536F740-4D04-469D-9DA1-7B1490381E81}">
      <dgm:prSet/>
      <dgm:spPr/>
      <dgm:t>
        <a:bodyPr/>
        <a:lstStyle/>
        <a:p>
          <a:endParaRPr lang="ru-UA"/>
        </a:p>
      </dgm:t>
    </dgm:pt>
    <dgm:pt modelId="{71A7DBF3-BAD5-4832-862E-1490A599E2CA}" type="sibTrans" cxnId="{1536F740-4D04-469D-9DA1-7B1490381E81}">
      <dgm:prSet/>
      <dgm:spPr/>
      <dgm:t>
        <a:bodyPr/>
        <a:lstStyle/>
        <a:p>
          <a:endParaRPr lang="ru-UA"/>
        </a:p>
      </dgm:t>
    </dgm:pt>
    <dgm:pt modelId="{6FE118DF-FB12-4EEF-AC67-2DF5CE003CAB}">
      <dgm:prSet phldrT="[Текст]"/>
      <dgm:spPr/>
      <dgm:t>
        <a:bodyPr/>
        <a:lstStyle/>
        <a:p>
          <a:r>
            <a:rPr lang="uk-UA" dirty="0"/>
            <a:t>Триптофан  серотонін: антидепресант</a:t>
          </a:r>
          <a:endParaRPr lang="ru-UA" dirty="0"/>
        </a:p>
      </dgm:t>
    </dgm:pt>
    <dgm:pt modelId="{73A18B2B-8FC3-47E2-9993-C36376B06532}" type="parTrans" cxnId="{6A8EDFE8-C7BD-4847-B86F-850112734652}">
      <dgm:prSet/>
      <dgm:spPr/>
      <dgm:t>
        <a:bodyPr/>
        <a:lstStyle/>
        <a:p>
          <a:endParaRPr lang="ru-UA"/>
        </a:p>
      </dgm:t>
    </dgm:pt>
    <dgm:pt modelId="{40C76144-2D99-4ED0-998C-9DFAE45E25A2}" type="sibTrans" cxnId="{6A8EDFE8-C7BD-4847-B86F-850112734652}">
      <dgm:prSet/>
      <dgm:spPr/>
      <dgm:t>
        <a:bodyPr/>
        <a:lstStyle/>
        <a:p>
          <a:endParaRPr lang="ru-UA"/>
        </a:p>
      </dgm:t>
    </dgm:pt>
    <dgm:pt modelId="{D86B4B83-482E-44CE-9C62-7C94110AAF2B}">
      <dgm:prSet phldrT="[Текст]"/>
      <dgm:spPr/>
      <dgm:t>
        <a:bodyPr/>
        <a:lstStyle/>
        <a:p>
          <a:r>
            <a:rPr lang="uk-UA" dirty="0"/>
            <a:t>Тирозин: </a:t>
          </a:r>
          <a:r>
            <a:rPr lang="uk-UA" dirty="0" err="1"/>
            <a:t>тирамін</a:t>
          </a:r>
          <a:r>
            <a:rPr lang="uk-UA" dirty="0"/>
            <a:t> (як адреналін)</a:t>
          </a:r>
          <a:endParaRPr lang="ru-UA" dirty="0"/>
        </a:p>
      </dgm:t>
    </dgm:pt>
    <dgm:pt modelId="{E10F68BA-CA4E-4DB3-B63C-B89EB6C8153F}" type="parTrans" cxnId="{28BCC8A7-4BC5-4000-9486-954A377CC057}">
      <dgm:prSet/>
      <dgm:spPr/>
      <dgm:t>
        <a:bodyPr/>
        <a:lstStyle/>
        <a:p>
          <a:endParaRPr lang="ru-UA"/>
        </a:p>
      </dgm:t>
    </dgm:pt>
    <dgm:pt modelId="{EE70FB44-025F-41C8-9132-26DBC32E4E67}" type="sibTrans" cxnId="{28BCC8A7-4BC5-4000-9486-954A377CC057}">
      <dgm:prSet/>
      <dgm:spPr/>
      <dgm:t>
        <a:bodyPr/>
        <a:lstStyle/>
        <a:p>
          <a:endParaRPr lang="ru-UA"/>
        </a:p>
      </dgm:t>
    </dgm:pt>
    <dgm:pt modelId="{6FB27DAF-247E-4E7E-874F-72B740839E5D}" type="pres">
      <dgm:prSet presAssocID="{1FE8C764-09B6-4B76-B3C4-9A61A2DFE622}" presName="Name0" presStyleCnt="0">
        <dgm:presLayoutVars>
          <dgm:dir/>
          <dgm:resizeHandles val="exact"/>
        </dgm:presLayoutVars>
      </dgm:prSet>
      <dgm:spPr/>
    </dgm:pt>
    <dgm:pt modelId="{51184BDC-916B-4BB7-857D-614A0EA64DBA}" type="pres">
      <dgm:prSet presAssocID="{307E47E0-672F-47DC-B513-573F8C1024F1}" presName="composite" presStyleCnt="0"/>
      <dgm:spPr/>
    </dgm:pt>
    <dgm:pt modelId="{43B1BC77-A85A-4CE5-930B-C2038699D88F}" type="pres">
      <dgm:prSet presAssocID="{307E47E0-672F-47DC-B513-573F8C1024F1}" presName="rect1" presStyleLbl="trAlignAcc1" presStyleIdx="0" presStyleCnt="3">
        <dgm:presLayoutVars>
          <dgm:bulletEnabled val="1"/>
        </dgm:presLayoutVars>
      </dgm:prSet>
      <dgm:spPr/>
    </dgm:pt>
    <dgm:pt modelId="{9AC97910-BBF7-4514-A9AE-9B89A12B1BE8}" type="pres">
      <dgm:prSet presAssocID="{307E47E0-672F-47DC-B513-573F8C1024F1}" presName="rect2" presStyleLbl="fgImgPlace1" presStyleIdx="0" presStyleCnt="3" custLinFactX="-100000" custLinFactY="45119" custLinFactNeighborX="-140434" custLinFactNeighborY="100000"/>
      <dgm:spPr>
        <a:prstGeom prst="rect">
          <a:avLst/>
        </a:prstGeom>
        <a:solidFill>
          <a:schemeClr val="bg1"/>
        </a:solidFill>
      </dgm:spPr>
    </dgm:pt>
    <dgm:pt modelId="{DDB87B84-E75F-41A3-96C7-962FC333CDF3}" type="pres">
      <dgm:prSet presAssocID="{71A7DBF3-BAD5-4832-862E-1490A599E2CA}" presName="sibTrans" presStyleCnt="0"/>
      <dgm:spPr/>
    </dgm:pt>
    <dgm:pt modelId="{902F183C-5BEA-47E1-AE62-11467D3BB20D}" type="pres">
      <dgm:prSet presAssocID="{6FE118DF-FB12-4EEF-AC67-2DF5CE003CAB}" presName="composite" presStyleCnt="0"/>
      <dgm:spPr/>
    </dgm:pt>
    <dgm:pt modelId="{F9B9D68D-1F9F-45E4-A53D-37707BBED442}" type="pres">
      <dgm:prSet presAssocID="{6FE118DF-FB12-4EEF-AC67-2DF5CE003CAB}" presName="rect1" presStyleLbl="trAlignAcc1" presStyleIdx="1" presStyleCnt="3">
        <dgm:presLayoutVars>
          <dgm:bulletEnabled val="1"/>
        </dgm:presLayoutVars>
      </dgm:prSet>
      <dgm:spPr/>
    </dgm:pt>
    <dgm:pt modelId="{F63CA41E-4166-45A1-ADEF-9E484AE5A1DF}" type="pres">
      <dgm:prSet presAssocID="{6FE118DF-FB12-4EEF-AC67-2DF5CE003CAB}" presName="rect2" presStyleLbl="fgImgPlace1" presStyleIdx="1" presStyleCnt="3" custLinFactX="-100552" custLinFactNeighborX="-200000" custLinFactNeighborY="30435"/>
      <dgm:spPr>
        <a:noFill/>
      </dgm:spPr>
    </dgm:pt>
    <dgm:pt modelId="{48E43C3A-917F-433A-94BB-71D6DC941381}" type="pres">
      <dgm:prSet presAssocID="{40C76144-2D99-4ED0-998C-9DFAE45E25A2}" presName="sibTrans" presStyleCnt="0"/>
      <dgm:spPr/>
    </dgm:pt>
    <dgm:pt modelId="{90AFCFC1-AE90-45E0-B861-6CDCFA9448CF}" type="pres">
      <dgm:prSet presAssocID="{D86B4B83-482E-44CE-9C62-7C94110AAF2B}" presName="composite" presStyleCnt="0"/>
      <dgm:spPr/>
    </dgm:pt>
    <dgm:pt modelId="{1DC9E90B-340E-4F4E-9200-B83AD1B9566E}" type="pres">
      <dgm:prSet presAssocID="{D86B4B83-482E-44CE-9C62-7C94110AAF2B}" presName="rect1" presStyleLbl="trAlignAcc1" presStyleIdx="2" presStyleCnt="3">
        <dgm:presLayoutVars>
          <dgm:bulletEnabled val="1"/>
        </dgm:presLayoutVars>
      </dgm:prSet>
      <dgm:spPr/>
    </dgm:pt>
    <dgm:pt modelId="{E1D308ED-88C8-4317-9B9A-EECCD387CF23}" type="pres">
      <dgm:prSet presAssocID="{D86B4B83-482E-44CE-9C62-7C94110AAF2B}" presName="rect2" presStyleLbl="fgImgPlace1" presStyleIdx="2" presStyleCnt="3" custLinFactX="-8304" custLinFactNeighborX="-100000" custLinFactNeighborY="-93877"/>
      <dgm:spPr>
        <a:noFill/>
        <a:ln>
          <a:noFill/>
        </a:ln>
      </dgm:spPr>
    </dgm:pt>
  </dgm:ptLst>
  <dgm:cxnLst>
    <dgm:cxn modelId="{F29D810D-95EB-4B4F-A5B1-78C88CC6A473}" type="presOf" srcId="{6FE118DF-FB12-4EEF-AC67-2DF5CE003CAB}" destId="{F9B9D68D-1F9F-45E4-A53D-37707BBED442}" srcOrd="0" destOrd="0" presId="urn:microsoft.com/office/officeart/2008/layout/PictureStrips"/>
    <dgm:cxn modelId="{2A952D1E-10D2-42DC-B6BA-A3DB07230DE1}" type="presOf" srcId="{D86B4B83-482E-44CE-9C62-7C94110AAF2B}" destId="{1DC9E90B-340E-4F4E-9200-B83AD1B9566E}" srcOrd="0" destOrd="0" presId="urn:microsoft.com/office/officeart/2008/layout/PictureStrips"/>
    <dgm:cxn modelId="{C585DD26-1CB7-4CE1-8B1B-6BAC40D7BB05}" type="presOf" srcId="{1FE8C764-09B6-4B76-B3C4-9A61A2DFE622}" destId="{6FB27DAF-247E-4E7E-874F-72B740839E5D}" srcOrd="0" destOrd="0" presId="urn:microsoft.com/office/officeart/2008/layout/PictureStrips"/>
    <dgm:cxn modelId="{1536F740-4D04-469D-9DA1-7B1490381E81}" srcId="{1FE8C764-09B6-4B76-B3C4-9A61A2DFE622}" destId="{307E47E0-672F-47DC-B513-573F8C1024F1}" srcOrd="0" destOrd="0" parTransId="{74E20361-0A82-43BA-80E9-02DC23898B3E}" sibTransId="{71A7DBF3-BAD5-4832-862E-1490A599E2CA}"/>
    <dgm:cxn modelId="{28BCC8A7-4BC5-4000-9486-954A377CC057}" srcId="{1FE8C764-09B6-4B76-B3C4-9A61A2DFE622}" destId="{D86B4B83-482E-44CE-9C62-7C94110AAF2B}" srcOrd="2" destOrd="0" parTransId="{E10F68BA-CA4E-4DB3-B63C-B89EB6C8153F}" sibTransId="{EE70FB44-025F-41C8-9132-26DBC32E4E67}"/>
    <dgm:cxn modelId="{6A8EDFE8-C7BD-4847-B86F-850112734652}" srcId="{1FE8C764-09B6-4B76-B3C4-9A61A2DFE622}" destId="{6FE118DF-FB12-4EEF-AC67-2DF5CE003CAB}" srcOrd="1" destOrd="0" parTransId="{73A18B2B-8FC3-47E2-9993-C36376B06532}" sibTransId="{40C76144-2D99-4ED0-998C-9DFAE45E25A2}"/>
    <dgm:cxn modelId="{4B8916F7-40CB-49B8-B1FB-2C3FD2CCF5CD}" type="presOf" srcId="{307E47E0-672F-47DC-B513-573F8C1024F1}" destId="{43B1BC77-A85A-4CE5-930B-C2038699D88F}" srcOrd="0" destOrd="0" presId="urn:microsoft.com/office/officeart/2008/layout/PictureStrips"/>
    <dgm:cxn modelId="{2527928B-16EA-4AED-8D41-654B5DDDB60E}" type="presParOf" srcId="{6FB27DAF-247E-4E7E-874F-72B740839E5D}" destId="{51184BDC-916B-4BB7-857D-614A0EA64DBA}" srcOrd="0" destOrd="0" presId="urn:microsoft.com/office/officeart/2008/layout/PictureStrips"/>
    <dgm:cxn modelId="{E889F00E-A3F1-4128-A1E3-76C73343275F}" type="presParOf" srcId="{51184BDC-916B-4BB7-857D-614A0EA64DBA}" destId="{43B1BC77-A85A-4CE5-930B-C2038699D88F}" srcOrd="0" destOrd="0" presId="urn:microsoft.com/office/officeart/2008/layout/PictureStrips"/>
    <dgm:cxn modelId="{B05900F5-469A-4D0E-9398-316A06354806}" type="presParOf" srcId="{51184BDC-916B-4BB7-857D-614A0EA64DBA}" destId="{9AC97910-BBF7-4514-A9AE-9B89A12B1BE8}" srcOrd="1" destOrd="0" presId="urn:microsoft.com/office/officeart/2008/layout/PictureStrips"/>
    <dgm:cxn modelId="{A1D47BC9-6FD8-49E6-B0F1-CD22F2FA8BD4}" type="presParOf" srcId="{6FB27DAF-247E-4E7E-874F-72B740839E5D}" destId="{DDB87B84-E75F-41A3-96C7-962FC333CDF3}" srcOrd="1" destOrd="0" presId="urn:microsoft.com/office/officeart/2008/layout/PictureStrips"/>
    <dgm:cxn modelId="{1DA7494D-82D1-44CE-8A1E-4B819AE1C8A7}" type="presParOf" srcId="{6FB27DAF-247E-4E7E-874F-72B740839E5D}" destId="{902F183C-5BEA-47E1-AE62-11467D3BB20D}" srcOrd="2" destOrd="0" presId="urn:microsoft.com/office/officeart/2008/layout/PictureStrips"/>
    <dgm:cxn modelId="{B4E1C2D7-FF46-40B9-8B6D-E91BC8899F3C}" type="presParOf" srcId="{902F183C-5BEA-47E1-AE62-11467D3BB20D}" destId="{F9B9D68D-1F9F-45E4-A53D-37707BBED442}" srcOrd="0" destOrd="0" presId="urn:microsoft.com/office/officeart/2008/layout/PictureStrips"/>
    <dgm:cxn modelId="{BEA46FBF-3AA0-4536-8743-505F80077298}" type="presParOf" srcId="{902F183C-5BEA-47E1-AE62-11467D3BB20D}" destId="{F63CA41E-4166-45A1-ADEF-9E484AE5A1DF}" srcOrd="1" destOrd="0" presId="urn:microsoft.com/office/officeart/2008/layout/PictureStrips"/>
    <dgm:cxn modelId="{CF2B3C30-9A82-4000-B283-9EFCDDC3B634}" type="presParOf" srcId="{6FB27DAF-247E-4E7E-874F-72B740839E5D}" destId="{48E43C3A-917F-433A-94BB-71D6DC941381}" srcOrd="3" destOrd="0" presId="urn:microsoft.com/office/officeart/2008/layout/PictureStrips"/>
    <dgm:cxn modelId="{E25A9566-17A8-489D-A52A-EB1A4565FBB2}" type="presParOf" srcId="{6FB27DAF-247E-4E7E-874F-72B740839E5D}" destId="{90AFCFC1-AE90-45E0-B861-6CDCFA9448CF}" srcOrd="4" destOrd="0" presId="urn:microsoft.com/office/officeart/2008/layout/PictureStrips"/>
    <dgm:cxn modelId="{E8A91E25-7142-4AF3-ABFF-CBF1351FB9E8}" type="presParOf" srcId="{90AFCFC1-AE90-45E0-B861-6CDCFA9448CF}" destId="{1DC9E90B-340E-4F4E-9200-B83AD1B9566E}" srcOrd="0" destOrd="0" presId="urn:microsoft.com/office/officeart/2008/layout/PictureStrips"/>
    <dgm:cxn modelId="{8A047EF4-9FFF-4971-B034-E10B0241A72F}" type="presParOf" srcId="{90AFCFC1-AE90-45E0-B861-6CDCFA9448CF}" destId="{E1D308ED-88C8-4317-9B9A-EECCD387CF23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B96ADA1-5151-4029-862C-A35454FFE10C}" type="doc">
      <dgm:prSet loTypeId="urn:microsoft.com/office/officeart/2005/8/layout/arrow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UA"/>
        </a:p>
      </dgm:t>
    </dgm:pt>
    <dgm:pt modelId="{16A5D1C8-5943-499D-B07C-B37F25113DCD}">
      <dgm:prSet phldrT="[Текст]"/>
      <dgm:spPr/>
      <dgm:t>
        <a:bodyPr/>
        <a:lstStyle/>
        <a:p>
          <a:r>
            <a:rPr lang="uk-UA" b="1" dirty="0"/>
            <a:t>Алергічні реакції</a:t>
          </a:r>
          <a:endParaRPr lang="ru-UA" b="1" dirty="0"/>
        </a:p>
      </dgm:t>
    </dgm:pt>
    <dgm:pt modelId="{0A9F3DC5-2300-490D-9D8E-831E4BE526DC}" type="parTrans" cxnId="{862A95D7-2361-4423-B133-91AAC5EA7913}">
      <dgm:prSet/>
      <dgm:spPr/>
      <dgm:t>
        <a:bodyPr/>
        <a:lstStyle/>
        <a:p>
          <a:endParaRPr lang="ru-UA"/>
        </a:p>
      </dgm:t>
    </dgm:pt>
    <dgm:pt modelId="{DD7D5E70-0A72-4AE4-B70D-2BD75E08A04A}" type="sibTrans" cxnId="{862A95D7-2361-4423-B133-91AAC5EA7913}">
      <dgm:prSet/>
      <dgm:spPr/>
      <dgm:t>
        <a:bodyPr/>
        <a:lstStyle/>
        <a:p>
          <a:endParaRPr lang="ru-UA"/>
        </a:p>
      </dgm:t>
    </dgm:pt>
    <dgm:pt modelId="{A4A9D01F-EAED-4ED2-8A42-92253CA20766}">
      <dgm:prSet phldrT="[Текст]" custT="1"/>
      <dgm:spPr/>
      <dgm:t>
        <a:bodyPr/>
        <a:lstStyle/>
        <a:p>
          <a:r>
            <a:rPr lang="uk-UA" sz="2000" b="1" dirty="0" err="1"/>
            <a:t>Аутоімунні</a:t>
          </a:r>
          <a:r>
            <a:rPr lang="uk-UA" sz="2000" b="1" dirty="0"/>
            <a:t> хвороби</a:t>
          </a:r>
        </a:p>
        <a:p>
          <a:endParaRPr lang="ru-UA" sz="1700" dirty="0"/>
        </a:p>
      </dgm:t>
    </dgm:pt>
    <dgm:pt modelId="{7C21ED7D-7A2D-49D4-A1F8-5C2F3094ED30}" type="parTrans" cxnId="{A989D8C3-8A79-43F1-9E32-40DDFED5FFB2}">
      <dgm:prSet/>
      <dgm:spPr/>
      <dgm:t>
        <a:bodyPr/>
        <a:lstStyle/>
        <a:p>
          <a:endParaRPr lang="ru-UA"/>
        </a:p>
      </dgm:t>
    </dgm:pt>
    <dgm:pt modelId="{07F0EC2E-6F2F-4494-9EBB-DFB440BF8C95}" type="sibTrans" cxnId="{A989D8C3-8A79-43F1-9E32-40DDFED5FFB2}">
      <dgm:prSet/>
      <dgm:spPr/>
      <dgm:t>
        <a:bodyPr/>
        <a:lstStyle/>
        <a:p>
          <a:endParaRPr lang="ru-UA"/>
        </a:p>
      </dgm:t>
    </dgm:pt>
    <dgm:pt modelId="{44D40926-5593-4E9C-AF19-CE6BB3A8B877}" type="pres">
      <dgm:prSet presAssocID="{5B96ADA1-5151-4029-862C-A35454FFE10C}" presName="cycle" presStyleCnt="0">
        <dgm:presLayoutVars>
          <dgm:dir/>
          <dgm:resizeHandles val="exact"/>
        </dgm:presLayoutVars>
      </dgm:prSet>
      <dgm:spPr/>
    </dgm:pt>
    <dgm:pt modelId="{1F89A7E1-191E-420D-B6E7-85E55321797E}" type="pres">
      <dgm:prSet presAssocID="{16A5D1C8-5943-499D-B07C-B37F25113DCD}" presName="arrow" presStyleLbl="node1" presStyleIdx="0" presStyleCnt="2" custScaleY="100111">
        <dgm:presLayoutVars>
          <dgm:bulletEnabled val="1"/>
        </dgm:presLayoutVars>
      </dgm:prSet>
      <dgm:spPr/>
    </dgm:pt>
    <dgm:pt modelId="{B88AE514-2B2B-4687-97B1-DD6BF63185B3}" type="pres">
      <dgm:prSet presAssocID="{A4A9D01F-EAED-4ED2-8A42-92253CA20766}" presName="arrow" presStyleLbl="node1" presStyleIdx="1" presStyleCnt="2" custScaleY="100111">
        <dgm:presLayoutVars>
          <dgm:bulletEnabled val="1"/>
        </dgm:presLayoutVars>
      </dgm:prSet>
      <dgm:spPr/>
    </dgm:pt>
  </dgm:ptLst>
  <dgm:cxnLst>
    <dgm:cxn modelId="{0D30C10E-4612-4CE0-B2DA-8570164C6063}" type="presOf" srcId="{5B96ADA1-5151-4029-862C-A35454FFE10C}" destId="{44D40926-5593-4E9C-AF19-CE6BB3A8B877}" srcOrd="0" destOrd="0" presId="urn:microsoft.com/office/officeart/2005/8/layout/arrow1"/>
    <dgm:cxn modelId="{1739F03F-D033-4EE1-9148-B7898C15C4A2}" type="presOf" srcId="{A4A9D01F-EAED-4ED2-8A42-92253CA20766}" destId="{B88AE514-2B2B-4687-97B1-DD6BF63185B3}" srcOrd="0" destOrd="0" presId="urn:microsoft.com/office/officeart/2005/8/layout/arrow1"/>
    <dgm:cxn modelId="{54163A6B-59E3-45F7-8B61-37732BFDE288}" type="presOf" srcId="{16A5D1C8-5943-499D-B07C-B37F25113DCD}" destId="{1F89A7E1-191E-420D-B6E7-85E55321797E}" srcOrd="0" destOrd="0" presId="urn:microsoft.com/office/officeart/2005/8/layout/arrow1"/>
    <dgm:cxn modelId="{A989D8C3-8A79-43F1-9E32-40DDFED5FFB2}" srcId="{5B96ADA1-5151-4029-862C-A35454FFE10C}" destId="{A4A9D01F-EAED-4ED2-8A42-92253CA20766}" srcOrd="1" destOrd="0" parTransId="{7C21ED7D-7A2D-49D4-A1F8-5C2F3094ED30}" sibTransId="{07F0EC2E-6F2F-4494-9EBB-DFB440BF8C95}"/>
    <dgm:cxn modelId="{862A95D7-2361-4423-B133-91AAC5EA7913}" srcId="{5B96ADA1-5151-4029-862C-A35454FFE10C}" destId="{16A5D1C8-5943-499D-B07C-B37F25113DCD}" srcOrd="0" destOrd="0" parTransId="{0A9F3DC5-2300-490D-9D8E-831E4BE526DC}" sibTransId="{DD7D5E70-0A72-4AE4-B70D-2BD75E08A04A}"/>
    <dgm:cxn modelId="{3E57E58F-DBBA-4144-9DF1-9098F3FC3874}" type="presParOf" srcId="{44D40926-5593-4E9C-AF19-CE6BB3A8B877}" destId="{1F89A7E1-191E-420D-B6E7-85E55321797E}" srcOrd="0" destOrd="0" presId="urn:microsoft.com/office/officeart/2005/8/layout/arrow1"/>
    <dgm:cxn modelId="{763FD1FF-426F-4311-BC05-E9EE7C8CACEA}" type="presParOf" srcId="{44D40926-5593-4E9C-AF19-CE6BB3A8B877}" destId="{B88AE514-2B2B-4687-97B1-DD6BF63185B3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32576D-99DF-493A-923B-099D620CF6B5}">
      <dsp:nvSpPr>
        <dsp:cNvPr id="0" name=""/>
        <dsp:cNvSpPr/>
      </dsp:nvSpPr>
      <dsp:spPr>
        <a:xfrm>
          <a:off x="6456084" y="3262482"/>
          <a:ext cx="91440" cy="60770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077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E8C50D-89B8-4A6B-9256-A8D1F416000A}">
      <dsp:nvSpPr>
        <dsp:cNvPr id="0" name=""/>
        <dsp:cNvSpPr/>
      </dsp:nvSpPr>
      <dsp:spPr>
        <a:xfrm>
          <a:off x="4634676" y="1528718"/>
          <a:ext cx="1867128" cy="4069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3329"/>
              </a:lnTo>
              <a:lnTo>
                <a:pt x="1867128" y="213329"/>
              </a:lnTo>
              <a:lnTo>
                <a:pt x="1867128" y="4069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5FD540-9152-4D32-B471-B2BBA6F2ED55}">
      <dsp:nvSpPr>
        <dsp:cNvPr id="0" name=""/>
        <dsp:cNvSpPr/>
      </dsp:nvSpPr>
      <dsp:spPr>
        <a:xfrm>
          <a:off x="2670968" y="3262482"/>
          <a:ext cx="1276945" cy="6077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4136"/>
              </a:lnTo>
              <a:lnTo>
                <a:pt x="1276945" y="414136"/>
              </a:lnTo>
              <a:lnTo>
                <a:pt x="1276945" y="6077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F5247B-6FC6-443A-81A9-0ADD3ABC27D3}">
      <dsp:nvSpPr>
        <dsp:cNvPr id="0" name=""/>
        <dsp:cNvSpPr/>
      </dsp:nvSpPr>
      <dsp:spPr>
        <a:xfrm>
          <a:off x="1394023" y="3262482"/>
          <a:ext cx="1276945" cy="607709"/>
        </a:xfrm>
        <a:custGeom>
          <a:avLst/>
          <a:gdLst/>
          <a:ahLst/>
          <a:cxnLst/>
          <a:rect l="0" t="0" r="0" b="0"/>
          <a:pathLst>
            <a:path>
              <a:moveTo>
                <a:pt x="1276945" y="0"/>
              </a:moveTo>
              <a:lnTo>
                <a:pt x="1276945" y="414136"/>
              </a:lnTo>
              <a:lnTo>
                <a:pt x="0" y="414136"/>
              </a:lnTo>
              <a:lnTo>
                <a:pt x="0" y="6077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B6FF3D-835D-4ED5-955E-A7473358D091}">
      <dsp:nvSpPr>
        <dsp:cNvPr id="0" name=""/>
        <dsp:cNvSpPr/>
      </dsp:nvSpPr>
      <dsp:spPr>
        <a:xfrm>
          <a:off x="2670968" y="1528718"/>
          <a:ext cx="1963707" cy="406902"/>
        </a:xfrm>
        <a:custGeom>
          <a:avLst/>
          <a:gdLst/>
          <a:ahLst/>
          <a:cxnLst/>
          <a:rect l="0" t="0" r="0" b="0"/>
          <a:pathLst>
            <a:path>
              <a:moveTo>
                <a:pt x="1963707" y="0"/>
              </a:moveTo>
              <a:lnTo>
                <a:pt x="1963707" y="213329"/>
              </a:lnTo>
              <a:lnTo>
                <a:pt x="0" y="213329"/>
              </a:lnTo>
              <a:lnTo>
                <a:pt x="0" y="4069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DF80C9-FE3E-4081-987B-B3573421CA29}">
      <dsp:nvSpPr>
        <dsp:cNvPr id="0" name=""/>
        <dsp:cNvSpPr/>
      </dsp:nvSpPr>
      <dsp:spPr>
        <a:xfrm>
          <a:off x="3589902" y="201855"/>
          <a:ext cx="2089546" cy="13268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D1F60A-40DF-42F3-A8A2-1B544818963C}">
      <dsp:nvSpPr>
        <dsp:cNvPr id="0" name=""/>
        <dsp:cNvSpPr/>
      </dsp:nvSpPr>
      <dsp:spPr>
        <a:xfrm>
          <a:off x="3822074" y="422419"/>
          <a:ext cx="2089546" cy="13268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kern="1200" dirty="0"/>
            <a:t>Вуглеводи</a:t>
          </a:r>
          <a:endParaRPr lang="ru-UA" sz="1700" kern="1200" dirty="0"/>
        </a:p>
      </dsp:txBody>
      <dsp:txXfrm>
        <a:off x="3860936" y="461281"/>
        <a:ext cx="2011822" cy="1249138"/>
      </dsp:txXfrm>
    </dsp:sp>
    <dsp:sp modelId="{7B3D8B7D-9491-4E8D-BDCC-B72EB133FA6C}">
      <dsp:nvSpPr>
        <dsp:cNvPr id="0" name=""/>
        <dsp:cNvSpPr/>
      </dsp:nvSpPr>
      <dsp:spPr>
        <a:xfrm>
          <a:off x="1626195" y="1935620"/>
          <a:ext cx="2089546" cy="13268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DA6D63-2AE5-483F-AD90-C546F6F176DC}">
      <dsp:nvSpPr>
        <dsp:cNvPr id="0" name=""/>
        <dsp:cNvSpPr/>
      </dsp:nvSpPr>
      <dsp:spPr>
        <a:xfrm>
          <a:off x="1858367" y="2156184"/>
          <a:ext cx="2089546" cy="13268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kern="1200" dirty="0"/>
            <a:t>Прості ( 20%)</a:t>
          </a:r>
          <a:endParaRPr lang="ru-UA" sz="1700" kern="1200" dirty="0"/>
        </a:p>
      </dsp:txBody>
      <dsp:txXfrm>
        <a:off x="1897229" y="2195046"/>
        <a:ext cx="2011822" cy="1249138"/>
      </dsp:txXfrm>
    </dsp:sp>
    <dsp:sp modelId="{223A8E1F-3986-413C-A0C5-B08D1FDADB40}">
      <dsp:nvSpPr>
        <dsp:cNvPr id="0" name=""/>
        <dsp:cNvSpPr/>
      </dsp:nvSpPr>
      <dsp:spPr>
        <a:xfrm>
          <a:off x="349250" y="3870192"/>
          <a:ext cx="2089546" cy="13268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E28221-5C20-42FC-B60C-069E5CDCE029}">
      <dsp:nvSpPr>
        <dsp:cNvPr id="0" name=""/>
        <dsp:cNvSpPr/>
      </dsp:nvSpPr>
      <dsp:spPr>
        <a:xfrm>
          <a:off x="581421" y="4090756"/>
          <a:ext cx="2089546" cy="13268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kern="1200" dirty="0"/>
            <a:t>Глюкоза, </a:t>
          </a:r>
          <a:r>
            <a:rPr lang="uk-UA" sz="1700" kern="1200" dirty="0" err="1"/>
            <a:t>фруктоза,галактоза</a:t>
          </a:r>
          <a:r>
            <a:rPr lang="uk-UA" sz="1700" kern="1200" dirty="0"/>
            <a:t>, рибоза…</a:t>
          </a:r>
          <a:endParaRPr lang="ru-UA" sz="1700" kern="1200" dirty="0"/>
        </a:p>
      </dsp:txBody>
      <dsp:txXfrm>
        <a:off x="620283" y="4129618"/>
        <a:ext cx="2011822" cy="1249138"/>
      </dsp:txXfrm>
    </dsp:sp>
    <dsp:sp modelId="{B79C27CC-2E0E-43C8-A7C5-9021678CC334}">
      <dsp:nvSpPr>
        <dsp:cNvPr id="0" name=""/>
        <dsp:cNvSpPr/>
      </dsp:nvSpPr>
      <dsp:spPr>
        <a:xfrm>
          <a:off x="2903140" y="3870192"/>
          <a:ext cx="2089546" cy="13268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4758D2-FC03-428B-9103-AB859D089D86}">
      <dsp:nvSpPr>
        <dsp:cNvPr id="0" name=""/>
        <dsp:cNvSpPr/>
      </dsp:nvSpPr>
      <dsp:spPr>
        <a:xfrm>
          <a:off x="3135312" y="4090756"/>
          <a:ext cx="2089546" cy="13268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kern="1200" dirty="0"/>
            <a:t>Сахароза, лактоза, мальтоза</a:t>
          </a:r>
          <a:endParaRPr lang="ru-UA" sz="1700" kern="1200" dirty="0"/>
        </a:p>
      </dsp:txBody>
      <dsp:txXfrm>
        <a:off x="3174174" y="4129618"/>
        <a:ext cx="2011822" cy="1249138"/>
      </dsp:txXfrm>
    </dsp:sp>
    <dsp:sp modelId="{0888225F-55B2-4661-A21A-50780032016E}">
      <dsp:nvSpPr>
        <dsp:cNvPr id="0" name=""/>
        <dsp:cNvSpPr/>
      </dsp:nvSpPr>
      <dsp:spPr>
        <a:xfrm>
          <a:off x="5457031" y="1935620"/>
          <a:ext cx="2089546" cy="13268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F89FE1-454F-4785-9F0D-451594014A29}">
      <dsp:nvSpPr>
        <dsp:cNvPr id="0" name=""/>
        <dsp:cNvSpPr/>
      </dsp:nvSpPr>
      <dsp:spPr>
        <a:xfrm>
          <a:off x="5689203" y="2156184"/>
          <a:ext cx="2089546" cy="13268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kern="1200" dirty="0"/>
            <a:t>Складні (80%)</a:t>
          </a:r>
          <a:endParaRPr lang="ru-UA" sz="1700" kern="1200" dirty="0"/>
        </a:p>
      </dsp:txBody>
      <dsp:txXfrm>
        <a:off x="5728065" y="2195046"/>
        <a:ext cx="2011822" cy="1249138"/>
      </dsp:txXfrm>
    </dsp:sp>
    <dsp:sp modelId="{2196AC26-53D2-4148-9ADB-4224A1923335}">
      <dsp:nvSpPr>
        <dsp:cNvPr id="0" name=""/>
        <dsp:cNvSpPr/>
      </dsp:nvSpPr>
      <dsp:spPr>
        <a:xfrm>
          <a:off x="5457031" y="3870192"/>
          <a:ext cx="2089546" cy="13268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99A8E3-768C-4733-B2EE-0F1B9637F778}">
      <dsp:nvSpPr>
        <dsp:cNvPr id="0" name=""/>
        <dsp:cNvSpPr/>
      </dsp:nvSpPr>
      <dsp:spPr>
        <a:xfrm>
          <a:off x="5689203" y="4090756"/>
          <a:ext cx="2089546" cy="13268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kern="1200" dirty="0"/>
            <a:t>Крохмаль, глікоген, </a:t>
          </a:r>
          <a:r>
            <a:rPr lang="uk-UA" sz="1700" kern="1200" dirty="0" err="1"/>
            <a:t>пектин,целлюлоза</a:t>
          </a:r>
          <a:r>
            <a:rPr lang="uk-UA" sz="1700" kern="1200" dirty="0"/>
            <a:t>, інулін..</a:t>
          </a:r>
          <a:endParaRPr lang="ru-UA" sz="1700" kern="1200" dirty="0"/>
        </a:p>
      </dsp:txBody>
      <dsp:txXfrm>
        <a:off x="5728065" y="4129618"/>
        <a:ext cx="2011822" cy="12491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622A1E-AA67-4FF7-A9CD-78254159F1D3}">
      <dsp:nvSpPr>
        <dsp:cNvPr id="0" name=""/>
        <dsp:cNvSpPr/>
      </dsp:nvSpPr>
      <dsp:spPr>
        <a:xfrm>
          <a:off x="4596631" y="1607425"/>
          <a:ext cx="2338561" cy="3797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107"/>
              </a:lnTo>
              <a:lnTo>
                <a:pt x="2338561" y="199107"/>
              </a:lnTo>
              <a:lnTo>
                <a:pt x="2338561" y="37977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E8C50D-89B8-4A6B-9256-A8D1F416000A}">
      <dsp:nvSpPr>
        <dsp:cNvPr id="0" name=""/>
        <dsp:cNvSpPr/>
      </dsp:nvSpPr>
      <dsp:spPr>
        <a:xfrm>
          <a:off x="4505840" y="1607425"/>
          <a:ext cx="91440" cy="379775"/>
        </a:xfrm>
        <a:custGeom>
          <a:avLst/>
          <a:gdLst/>
          <a:ahLst/>
          <a:cxnLst/>
          <a:rect l="0" t="0" r="0" b="0"/>
          <a:pathLst>
            <a:path>
              <a:moveTo>
                <a:pt x="90790" y="0"/>
              </a:moveTo>
              <a:lnTo>
                <a:pt x="90790" y="199107"/>
              </a:lnTo>
              <a:lnTo>
                <a:pt x="45720" y="199107"/>
              </a:lnTo>
              <a:lnTo>
                <a:pt x="45720" y="37977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5FD540-9152-4D32-B471-B2BBA6F2ED55}">
      <dsp:nvSpPr>
        <dsp:cNvPr id="0" name=""/>
        <dsp:cNvSpPr/>
      </dsp:nvSpPr>
      <dsp:spPr>
        <a:xfrm>
          <a:off x="2167929" y="3225606"/>
          <a:ext cx="1191815" cy="5671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6527"/>
              </a:lnTo>
              <a:lnTo>
                <a:pt x="1191815" y="386527"/>
              </a:lnTo>
              <a:lnTo>
                <a:pt x="1191815" y="56719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F5247B-6FC6-443A-81A9-0ADD3ABC27D3}">
      <dsp:nvSpPr>
        <dsp:cNvPr id="0" name=""/>
        <dsp:cNvSpPr/>
      </dsp:nvSpPr>
      <dsp:spPr>
        <a:xfrm>
          <a:off x="976114" y="3225606"/>
          <a:ext cx="1191815" cy="567195"/>
        </a:xfrm>
        <a:custGeom>
          <a:avLst/>
          <a:gdLst/>
          <a:ahLst/>
          <a:cxnLst/>
          <a:rect l="0" t="0" r="0" b="0"/>
          <a:pathLst>
            <a:path>
              <a:moveTo>
                <a:pt x="1191815" y="0"/>
              </a:moveTo>
              <a:lnTo>
                <a:pt x="1191815" y="386527"/>
              </a:lnTo>
              <a:lnTo>
                <a:pt x="0" y="386527"/>
              </a:lnTo>
              <a:lnTo>
                <a:pt x="0" y="56719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B6FF3D-835D-4ED5-955E-A7473358D091}">
      <dsp:nvSpPr>
        <dsp:cNvPr id="0" name=""/>
        <dsp:cNvSpPr/>
      </dsp:nvSpPr>
      <dsp:spPr>
        <a:xfrm>
          <a:off x="2167929" y="1607425"/>
          <a:ext cx="2428701" cy="379775"/>
        </a:xfrm>
        <a:custGeom>
          <a:avLst/>
          <a:gdLst/>
          <a:ahLst/>
          <a:cxnLst/>
          <a:rect l="0" t="0" r="0" b="0"/>
          <a:pathLst>
            <a:path>
              <a:moveTo>
                <a:pt x="2428701" y="0"/>
              </a:moveTo>
              <a:lnTo>
                <a:pt x="2428701" y="199107"/>
              </a:lnTo>
              <a:lnTo>
                <a:pt x="0" y="199107"/>
              </a:lnTo>
              <a:lnTo>
                <a:pt x="0" y="37977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DF80C9-FE3E-4081-987B-B3573421CA29}">
      <dsp:nvSpPr>
        <dsp:cNvPr id="0" name=""/>
        <dsp:cNvSpPr/>
      </dsp:nvSpPr>
      <dsp:spPr>
        <a:xfrm>
          <a:off x="3621509" y="369021"/>
          <a:ext cx="1950243" cy="12384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D1F60A-40DF-42F3-A8A2-1B544818963C}">
      <dsp:nvSpPr>
        <dsp:cNvPr id="0" name=""/>
        <dsp:cNvSpPr/>
      </dsp:nvSpPr>
      <dsp:spPr>
        <a:xfrm>
          <a:off x="3838202" y="574880"/>
          <a:ext cx="1950243" cy="12384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kern="1200" dirty="0"/>
            <a:t>Ліпіди</a:t>
          </a:r>
          <a:endParaRPr lang="ru-UA" sz="2400" kern="1200" dirty="0"/>
        </a:p>
      </dsp:txBody>
      <dsp:txXfrm>
        <a:off x="3874474" y="611152"/>
        <a:ext cx="1877699" cy="1165860"/>
      </dsp:txXfrm>
    </dsp:sp>
    <dsp:sp modelId="{7B3D8B7D-9491-4E8D-BDCC-B72EB133FA6C}">
      <dsp:nvSpPr>
        <dsp:cNvPr id="0" name=""/>
        <dsp:cNvSpPr/>
      </dsp:nvSpPr>
      <dsp:spPr>
        <a:xfrm>
          <a:off x="1192807" y="1987201"/>
          <a:ext cx="1950243" cy="12384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DA6D63-2AE5-483F-AD90-C546F6F176DC}">
      <dsp:nvSpPr>
        <dsp:cNvPr id="0" name=""/>
        <dsp:cNvSpPr/>
      </dsp:nvSpPr>
      <dsp:spPr>
        <a:xfrm>
          <a:off x="1409501" y="2193060"/>
          <a:ext cx="1950243" cy="12384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kern="1200" dirty="0"/>
            <a:t>Жири</a:t>
          </a:r>
          <a:endParaRPr lang="ru-UA" sz="2400" kern="1200" dirty="0"/>
        </a:p>
      </dsp:txBody>
      <dsp:txXfrm>
        <a:off x="1445773" y="2229332"/>
        <a:ext cx="1877699" cy="1165860"/>
      </dsp:txXfrm>
    </dsp:sp>
    <dsp:sp modelId="{223A8E1F-3986-413C-A0C5-B08D1FDADB40}">
      <dsp:nvSpPr>
        <dsp:cNvPr id="0" name=""/>
        <dsp:cNvSpPr/>
      </dsp:nvSpPr>
      <dsp:spPr>
        <a:xfrm>
          <a:off x="992" y="3792802"/>
          <a:ext cx="1950243" cy="12384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E28221-5C20-42FC-B60C-069E5CDCE029}">
      <dsp:nvSpPr>
        <dsp:cNvPr id="0" name=""/>
        <dsp:cNvSpPr/>
      </dsp:nvSpPr>
      <dsp:spPr>
        <a:xfrm>
          <a:off x="217685" y="3998661"/>
          <a:ext cx="1950243" cy="12384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kern="1200" dirty="0"/>
            <a:t>Тверді (тваринні)</a:t>
          </a:r>
          <a:endParaRPr lang="ru-UA" sz="2400" kern="1200" dirty="0"/>
        </a:p>
      </dsp:txBody>
      <dsp:txXfrm>
        <a:off x="253957" y="4034933"/>
        <a:ext cx="1877699" cy="1165860"/>
      </dsp:txXfrm>
    </dsp:sp>
    <dsp:sp modelId="{B79C27CC-2E0E-43C8-A7C5-9021678CC334}">
      <dsp:nvSpPr>
        <dsp:cNvPr id="0" name=""/>
        <dsp:cNvSpPr/>
      </dsp:nvSpPr>
      <dsp:spPr>
        <a:xfrm>
          <a:off x="2384623" y="3792802"/>
          <a:ext cx="1950243" cy="12384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4758D2-FC03-428B-9103-AB859D089D86}">
      <dsp:nvSpPr>
        <dsp:cNvPr id="0" name=""/>
        <dsp:cNvSpPr/>
      </dsp:nvSpPr>
      <dsp:spPr>
        <a:xfrm>
          <a:off x="2601317" y="3998661"/>
          <a:ext cx="1950243" cy="12384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kern="1200" dirty="0"/>
            <a:t>Рідкі (рослинні)</a:t>
          </a:r>
          <a:endParaRPr lang="ru-UA" sz="2400" kern="1200" dirty="0"/>
        </a:p>
      </dsp:txBody>
      <dsp:txXfrm>
        <a:off x="2637589" y="4034933"/>
        <a:ext cx="1877699" cy="1165860"/>
      </dsp:txXfrm>
    </dsp:sp>
    <dsp:sp modelId="{0888225F-55B2-4661-A21A-50780032016E}">
      <dsp:nvSpPr>
        <dsp:cNvPr id="0" name=""/>
        <dsp:cNvSpPr/>
      </dsp:nvSpPr>
      <dsp:spPr>
        <a:xfrm>
          <a:off x="3576439" y="1987201"/>
          <a:ext cx="1950243" cy="12384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F89FE1-454F-4785-9F0D-451594014A29}">
      <dsp:nvSpPr>
        <dsp:cNvPr id="0" name=""/>
        <dsp:cNvSpPr/>
      </dsp:nvSpPr>
      <dsp:spPr>
        <a:xfrm>
          <a:off x="3793132" y="2193060"/>
          <a:ext cx="1950243" cy="12384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kern="1200" dirty="0"/>
            <a:t>Фосфоліпіди</a:t>
          </a:r>
          <a:endParaRPr lang="ru-UA" sz="2400" kern="1200" dirty="0"/>
        </a:p>
      </dsp:txBody>
      <dsp:txXfrm>
        <a:off x="3829404" y="2229332"/>
        <a:ext cx="1877699" cy="1165860"/>
      </dsp:txXfrm>
    </dsp:sp>
    <dsp:sp modelId="{97585654-BB45-4E16-A191-5B6C417C4327}">
      <dsp:nvSpPr>
        <dsp:cNvPr id="0" name=""/>
        <dsp:cNvSpPr/>
      </dsp:nvSpPr>
      <dsp:spPr>
        <a:xfrm>
          <a:off x="5960070" y="1987201"/>
          <a:ext cx="1950243" cy="12384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F9F3E4-9F95-4CEE-8D66-75F5D4028F3F}">
      <dsp:nvSpPr>
        <dsp:cNvPr id="0" name=""/>
        <dsp:cNvSpPr/>
      </dsp:nvSpPr>
      <dsp:spPr>
        <a:xfrm>
          <a:off x="6176764" y="2193060"/>
          <a:ext cx="1950243" cy="12384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kern="1200" dirty="0"/>
            <a:t>Інші (Стероли)</a:t>
          </a:r>
          <a:endParaRPr lang="ru-UA" sz="2400" kern="1200" dirty="0"/>
        </a:p>
      </dsp:txBody>
      <dsp:txXfrm>
        <a:off x="6213036" y="2229332"/>
        <a:ext cx="1877699" cy="11658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19BDD1-A643-4982-B34C-9D154CD06593}">
      <dsp:nvSpPr>
        <dsp:cNvPr id="0" name=""/>
        <dsp:cNvSpPr/>
      </dsp:nvSpPr>
      <dsp:spPr>
        <a:xfrm>
          <a:off x="0" y="3673101"/>
          <a:ext cx="5969740" cy="803584"/>
        </a:xfrm>
        <a:prstGeom prst="rect">
          <a:avLst/>
        </a:prstGeom>
        <a:solidFill>
          <a:srgbClr val="26E2C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>
              <a:solidFill>
                <a:schemeClr val="tx1"/>
              </a:solidFill>
            </a:rPr>
            <a:t>Синтез білків в клітинах організму</a:t>
          </a:r>
          <a:endParaRPr lang="ru-UA" sz="1800" kern="1200" dirty="0">
            <a:solidFill>
              <a:schemeClr val="tx1"/>
            </a:solidFill>
          </a:endParaRPr>
        </a:p>
      </dsp:txBody>
      <dsp:txXfrm>
        <a:off x="0" y="3673101"/>
        <a:ext cx="5969740" cy="803584"/>
      </dsp:txXfrm>
    </dsp:sp>
    <dsp:sp modelId="{CCBEF0EF-3D95-4BD1-B46D-2C49357AA113}">
      <dsp:nvSpPr>
        <dsp:cNvPr id="0" name=""/>
        <dsp:cNvSpPr/>
      </dsp:nvSpPr>
      <dsp:spPr>
        <a:xfrm rot="10800000">
          <a:off x="0" y="2449241"/>
          <a:ext cx="5969740" cy="1235913"/>
        </a:xfrm>
        <a:prstGeom prst="upArrowCallout">
          <a:avLst/>
        </a:prstGeom>
        <a:solidFill>
          <a:srgbClr val="B0C3E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>
              <a:solidFill>
                <a:schemeClr val="tx1"/>
              </a:solidFill>
            </a:rPr>
            <a:t>Всмоктування амінокислот у кров</a:t>
          </a:r>
          <a:endParaRPr lang="ru-UA" sz="1800" kern="1200" dirty="0">
            <a:solidFill>
              <a:schemeClr val="tx1"/>
            </a:solidFill>
          </a:endParaRPr>
        </a:p>
      </dsp:txBody>
      <dsp:txXfrm rot="10800000">
        <a:off x="0" y="2449241"/>
        <a:ext cx="5969740" cy="803059"/>
      </dsp:txXfrm>
    </dsp:sp>
    <dsp:sp modelId="{903A31DB-E057-4CD5-BBD6-D69AE9D1BE4D}">
      <dsp:nvSpPr>
        <dsp:cNvPr id="0" name=""/>
        <dsp:cNvSpPr/>
      </dsp:nvSpPr>
      <dsp:spPr>
        <a:xfrm rot="10800000">
          <a:off x="0" y="1225382"/>
          <a:ext cx="5969740" cy="1235913"/>
        </a:xfrm>
        <a:prstGeom prst="upArrowCallout">
          <a:avLst/>
        </a:prstGeom>
        <a:solidFill>
          <a:srgbClr val="918AD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>
              <a:solidFill>
                <a:schemeClr val="tx1"/>
              </a:solidFill>
            </a:rPr>
            <a:t>Розщеплення (до амінокислот) у шлунку (кисле середовище) та тонкому кишечнику (лужне середовище)</a:t>
          </a:r>
          <a:endParaRPr lang="ru-UA" sz="1800" kern="1200" dirty="0">
            <a:solidFill>
              <a:schemeClr val="tx1"/>
            </a:solidFill>
          </a:endParaRPr>
        </a:p>
      </dsp:txBody>
      <dsp:txXfrm rot="10800000">
        <a:off x="0" y="1225382"/>
        <a:ext cx="5969740" cy="803059"/>
      </dsp:txXfrm>
    </dsp:sp>
    <dsp:sp modelId="{68D2566E-D28A-413F-A2B8-F7D2BF1A083F}">
      <dsp:nvSpPr>
        <dsp:cNvPr id="0" name=""/>
        <dsp:cNvSpPr/>
      </dsp:nvSpPr>
      <dsp:spPr>
        <a:xfrm rot="10800000">
          <a:off x="0" y="1522"/>
          <a:ext cx="5969740" cy="1235913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>
              <a:solidFill>
                <a:schemeClr val="tx1"/>
              </a:solidFill>
            </a:rPr>
            <a:t>Білки їжі</a:t>
          </a:r>
          <a:endParaRPr lang="ru-UA" sz="1800" kern="1200" dirty="0">
            <a:solidFill>
              <a:schemeClr val="tx1"/>
            </a:solidFill>
          </a:endParaRPr>
        </a:p>
      </dsp:txBody>
      <dsp:txXfrm rot="10800000">
        <a:off x="0" y="1522"/>
        <a:ext cx="5969740" cy="80305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B1BC77-A85A-4CE5-930B-C2038699D88F}">
      <dsp:nvSpPr>
        <dsp:cNvPr id="0" name=""/>
        <dsp:cNvSpPr/>
      </dsp:nvSpPr>
      <dsp:spPr>
        <a:xfrm>
          <a:off x="1414543" y="496564"/>
          <a:ext cx="5160139" cy="161254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223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200" kern="1200" dirty="0"/>
            <a:t>Гліцин - заспокійливе</a:t>
          </a:r>
          <a:endParaRPr lang="ru-UA" sz="3200" kern="1200" dirty="0"/>
        </a:p>
      </dsp:txBody>
      <dsp:txXfrm>
        <a:off x="1414543" y="496564"/>
        <a:ext cx="5160139" cy="1612543"/>
      </dsp:txXfrm>
    </dsp:sp>
    <dsp:sp modelId="{9AC97910-BBF7-4514-A9AE-9B89A12B1BE8}">
      <dsp:nvSpPr>
        <dsp:cNvPr id="0" name=""/>
        <dsp:cNvSpPr/>
      </dsp:nvSpPr>
      <dsp:spPr>
        <a:xfrm>
          <a:off x="0" y="2720753"/>
          <a:ext cx="1128780" cy="1693170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B9D68D-1F9F-45E4-A53D-37707BBED442}">
      <dsp:nvSpPr>
        <dsp:cNvPr id="0" name=""/>
        <dsp:cNvSpPr/>
      </dsp:nvSpPr>
      <dsp:spPr>
        <a:xfrm>
          <a:off x="1414543" y="2526577"/>
          <a:ext cx="5160139" cy="161254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223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200" kern="1200" dirty="0"/>
            <a:t>Триптофан  серотонін: антидепресант</a:t>
          </a:r>
          <a:endParaRPr lang="ru-UA" sz="3200" kern="1200" dirty="0"/>
        </a:p>
      </dsp:txBody>
      <dsp:txXfrm>
        <a:off x="1414543" y="2526577"/>
        <a:ext cx="5160139" cy="1612543"/>
      </dsp:txXfrm>
    </dsp:sp>
    <dsp:sp modelId="{F63CA41E-4166-45A1-ADEF-9E484AE5A1DF}">
      <dsp:nvSpPr>
        <dsp:cNvPr id="0" name=""/>
        <dsp:cNvSpPr/>
      </dsp:nvSpPr>
      <dsp:spPr>
        <a:xfrm>
          <a:off x="0" y="2808971"/>
          <a:ext cx="1128780" cy="1693170"/>
        </a:xfrm>
        <a:prstGeom prst="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C9E90B-340E-4F4E-9200-B83AD1B9566E}">
      <dsp:nvSpPr>
        <dsp:cNvPr id="0" name=""/>
        <dsp:cNvSpPr/>
      </dsp:nvSpPr>
      <dsp:spPr>
        <a:xfrm>
          <a:off x="1414543" y="4556590"/>
          <a:ext cx="5160139" cy="161254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223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200" kern="1200" dirty="0"/>
            <a:t>Тирозин: </a:t>
          </a:r>
          <a:r>
            <a:rPr lang="uk-UA" sz="3200" kern="1200" dirty="0" err="1"/>
            <a:t>тирамін</a:t>
          </a:r>
          <a:r>
            <a:rPr lang="uk-UA" sz="3200" kern="1200" dirty="0"/>
            <a:t> (як адреналін)</a:t>
          </a:r>
          <a:endParaRPr lang="ru-UA" sz="3200" kern="1200" dirty="0"/>
        </a:p>
      </dsp:txBody>
      <dsp:txXfrm>
        <a:off x="1414543" y="4556590"/>
        <a:ext cx="5160139" cy="1612543"/>
      </dsp:txXfrm>
    </dsp:sp>
    <dsp:sp modelId="{E1D308ED-88C8-4317-9B9A-EECCD387CF23}">
      <dsp:nvSpPr>
        <dsp:cNvPr id="0" name=""/>
        <dsp:cNvSpPr/>
      </dsp:nvSpPr>
      <dsp:spPr>
        <a:xfrm>
          <a:off x="0" y="2734169"/>
          <a:ext cx="1128780" cy="169317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89A7E1-191E-420D-B6E7-85E55321797E}">
      <dsp:nvSpPr>
        <dsp:cNvPr id="0" name=""/>
        <dsp:cNvSpPr/>
      </dsp:nvSpPr>
      <dsp:spPr>
        <a:xfrm rot="16200000">
          <a:off x="883" y="368"/>
          <a:ext cx="2090174" cy="2092495"/>
        </a:xfrm>
        <a:prstGeom prst="up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/>
            <a:t>Алергічні реакції</a:t>
          </a:r>
          <a:endParaRPr lang="ru-UA" sz="2400" b="1" kern="1200" dirty="0"/>
        </a:p>
      </dsp:txBody>
      <dsp:txXfrm rot="5400000">
        <a:off x="365503" y="524072"/>
        <a:ext cx="1726715" cy="1045087"/>
      </dsp:txXfrm>
    </dsp:sp>
    <dsp:sp modelId="{B88AE514-2B2B-4687-97B1-DD6BF63185B3}">
      <dsp:nvSpPr>
        <dsp:cNvPr id="0" name=""/>
        <dsp:cNvSpPr/>
      </dsp:nvSpPr>
      <dsp:spPr>
        <a:xfrm rot="5400000">
          <a:off x="8298937" y="368"/>
          <a:ext cx="2090174" cy="2092495"/>
        </a:xfrm>
        <a:prstGeom prst="up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 err="1"/>
            <a:t>Аутоімунні</a:t>
          </a:r>
          <a:r>
            <a:rPr lang="uk-UA" sz="2000" b="1" kern="1200" dirty="0"/>
            <a:t> хвороби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UA" sz="1700" kern="1200" dirty="0"/>
        </a:p>
      </dsp:txBody>
      <dsp:txXfrm rot="-5400000">
        <a:off x="8297777" y="524073"/>
        <a:ext cx="1726715" cy="10450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09T00:52:55.130"/>
    </inkml:context>
    <inkml:brush xml:id="br0">
      <inkml:brushProperty name="width" value="0.175" units="cm"/>
      <inkml:brushProperty name="height" value="0.35" units="cm"/>
      <inkml:brushProperty name="color" value="#FF0000"/>
      <inkml:brushProperty name="tip" value="rectangle"/>
      <inkml:brushProperty name="rasterOp" value="maskPen"/>
      <inkml:brushProperty name="fitToCurve" value="1"/>
    </inkml:brush>
  </inkml:definitions>
  <inkml:trace contextRef="#ctx0" brushRef="#br0">0 0 0,'0'25'62,"0"24"-46,0 25 31,0-24-47,0-26 16,0 26-16,0-26 15,0 1 16,0-1-31,0 26 16,25-26 93,-25 1-93,0 49 0,0-49 15,49 49 0,-49-50-15,0 1 15,0 0-15,0 24 62,0 0-78,0-24 31,0 0 47,0 49-62,0-50-1,0 75 17,25-74-32,-1-25 15,-24 49 1,0 0-16,0-24 31,0 0-31,0 24 16,0-24-1,-24-25 1,24 24-16,-25 1 16,-24 0 15,49-1-15,0 26-1,0-124 204,0 49-219,0 0 16,0 1-16,49-100 15,25 100 1,-74-1-16,24-49 15,26 25-15,-26-50 16,50-74 0,-24 124-16,-1-50 0,25 75 15,0-50 1,74 0-16,-148 24 16,25 50-16,24 0 15,74-98 1,-49 24-16,-49 49 15,0-49 1,-1 74 0,1-24-1,-25-1 17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09T00:52:59.083"/>
    </inkml:context>
    <inkml:brush xml:id="br0">
      <inkml:brushProperty name="width" value="0.175" units="cm"/>
      <inkml:brushProperty name="height" value="0.35" units="cm"/>
      <inkml:brushProperty name="color" value="#FF0000"/>
      <inkml:brushProperty name="tip" value="rectangle"/>
      <inkml:brushProperty name="rasterOp" value="maskPen"/>
      <inkml:brushProperty name="fitToCurve" value="1"/>
    </inkml:brush>
  </inkml:definitions>
  <inkml:trace contextRef="#ctx0" brushRef="#br0">0 493 0,'0'49'172,"0"0"-172,0-24 16,0 24-1,24 1 1,-24-26 46,0 26-46,0-1-16,0-24 31,0-1 141,0 1-141,0 24 63,0 1-63,0-26 1,0 1 15,0 0-32,0-1-15,0 1 47,0 24-47,0-73 188,0-26-188,99-48 15,0-1 16,-50 74-15,0-49 62,-49 50-62,0-1-1,124 25 220,-124-25-220,0 1 17,0-26 452,49 1-484,-49 24 16,25-24-16,73 0 15,-73 24-15,-25 0 16,98-24 0,-24 24-1,25 1-15,-74-1 16,-25 0-1,0 1 1,0-25-16,49 24 16,0-49-1,1 25-15,24 24 16,-50 0-16,-24 1 31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09T00:53:01.530"/>
    </inkml:context>
    <inkml:brush xml:id="br0">
      <inkml:brushProperty name="width" value="0.175" units="cm"/>
      <inkml:brushProperty name="height" value="0.35" units="cm"/>
      <inkml:brushProperty name="color" value="#FF0000"/>
      <inkml:brushProperty name="tip" value="rectangle"/>
      <inkml:brushProperty name="rasterOp" value="maskPen"/>
      <inkml:brushProperty name="fitToCurve" value="1"/>
    </inkml:brush>
  </inkml:definitions>
  <inkml:trace contextRef="#ctx0" brushRef="#br0">0 542 0,'25'0'0,"-1"0"78,1 0-63,24 0 17,-49 49 15,0 1-32,25-1 1,-25-24-1,0 24-15,0-24 16,25 49 0,-1-50-1,-24 26 17,0-26-17,0 1 1,0 49-1,0-49-15,0-1 16,0 1 0,0 0-16,0-1 47,25 1 203,0-25-235,-1-25-15,-24 1 16,25-26-1,0-24-15,24 50 16,-24-1 0,49-74-16,-25 25 31,-49 25-31,74 0 16,-49-1-1,24 26-15,-24-1 16,-1 0-16,25-24 15,-24 24 1,0 1 47,-1-1-48,1 0-15,0 25 16,-25-24-1,24-1 32,26 0-31,-26 25 0,1-24-16,0-26 15,24 26-15,-24 24 16,49-49-1,0-25 1,-25 49 0,0 25-16,-24-49 15,0 49-15,-1-25 78,1-24-78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966F93-90C5-45DC-8306-D5EA654B3E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EE1214B-89B6-455C-8859-2F498E8B42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2D2504-BB40-4D51-ABAE-79D72C692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60C91-E3B6-4E58-A0FE-7121AE03ADA9}" type="datetimeFigureOut">
              <a:rPr lang="ru-UA" smtClean="0"/>
              <a:t>12.09.2020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524A91-EC0B-4702-A3F5-F8C5871E9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3B804D-E9A2-4C0F-80C4-BB2E3B507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5E3FD-BE4C-41A6-B857-0B542FA2673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9264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A0CF1A-ABB9-496D-B14A-7C4A28A3F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1CE9D4F-1A8C-4D25-8517-20543D69ED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A9CF8E-7BC9-4351-AAA5-F766C5D2E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60C91-E3B6-4E58-A0FE-7121AE03ADA9}" type="datetimeFigureOut">
              <a:rPr lang="ru-UA" smtClean="0"/>
              <a:t>12.09.2020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176BB2-607F-4F8B-9E94-FF3B7DECA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61919E-6397-49C3-8015-CBE82674A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5E3FD-BE4C-41A6-B857-0B542FA2673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5449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4CDE0E-8308-4E35-AEA1-36A3D9BCE2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34DC730-CFD6-4822-B6BE-E0E74914D7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949323-506C-455D-BFB8-853D3C8FF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60C91-E3B6-4E58-A0FE-7121AE03ADA9}" type="datetimeFigureOut">
              <a:rPr lang="ru-UA" smtClean="0"/>
              <a:t>12.09.2020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861F90-46BB-452E-AE8C-AF94AB863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BEA0F1-4D49-49B8-A999-A10BE5BC6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5E3FD-BE4C-41A6-B857-0B542FA2673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485773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882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932CCC-9E9A-4F42-96C5-73088301C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A5FCE1-35F6-48DA-9356-D582CE1048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2CFEF1-4D8C-4FE4-847D-1764E49C2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60C91-E3B6-4E58-A0FE-7121AE03ADA9}" type="datetimeFigureOut">
              <a:rPr lang="ru-UA" smtClean="0"/>
              <a:t>12.09.2020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0D024C-31F4-4F00-A732-6347FFB47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926610-03B3-4A74-B496-A2BCBCCC6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5E3FD-BE4C-41A6-B857-0B542FA2673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1053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5C2C7-8178-4ADB-8C15-61A42A355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B77E77-3B4F-4B45-B4D3-86CDF3C2D9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1AECD0-CF99-4592-BF31-1CED56759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60C91-E3B6-4E58-A0FE-7121AE03ADA9}" type="datetimeFigureOut">
              <a:rPr lang="ru-UA" smtClean="0"/>
              <a:t>12.09.2020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5BC802-C5CF-4E35-98F1-12E0AB1D3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05169D-052F-450E-BC31-669B00202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5E3FD-BE4C-41A6-B857-0B542FA2673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7058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0C4716-55BB-4D82-9ECF-31A44604B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8E4F7D-CD4D-4C46-BF25-F0F97280B8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BC672B6-66D9-4CD5-BD57-D16F86AA88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FEB5331-62D2-4135-8290-12EED96EA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60C91-E3B6-4E58-A0FE-7121AE03ADA9}" type="datetimeFigureOut">
              <a:rPr lang="ru-UA" smtClean="0"/>
              <a:t>12.09.2020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8A78961-27E1-487B-8A8D-EA99B3962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DC403AB-82F3-4D39-8347-E54D49EC0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5E3FD-BE4C-41A6-B857-0B542FA2673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7463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10E2C2-3228-417F-A82B-ABFF4F1A3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4B1C44-9C7F-465A-AE58-26674EA0E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1F46E84-CB91-42AF-89A8-925D051CEF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5D94C81-3D03-4A5B-92EA-F82C1A185C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878E07B-FCD9-43C9-872F-998D0AD6EB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5FB4BD3-D3C5-4204-898E-F4F71DA20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60C91-E3B6-4E58-A0FE-7121AE03ADA9}" type="datetimeFigureOut">
              <a:rPr lang="ru-UA" smtClean="0"/>
              <a:t>12.09.2020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2B3D2E4-24CC-4E03-B00B-1454E4ACD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042FBE-C305-41C1-A346-F4067CEB2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5E3FD-BE4C-41A6-B857-0B542FA2673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03980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27351E-1092-482B-B9BA-C43E766B2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44154B-ABF0-4EC9-92C3-64528B441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60C91-E3B6-4E58-A0FE-7121AE03ADA9}" type="datetimeFigureOut">
              <a:rPr lang="ru-UA" smtClean="0"/>
              <a:t>12.09.2020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20F041-15AE-4A5F-B326-3EF11E698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8EA766F-317E-4B8F-B655-4CD4C74A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5E3FD-BE4C-41A6-B857-0B542FA2673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5521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F76B907-2B9B-4739-A27B-07EF99C4E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60C91-E3B6-4E58-A0FE-7121AE03ADA9}" type="datetimeFigureOut">
              <a:rPr lang="ru-UA" smtClean="0"/>
              <a:t>12.09.2020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916FBED-849E-44A1-9E33-4E2498BCD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ADFBBD6-C506-402B-A83B-D946A9F5F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5E3FD-BE4C-41A6-B857-0B542FA2673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3820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C2AC4A-9BA6-48BD-8D95-DA7AC2466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1B61B0-7EFD-4C75-B122-7B4744388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9FFF5A2-7FEA-448E-8D98-5BD887F06F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D7601C-5FD9-4E6C-8134-D337F91A0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60C91-E3B6-4E58-A0FE-7121AE03ADA9}" type="datetimeFigureOut">
              <a:rPr lang="ru-UA" smtClean="0"/>
              <a:t>12.09.2020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8D17C03-05FD-46DC-AD47-6D3013960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D5991C1-9A32-4084-9507-E8797506B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5E3FD-BE4C-41A6-B857-0B542FA2673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25441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0C4393-0687-470B-83F7-5F1AC1817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5477C68-8612-4B5D-B929-08C5B7740D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03543E3-4B9B-4340-8FBC-FD7A5BA5D5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D034E37-C88E-4EAA-A868-646243960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60C91-E3B6-4E58-A0FE-7121AE03ADA9}" type="datetimeFigureOut">
              <a:rPr lang="ru-UA" smtClean="0"/>
              <a:t>12.09.2020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AF8CDCB-3003-4B7B-AB62-227EE3BB6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F5356F-DFAC-48CB-93B0-605575467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5E3FD-BE4C-41A6-B857-0B542FA2673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19283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748954-A722-4875-A371-972FDFA6E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0F85ED-2A3A-47AC-8BFC-0430AAC637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F0A253-1AC7-45DE-B86E-7231BE9692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60C91-E3B6-4E58-A0FE-7121AE03ADA9}" type="datetimeFigureOut">
              <a:rPr lang="ru-UA" smtClean="0"/>
              <a:t>12.09.2020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836596-81FE-4F99-AECD-84F2DB9459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90D005-BCC8-4040-ADE8-19DBF7E2D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5E3FD-BE4C-41A6-B857-0B542FA2673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1365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2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image" Target="../media/image88.png"/><Relationship Id="rId7" Type="http://schemas.openxmlformats.org/officeDocument/2006/relationships/image" Target="../media/image92.jpeg"/><Relationship Id="rId12" Type="http://schemas.microsoft.com/office/2007/relationships/diagramDrawing" Target="../diagrams/drawing4.xml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1.jpeg"/><Relationship Id="rId11" Type="http://schemas.openxmlformats.org/officeDocument/2006/relationships/diagramColors" Target="../diagrams/colors4.xml"/><Relationship Id="rId5" Type="http://schemas.openxmlformats.org/officeDocument/2006/relationships/image" Target="../media/image90.jpeg"/><Relationship Id="rId10" Type="http://schemas.openxmlformats.org/officeDocument/2006/relationships/diagramQuickStyle" Target="../diagrams/quickStyle4.xml"/><Relationship Id="rId4" Type="http://schemas.openxmlformats.org/officeDocument/2006/relationships/image" Target="../media/image89.jpeg"/><Relationship Id="rId9" Type="http://schemas.openxmlformats.org/officeDocument/2006/relationships/diagramLayout" Target="../diagrams/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emf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emf"/><Relationship Id="rId5" Type="http://schemas.openxmlformats.org/officeDocument/2006/relationships/customXml" Target="../ink/ink2.xml"/><Relationship Id="rId4" Type="http://schemas.openxmlformats.org/officeDocument/2006/relationships/image" Target="../media/image94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103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10" Type="http://schemas.openxmlformats.org/officeDocument/2006/relationships/image" Target="../media/image106.jpe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10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822AFA-B2D6-40D7-BD3B-606405D5FB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2000" y="165895"/>
            <a:ext cx="9144000" cy="1133157"/>
          </a:xfrm>
        </p:spPr>
        <p:txBody>
          <a:bodyPr/>
          <a:lstStyle/>
          <a:p>
            <a:r>
              <a:rPr lang="ru-RU" dirty="0" err="1"/>
              <a:t>Макронутрієнти</a:t>
            </a:r>
            <a:endParaRPr lang="ru-UA" dirty="0"/>
          </a:p>
        </p:txBody>
      </p:sp>
      <p:pic>
        <p:nvPicPr>
          <p:cNvPr id="1026" name="Picture 2" descr="http://pochaiv-school.pp.ua/wp-content/uploads/2019/03/protein.jpg">
            <a:extLst>
              <a:ext uri="{FF2B5EF4-FFF2-40B4-BE49-F238E27FC236}">
                <a16:creationId xmlns:a16="http://schemas.microsoft.com/office/drawing/2014/main" id="{C5D0E69B-74B6-499F-B214-D0A1FC355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380" y="1599090"/>
            <a:ext cx="4841240" cy="484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162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Що таке глікемічний індекс їжі? » «Морс» — Розважально-інформаційний журнал">
            <a:extLst>
              <a:ext uri="{FF2B5EF4-FFF2-40B4-BE49-F238E27FC236}">
                <a16:creationId xmlns:a16="http://schemas.microsoft.com/office/drawing/2014/main" id="{7CA96559-05F6-45DC-92FB-61DF79393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34" y="1193601"/>
            <a:ext cx="5961062" cy="447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EA845D5-6EA5-4ECD-8878-6A98A7B240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50" t="18518" r="36833" b="14964"/>
          <a:stretch/>
        </p:blipFill>
        <p:spPr>
          <a:xfrm>
            <a:off x="6892666" y="194860"/>
            <a:ext cx="4826000" cy="64682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C5C0C8-3E57-4ACD-BE6C-BB219BEF88FC}"/>
              </a:ext>
            </a:extLst>
          </p:cNvPr>
          <p:cNvSpPr txBox="1"/>
          <p:nvPr/>
        </p:nvSpPr>
        <p:spPr>
          <a:xfrm>
            <a:off x="426128" y="506027"/>
            <a:ext cx="5961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highlight>
                  <a:srgbClr val="FFFF00"/>
                </a:highlight>
              </a:rPr>
              <a:t>Основна функція вуглеводів  - енергетична !!!</a:t>
            </a:r>
            <a:endParaRPr lang="ru-UA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86566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5BE534-86B7-45CD-AA90-1E5B774513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431" t="26061" r="34546" b="30152"/>
          <a:stretch/>
        </p:blipFill>
        <p:spPr>
          <a:xfrm>
            <a:off x="4172061" y="186783"/>
            <a:ext cx="7787071" cy="61825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FF9CF9-C8DB-41D8-9421-4390C3FC650A}"/>
              </a:ext>
            </a:extLst>
          </p:cNvPr>
          <p:cNvSpPr txBox="1"/>
          <p:nvPr/>
        </p:nvSpPr>
        <p:spPr>
          <a:xfrm>
            <a:off x="674703" y="2308194"/>
            <a:ext cx="3142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highlight>
                  <a:srgbClr val="FFFF00"/>
                </a:highlight>
              </a:rPr>
              <a:t>Глюкози в крові 0,1%</a:t>
            </a:r>
            <a:endParaRPr lang="ru-UA" dirty="0">
              <a:highlight>
                <a:srgbClr val="FFFF00"/>
              </a:highligh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542863-8EC3-45F8-AC09-703D24E9D664}"/>
              </a:ext>
            </a:extLst>
          </p:cNvPr>
          <p:cNvSpPr txBox="1"/>
          <p:nvPr/>
        </p:nvSpPr>
        <p:spPr>
          <a:xfrm>
            <a:off x="301840" y="3737498"/>
            <a:ext cx="3240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highlight>
                  <a:srgbClr val="00FFFF"/>
                </a:highlight>
              </a:rPr>
              <a:t>Основний споживач - мозок</a:t>
            </a:r>
            <a:endParaRPr lang="ru-UA" dirty="0">
              <a:highlight>
                <a:srgbClr val="00FFFF"/>
              </a:highligh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AB4569-2847-48FD-89A7-0B31AADC8FDB}"/>
              </a:ext>
            </a:extLst>
          </p:cNvPr>
          <p:cNvSpPr txBox="1"/>
          <p:nvPr/>
        </p:nvSpPr>
        <p:spPr>
          <a:xfrm>
            <a:off x="532660" y="5335480"/>
            <a:ext cx="3009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highlight>
                  <a:srgbClr val="FF00FF"/>
                </a:highlight>
              </a:rPr>
              <a:t>Добова потреба у вуглеводах – 200-300 г</a:t>
            </a:r>
            <a:endParaRPr lang="ru-UA" dirty="0">
              <a:highlight>
                <a:srgbClr val="FF00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836942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1372B3-DE82-4FCF-9F5B-9580475F7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40" y="201357"/>
            <a:ext cx="11170920" cy="956205"/>
          </a:xfrm>
        </p:spPr>
        <p:txBody>
          <a:bodyPr>
            <a:normAutofit fontScale="90000"/>
          </a:bodyPr>
          <a:lstStyle/>
          <a:p>
            <a:r>
              <a:rPr lang="ru-RU" b="1" dirty="0" err="1"/>
              <a:t>Ліпіди</a:t>
            </a:r>
            <a:r>
              <a:rPr lang="ru-RU" b="1" dirty="0"/>
              <a:t> : </a:t>
            </a:r>
            <a:r>
              <a:rPr lang="ru-RU" sz="3100" dirty="0"/>
              <a:t>запас (60-100 г\</a:t>
            </a:r>
            <a:r>
              <a:rPr lang="ru-RU" sz="3100" dirty="0" err="1"/>
              <a:t>добу</a:t>
            </a:r>
            <a:r>
              <a:rPr lang="ru-RU" sz="3100" dirty="0"/>
              <a:t>) + </a:t>
            </a:r>
            <a:r>
              <a:rPr lang="ru-RU" sz="3100" dirty="0" err="1"/>
              <a:t>будівельний</a:t>
            </a:r>
            <a:r>
              <a:rPr lang="ru-RU" sz="3100" dirty="0"/>
              <a:t> </a:t>
            </a:r>
            <a:r>
              <a:rPr lang="ru-RU" sz="3100" dirty="0" err="1"/>
              <a:t>матеріал</a:t>
            </a:r>
            <a:r>
              <a:rPr lang="ru-RU" sz="3100" dirty="0"/>
              <a:t> + </a:t>
            </a:r>
            <a:r>
              <a:rPr lang="ru-RU" sz="3100" dirty="0" err="1"/>
              <a:t>регуляція</a:t>
            </a:r>
            <a:endParaRPr lang="ru-UA" sz="3100" dirty="0"/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55049CC7-4485-4B0F-8546-D968B93760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7158206"/>
              </p:ext>
            </p:extLst>
          </p:nvPr>
        </p:nvGraphicFramePr>
        <p:xfrm>
          <a:off x="3667760" y="98382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42" name="Picture 2" descr="http://pochaiv-school.pp.ua/wp-content/uploads/2019/03/Nasycheni-zhyry.jpg">
            <a:extLst>
              <a:ext uri="{FF2B5EF4-FFF2-40B4-BE49-F238E27FC236}">
                <a16:creationId xmlns:a16="http://schemas.microsoft.com/office/drawing/2014/main" id="{91D60764-DE20-48CE-860C-0FDA3DCFD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" y="1397108"/>
            <a:ext cx="4455033" cy="315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9248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79032" y="124861"/>
            <a:ext cx="871296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/>
              <a:t>Вміст жиру в насінні і плодах деяких культурних рослин (у % на суху вагу)</a:t>
            </a:r>
            <a:endParaRPr lang="ru-RU" sz="2800" dirty="0"/>
          </a:p>
          <a:p>
            <a:pPr algn="ctr"/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8320382"/>
              </p:ext>
            </p:extLst>
          </p:nvPr>
        </p:nvGraphicFramePr>
        <p:xfrm>
          <a:off x="5761607" y="1112913"/>
          <a:ext cx="5919446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79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15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3843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/>
                        <a:t>Види рослин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/>
                        <a:t>Вміст жиру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691">
                <a:tc>
                  <a:txBody>
                    <a:bodyPr/>
                    <a:lstStyle/>
                    <a:p>
                      <a:pPr algn="ctr"/>
                      <a:r>
                        <a:rPr lang="uk-UA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Горох, квасоля, пшениця, жито, ячмінь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/>
                        <a:t>2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7691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/>
                        <a:t>Кукурудза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/>
                        <a:t>5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691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/>
                        <a:t>Соя,</a:t>
                      </a:r>
                      <a:r>
                        <a:rPr lang="uk-UA" sz="2400" baseline="0" dirty="0"/>
                        <a:t> льон, бавовник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/>
                        <a:t>20-30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7691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/>
                        <a:t>Соняшник,</a:t>
                      </a:r>
                      <a:r>
                        <a:rPr lang="uk-UA" sz="2400" baseline="0" dirty="0"/>
                        <a:t> гірчиця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/>
                        <a:t>30-50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7691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/>
                        <a:t>Арахіс,</a:t>
                      </a:r>
                      <a:r>
                        <a:rPr lang="uk-UA" sz="2400" baseline="0" dirty="0"/>
                        <a:t> мак, маслини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/>
                        <a:t>40-50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7691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/>
                        <a:t>Кунжут,</a:t>
                      </a:r>
                      <a:r>
                        <a:rPr lang="uk-UA" sz="2400" baseline="0" dirty="0"/>
                        <a:t> рицина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/>
                        <a:t>50-60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7691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/>
                        <a:t>Кокосова пальма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/>
                        <a:t>65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266" name="Picture 2" descr="Презентация на тему: &quot;Що ж таке жири? Харчові жириХарчові жири - необхідна  складова частина збалансованого раціону харчування людини: на їх частку має  припадати близько 30%&quot;. Скачать бесплатно и без регистрации.">
            <a:extLst>
              <a:ext uri="{FF2B5EF4-FFF2-40B4-BE49-F238E27FC236}">
                <a16:creationId xmlns:a16="http://schemas.microsoft.com/office/drawing/2014/main" id="{378AB2FE-2EB2-4244-839C-3BA3F9EC3D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436" b="25379"/>
          <a:stretch/>
        </p:blipFill>
        <p:spPr bwMode="auto">
          <a:xfrm>
            <a:off x="443884" y="2623894"/>
            <a:ext cx="4806776" cy="2729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126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Жири - Хімія. Рівень стандарту. 10 клас. Григорович">
            <a:extLst>
              <a:ext uri="{FF2B5EF4-FFF2-40B4-BE49-F238E27FC236}">
                <a16:creationId xmlns:a16="http://schemas.microsoft.com/office/drawing/2014/main" id="{A6550C1C-5937-4493-AE7C-6179B36E9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7" y="177553"/>
            <a:ext cx="6278370" cy="220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35E1D5-0417-41CF-86D7-8D45B0483895}"/>
              </a:ext>
            </a:extLst>
          </p:cNvPr>
          <p:cNvSpPr txBox="1"/>
          <p:nvPr/>
        </p:nvSpPr>
        <p:spPr>
          <a:xfrm>
            <a:off x="4443272" y="111252"/>
            <a:ext cx="3524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>
                <a:solidFill>
                  <a:srgbClr val="FF0000"/>
                </a:solidFill>
              </a:rPr>
              <a:t>Запасні жири</a:t>
            </a:r>
            <a:endParaRPr lang="ru-UA" sz="2800" b="1" i="1" dirty="0">
              <a:solidFill>
                <a:srgbClr val="FF0000"/>
              </a:solidFill>
            </a:endParaRPr>
          </a:p>
        </p:txBody>
      </p:sp>
      <p:pic>
        <p:nvPicPr>
          <p:cNvPr id="12294" name="Picture 6" descr="Поняття про жири">
            <a:extLst>
              <a:ext uri="{FF2B5EF4-FFF2-40B4-BE49-F238E27FC236}">
                <a16:creationId xmlns:a16="http://schemas.microsoft.com/office/drawing/2014/main" id="{800E7A77-7D51-4916-846C-2674C30AF5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6" t="-1116"/>
          <a:stretch/>
        </p:blipFill>
        <p:spPr bwMode="auto">
          <a:xfrm>
            <a:off x="7199790" y="111252"/>
            <a:ext cx="1966031" cy="182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роль жк у формуванні гм">
            <a:extLst>
              <a:ext uri="{FF2B5EF4-FFF2-40B4-BE49-F238E27FC236}">
                <a16:creationId xmlns:a16="http://schemas.microsoft.com/office/drawing/2014/main" id="{9F44F8B5-98B5-4852-9F65-3A463E52D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316" y="1740440"/>
            <a:ext cx="3979043" cy="298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Витамин F, полиненасыщенные жирные кислоты - БИОХИМИЯ ДЛЯ ТЕХНОЛОГОВ в 2 ч.  Часть 1.">
            <a:extLst>
              <a:ext uri="{FF2B5EF4-FFF2-40B4-BE49-F238E27FC236}">
                <a16:creationId xmlns:a16="http://schemas.microsoft.com/office/drawing/2014/main" id="{FC020C20-4C5D-41B9-8EAB-07D91FEB5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956" y="4741855"/>
            <a:ext cx="3828403" cy="188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Презентація до уроку з хімії в 9 класі на тему: &quot;Жири. Склад жирів, їх  утворення. Гідроліз і гідрування жирів. Жири у природі, їх біологічна роль&quot;.">
            <a:extLst>
              <a:ext uri="{FF2B5EF4-FFF2-40B4-BE49-F238E27FC236}">
                <a16:creationId xmlns:a16="http://schemas.microsoft.com/office/drawing/2014/main" id="{674828F9-9EB4-4268-94B5-C08201882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74" y="2686603"/>
            <a:ext cx="5128984" cy="384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6501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019D2-7E52-42B7-A993-E5CCB8B57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48265"/>
          </a:xfrm>
        </p:spPr>
        <p:txBody>
          <a:bodyPr/>
          <a:lstStyle/>
          <a:p>
            <a:r>
              <a:rPr lang="uk-UA" dirty="0" err="1"/>
              <a:t>Есенціальні</a:t>
            </a:r>
            <a:r>
              <a:rPr lang="uk-UA" dirty="0"/>
              <a:t> (незамінні) </a:t>
            </a:r>
            <a:r>
              <a:rPr lang="uk-UA" dirty="0" err="1"/>
              <a:t>нутрієнти</a:t>
            </a:r>
            <a:r>
              <a:rPr lang="uk-UA" dirty="0"/>
              <a:t> – </a:t>
            </a:r>
            <a:r>
              <a:rPr lang="uk-UA" dirty="0" err="1"/>
              <a:t>поліненасичені</a:t>
            </a:r>
            <a:r>
              <a:rPr lang="uk-UA" dirty="0"/>
              <a:t> жирні кислоти (</a:t>
            </a:r>
            <a:r>
              <a:rPr lang="el-GR" dirty="0"/>
              <a:t>ω</a:t>
            </a:r>
            <a:r>
              <a:rPr lang="uk-UA" dirty="0"/>
              <a:t> – 3 та </a:t>
            </a:r>
            <a:r>
              <a:rPr lang="el-GR" dirty="0"/>
              <a:t>ω</a:t>
            </a:r>
            <a:r>
              <a:rPr lang="uk-UA" dirty="0"/>
              <a:t>-6)</a:t>
            </a:r>
            <a:endParaRPr lang="ru-UA" dirty="0"/>
          </a:p>
        </p:txBody>
      </p:sp>
      <p:pic>
        <p:nvPicPr>
          <p:cNvPr id="14338" name="Picture 2" descr="Лляна олія. Унікальне джерело здоров'я. | RichOil – натуральні олії, гурт  від виробника">
            <a:extLst>
              <a:ext uri="{FF2B5EF4-FFF2-40B4-BE49-F238E27FC236}">
                <a16:creationId xmlns:a16="http://schemas.microsoft.com/office/drawing/2014/main" id="{AFC474DD-0C15-4117-92D2-3819BD309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629" y="2239391"/>
            <a:ext cx="2515441" cy="282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Як давати риб'ячий жир курям і курчатам">
            <a:extLst>
              <a:ext uri="{FF2B5EF4-FFF2-40B4-BE49-F238E27FC236}">
                <a16:creationId xmlns:a16="http://schemas.microsoft.com/office/drawing/2014/main" id="{A4BE2C1B-EE0B-453B-95FE-E7FD019906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" r="1" b="16056"/>
          <a:stretch/>
        </p:blipFill>
        <p:spPr bwMode="auto">
          <a:xfrm>
            <a:off x="6338656" y="2239391"/>
            <a:ext cx="4191880" cy="237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109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79576" y="332657"/>
            <a:ext cx="6336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/>
              <a:t>Домішки рослинних олій</a:t>
            </a:r>
            <a:endParaRPr lang="ru-RU" sz="2400" dirty="0"/>
          </a:p>
        </p:txBody>
      </p:sp>
      <p:pic>
        <p:nvPicPr>
          <p:cNvPr id="2050" name="Picture 2" descr="ÐÐ°ÑÑÐ¸Ð½ÐºÐ¸ Ð¿Ð¾ Ð·Ð°Ð¿ÑÐ¾ÑÑ ÑÐºÐ»Ð°Ð´ Ð¾Ð»ÑÑ Ð¾Ð±Ð»ÑÐ¿Ð¸Ñ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3" y="980729"/>
            <a:ext cx="2366037" cy="212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ÐÐ°ÑÑÐ¸Ð½ÐºÐ¸ Ð¿Ð¾ Ð·Ð°Ð¿ÑÐ¾ÑÑ ÐºÐ¾Ð½Ð¾Ð¿Ð»ÑÐ½Ð° Ð¾Ð»ÑÑ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926" y="980729"/>
            <a:ext cx="2257288" cy="212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2" y="980728"/>
            <a:ext cx="2129433" cy="212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19536" y="3212977"/>
            <a:ext cx="288032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/>
              <a:t>Обліпихова олія</a:t>
            </a:r>
            <a:r>
              <a:rPr lang="uk-UA" dirty="0"/>
              <a:t>, окрім </a:t>
            </a:r>
            <a:r>
              <a:rPr lang="uk-UA" dirty="0" err="1"/>
              <a:t>тригліцеридів</a:t>
            </a:r>
            <a:r>
              <a:rPr lang="uk-UA" dirty="0"/>
              <a:t>, </a:t>
            </a:r>
            <a:r>
              <a:rPr lang="uk-UA" dirty="0" err="1"/>
              <a:t>міститьвелику</a:t>
            </a:r>
            <a:r>
              <a:rPr lang="uk-UA" dirty="0"/>
              <a:t> кількість вітамінів (каротиноїди, В1, В2, К, Е, </a:t>
            </a:r>
            <a:r>
              <a:rPr lang="uk-UA" dirty="0" err="1"/>
              <a:t>фолієва</a:t>
            </a:r>
            <a:r>
              <a:rPr lang="uk-UA" dirty="0"/>
              <a:t> кислота), </a:t>
            </a:r>
            <a:r>
              <a:rPr lang="uk-UA" dirty="0" err="1"/>
              <a:t>флавоноїди</a:t>
            </a:r>
            <a:r>
              <a:rPr lang="uk-UA" dirty="0"/>
              <a:t> та інші фенольні сполуки, стероїди, </a:t>
            </a:r>
            <a:r>
              <a:rPr lang="uk-UA" dirty="0" err="1"/>
              <a:t>тритерпеноїди</a:t>
            </a:r>
            <a:r>
              <a:rPr lang="uk-UA" dirty="0"/>
              <a:t>, </a:t>
            </a:r>
            <a:r>
              <a:rPr lang="uk-UA" dirty="0" err="1"/>
              <a:t>поліпреноли</a:t>
            </a:r>
            <a:r>
              <a:rPr lang="uk-UA" dirty="0"/>
              <a:t>, мікроелементи, дубильні речовини та ін.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7824192" y="3212977"/>
            <a:ext cx="284380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/>
              <a:t>Лаврова олія </a:t>
            </a:r>
            <a:r>
              <a:rPr lang="uk-UA" dirty="0"/>
              <a:t>містить </a:t>
            </a:r>
            <a:r>
              <a:rPr lang="ru-RU" dirty="0"/>
              <a:t> </a:t>
            </a:r>
            <a:r>
              <a:rPr lang="ru-RU" dirty="0" err="1"/>
              <a:t>хлорофіл</a:t>
            </a:r>
            <a:r>
              <a:rPr lang="ru-RU" dirty="0"/>
              <a:t>, </a:t>
            </a:r>
            <a:r>
              <a:rPr lang="ru-RU" dirty="0" err="1"/>
              <a:t>катехіни</a:t>
            </a:r>
            <a:r>
              <a:rPr lang="ru-RU" dirty="0"/>
              <a:t>, </a:t>
            </a:r>
            <a:r>
              <a:rPr lang="ru-RU" dirty="0" err="1"/>
              <a:t>флавоноїди</a:t>
            </a:r>
            <a:r>
              <a:rPr lang="ru-RU" dirty="0"/>
              <a:t> (рутин, </a:t>
            </a:r>
            <a:r>
              <a:rPr lang="ru-RU" dirty="0" err="1"/>
              <a:t>кемпферол</a:t>
            </a:r>
            <a:r>
              <a:rPr lang="ru-RU" dirty="0"/>
              <a:t>, кверцетин), </a:t>
            </a:r>
            <a:r>
              <a:rPr lang="ru-RU" dirty="0" err="1"/>
              <a:t>антоціани</a:t>
            </a:r>
            <a:r>
              <a:rPr lang="ru-RU" dirty="0"/>
              <a:t>, </a:t>
            </a:r>
            <a:r>
              <a:rPr lang="ru-RU" dirty="0" err="1"/>
              <a:t>сесквітерпенові</a:t>
            </a:r>
            <a:r>
              <a:rPr lang="ru-RU" dirty="0"/>
              <a:t> </a:t>
            </a:r>
            <a:r>
              <a:rPr lang="ru-RU" dirty="0" err="1"/>
              <a:t>лактони</a:t>
            </a:r>
            <a:r>
              <a:rPr lang="ru-RU" dirty="0"/>
              <a:t>, </a:t>
            </a:r>
            <a:r>
              <a:rPr lang="ru-RU" dirty="0" err="1"/>
              <a:t>камфен</a:t>
            </a:r>
            <a:r>
              <a:rPr lang="ru-RU" dirty="0"/>
              <a:t>, </a:t>
            </a:r>
            <a:r>
              <a:rPr lang="ru-RU" dirty="0" err="1"/>
              <a:t>карвон</a:t>
            </a:r>
            <a:r>
              <a:rPr lang="ru-RU" dirty="0"/>
              <a:t>, </a:t>
            </a:r>
            <a:r>
              <a:rPr lang="ru-RU" dirty="0" err="1"/>
              <a:t>лимонен</a:t>
            </a:r>
            <a:r>
              <a:rPr lang="ru-RU" dirty="0"/>
              <a:t>, </a:t>
            </a:r>
            <a:r>
              <a:rPr lang="ru-RU" dirty="0" err="1"/>
              <a:t>мірцен</a:t>
            </a:r>
            <a:r>
              <a:rPr lang="ru-RU" dirty="0"/>
              <a:t>, </a:t>
            </a:r>
            <a:r>
              <a:rPr lang="en-US" dirty="0"/>
              <a:t>a-</a:t>
            </a:r>
            <a:r>
              <a:rPr lang="ru-RU" dirty="0" err="1"/>
              <a:t>пінен</a:t>
            </a:r>
            <a:r>
              <a:rPr lang="ru-RU" dirty="0"/>
              <a:t>, </a:t>
            </a:r>
            <a:r>
              <a:rPr lang="el-GR" dirty="0"/>
              <a:t>β-</a:t>
            </a:r>
            <a:r>
              <a:rPr lang="ru-RU" dirty="0" err="1"/>
              <a:t>пінен</a:t>
            </a:r>
            <a:r>
              <a:rPr lang="ru-RU" dirty="0"/>
              <a:t>, </a:t>
            </a:r>
            <a:r>
              <a:rPr lang="ru-RU" dirty="0" err="1"/>
              <a:t>сабінен</a:t>
            </a:r>
            <a:r>
              <a:rPr lang="ru-RU" dirty="0"/>
              <a:t> </a:t>
            </a:r>
            <a:r>
              <a:rPr lang="ru-RU" dirty="0" err="1"/>
              <a:t>тощо</a:t>
            </a:r>
            <a:r>
              <a:rPr lang="ru-RU" dirty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91926" y="3212976"/>
            <a:ext cx="26882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До складу </a:t>
            </a:r>
            <a:r>
              <a:rPr lang="uk-UA" b="1" i="1" dirty="0"/>
              <a:t>конопляної олії </a:t>
            </a:r>
            <a:r>
              <a:rPr lang="uk-UA" dirty="0"/>
              <a:t>входить </a:t>
            </a:r>
            <a:r>
              <a:rPr lang="ru-RU" dirty="0"/>
              <a:t>омега-6 </a:t>
            </a:r>
            <a:r>
              <a:rPr lang="ru-RU" dirty="0" err="1"/>
              <a:t>лінолева</a:t>
            </a:r>
            <a:r>
              <a:rPr lang="ru-RU" dirty="0"/>
              <a:t> кислота, омега-3 альфа-</a:t>
            </a:r>
            <a:r>
              <a:rPr lang="ru-RU" dirty="0" err="1"/>
              <a:t>ліноленова</a:t>
            </a:r>
            <a:r>
              <a:rPr lang="ru-RU" dirty="0"/>
              <a:t> кислота, омега-9 </a:t>
            </a:r>
            <a:r>
              <a:rPr lang="ru-RU" dirty="0" err="1"/>
              <a:t>олеїнова</a:t>
            </a:r>
            <a:r>
              <a:rPr lang="ru-RU" dirty="0"/>
              <a:t> кислота, </a:t>
            </a:r>
            <a:r>
              <a:rPr lang="ru-RU" dirty="0" err="1"/>
              <a:t>пальмітинова</a:t>
            </a:r>
            <a:r>
              <a:rPr lang="ru-RU" dirty="0"/>
              <a:t> кислота, </a:t>
            </a:r>
            <a:r>
              <a:rPr lang="ru-RU" dirty="0" err="1"/>
              <a:t>стеаринова</a:t>
            </a:r>
            <a:r>
              <a:rPr lang="ru-RU" dirty="0"/>
              <a:t> кислота, </a:t>
            </a:r>
            <a:r>
              <a:rPr lang="ru-RU" dirty="0" err="1"/>
              <a:t>бактерицидні</a:t>
            </a:r>
            <a:r>
              <a:rPr lang="ru-RU" dirty="0"/>
              <a:t> </a:t>
            </a:r>
            <a:r>
              <a:rPr lang="ru-RU" dirty="0" err="1"/>
              <a:t>речовини</a:t>
            </a:r>
            <a:r>
              <a:rPr lang="ru-RU" dirty="0"/>
              <a:t>, </a:t>
            </a:r>
            <a:r>
              <a:rPr lang="ru-RU" dirty="0" err="1"/>
              <a:t>вітаміни</a:t>
            </a:r>
            <a:r>
              <a:rPr lang="ru-RU" dirty="0"/>
              <a:t> А, </a:t>
            </a:r>
            <a:r>
              <a:rPr lang="en-US" dirty="0"/>
              <a:t>B1, B2, B3, B6, C, D </a:t>
            </a:r>
            <a:r>
              <a:rPr lang="ru-RU" dirty="0"/>
              <a:t>і </a:t>
            </a:r>
            <a:r>
              <a:rPr lang="en-US" dirty="0"/>
              <a:t>E, </a:t>
            </a:r>
            <a:r>
              <a:rPr lang="uk-UA" dirty="0"/>
              <a:t>а також високий вміст хлорофілу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44405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Будова та функції клітинних мембран Система мембран">
            <a:extLst>
              <a:ext uri="{FF2B5EF4-FFF2-40B4-BE49-F238E27FC236}">
                <a16:creationId xmlns:a16="http://schemas.microsoft.com/office/drawing/2014/main" id="{50F88A42-1119-4DD6-83FF-958D8E9482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7" t="9602" r="5428" b="14952"/>
          <a:stretch/>
        </p:blipFill>
        <p:spPr bwMode="auto">
          <a:xfrm>
            <a:off x="6383785" y="820446"/>
            <a:ext cx="4924148" cy="316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C59440-8C24-43C7-B14D-72F748BC3169}"/>
              </a:ext>
            </a:extLst>
          </p:cNvPr>
          <p:cNvSpPr txBox="1"/>
          <p:nvPr/>
        </p:nvSpPr>
        <p:spPr>
          <a:xfrm>
            <a:off x="2210540" y="111252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>
                <a:solidFill>
                  <a:srgbClr val="FF0000"/>
                </a:solidFill>
              </a:rPr>
              <a:t>Фосфоліпіди – основа біологічних мембран</a:t>
            </a:r>
            <a:endParaRPr lang="ru-UA" sz="2800" b="1" i="1" dirty="0">
              <a:solidFill>
                <a:srgbClr val="FF0000"/>
              </a:solidFill>
            </a:endParaRPr>
          </a:p>
        </p:txBody>
      </p:sp>
      <p:pic>
        <p:nvPicPr>
          <p:cNvPr id="13316" name="Picture 4" descr="ФОСФОЛИПИДЫ (ФОСФАТИДЫ) - Основы биохимии">
            <a:extLst>
              <a:ext uri="{FF2B5EF4-FFF2-40B4-BE49-F238E27FC236}">
                <a16:creationId xmlns:a16="http://schemas.microsoft.com/office/drawing/2014/main" id="{0CED8D04-861B-48D0-ADF5-06596E79C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67" y="984681"/>
            <a:ext cx="47244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Амфіфільність — Вікіпедія">
            <a:extLst>
              <a:ext uri="{FF2B5EF4-FFF2-40B4-BE49-F238E27FC236}">
                <a16:creationId xmlns:a16="http://schemas.microsoft.com/office/drawing/2014/main" id="{BB0FC895-F327-41F3-BE87-C3373A27F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85" y="3095832"/>
            <a:ext cx="2775382" cy="341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Рідинно-мозаїчна модель, запропонована 1972 року Сінгером і Ніколсоном">
            <a:extLst>
              <a:ext uri="{FF2B5EF4-FFF2-40B4-BE49-F238E27FC236}">
                <a16:creationId xmlns:a16="http://schemas.microsoft.com/office/drawing/2014/main" id="{12B6DE12-8266-42A4-9558-D965071AD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820" y="4175749"/>
            <a:ext cx="4931915" cy="246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Лецитин и менопауза">
            <a:extLst>
              <a:ext uri="{FF2B5EF4-FFF2-40B4-BE49-F238E27FC236}">
                <a16:creationId xmlns:a16="http://schemas.microsoft.com/office/drawing/2014/main" id="{7A055488-863A-435A-A0A7-3B06CEC4F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859" y="4684107"/>
            <a:ext cx="2766735" cy="1449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4911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DFD01C2-58D3-4A4F-9FFC-58431DBB60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07580" y="175555"/>
            <a:ext cx="1991557" cy="484721"/>
          </a:xfrm>
        </p:spPr>
        <p:txBody>
          <a:bodyPr/>
          <a:lstStyle/>
          <a:p>
            <a:pPr marL="0" indent="0">
              <a:buNone/>
            </a:pPr>
            <a:r>
              <a:rPr lang="uk-UA" i="1" dirty="0">
                <a:solidFill>
                  <a:srgbClr val="FF0000"/>
                </a:solidFill>
              </a:rPr>
              <a:t>Транс-жири</a:t>
            </a:r>
            <a:endParaRPr lang="ru-UA" i="1" dirty="0">
              <a:solidFill>
                <a:srgbClr val="FF0000"/>
              </a:solidFill>
            </a:endParaRPr>
          </a:p>
        </p:txBody>
      </p:sp>
      <p:pic>
        <p:nvPicPr>
          <p:cNvPr id="16386" name="Picture 2" descr="Раскусить трансжиры">
            <a:extLst>
              <a:ext uri="{FF2B5EF4-FFF2-40B4-BE49-F238E27FC236}">
                <a16:creationId xmlns:a16="http://schemas.microsoft.com/office/drawing/2014/main" id="{BD4FFAD3-7C2B-434A-A149-D5700F986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40" y="660276"/>
            <a:ext cx="48006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Блог вчителя хімії Ірини Ярош: березня 2017">
            <a:extLst>
              <a:ext uri="{FF2B5EF4-FFF2-40B4-BE49-F238E27FC236}">
                <a16:creationId xmlns:a16="http://schemas.microsoft.com/office/drawing/2014/main" id="{0B32D107-7D0F-47E5-ABDA-86E8FC476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987" y="1378812"/>
            <a:ext cx="4320651" cy="432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8951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Обмен холестерина в организме - биохимия и синтез">
            <a:extLst>
              <a:ext uri="{FF2B5EF4-FFF2-40B4-BE49-F238E27FC236}">
                <a16:creationId xmlns:a16="http://schemas.microsoft.com/office/drawing/2014/main" id="{F7F3C290-84C8-40DD-B72B-407C32B20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322" y="2187190"/>
            <a:ext cx="3807834" cy="231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2E4A976-91AC-4D0C-AC24-98449F08C362}"/>
              </a:ext>
            </a:extLst>
          </p:cNvPr>
          <p:cNvSpPr/>
          <p:nvPr/>
        </p:nvSpPr>
        <p:spPr>
          <a:xfrm>
            <a:off x="1540379" y="323581"/>
            <a:ext cx="16834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i="1" dirty="0">
                <a:solidFill>
                  <a:srgbClr val="FF0000"/>
                </a:solidFill>
              </a:rPr>
              <a:t>Стероїди</a:t>
            </a:r>
            <a:endParaRPr lang="ru-UA" sz="2800" b="1" i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0CDE936-2E3A-4F07-9D14-C749A8E15688}"/>
              </a:ext>
            </a:extLst>
          </p:cNvPr>
          <p:cNvSpPr/>
          <p:nvPr/>
        </p:nvSpPr>
        <p:spPr>
          <a:xfrm>
            <a:off x="5205273" y="508247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UA" dirty="0"/>
              <a:t>Холестерин </a:t>
            </a:r>
            <a:r>
              <a:rPr lang="uk-UA" dirty="0"/>
              <a:t> - </a:t>
            </a:r>
            <a:r>
              <a:rPr lang="ru-UA" dirty="0" err="1"/>
              <a:t>тварин</a:t>
            </a:r>
            <a:r>
              <a:rPr lang="uk-UA" dirty="0"/>
              <a:t>ний</a:t>
            </a:r>
            <a:r>
              <a:rPr lang="ru-UA" dirty="0"/>
              <a:t> стерин. Холестерин</a:t>
            </a:r>
            <a:r>
              <a:rPr lang="uk-UA" dirty="0"/>
              <a:t> в </a:t>
            </a:r>
            <a:r>
              <a:rPr lang="uk-UA" b="1" dirty="0"/>
              <a:t>нормі</a:t>
            </a:r>
            <a:r>
              <a:rPr lang="ru-UA" dirty="0"/>
              <a:t> входить до складу</a:t>
            </a:r>
            <a:r>
              <a:rPr lang="uk-UA" dirty="0"/>
              <a:t> </a:t>
            </a:r>
            <a:r>
              <a:rPr lang="ru-UA" dirty="0"/>
              <a:t>мембран </a:t>
            </a:r>
            <a:r>
              <a:rPr lang="ru-UA" dirty="0" err="1"/>
              <a:t>клітин</a:t>
            </a:r>
            <a:r>
              <a:rPr lang="ru-UA" dirty="0"/>
              <a:t> </a:t>
            </a:r>
            <a:r>
              <a:rPr lang="uk-UA" dirty="0"/>
              <a:t>, </a:t>
            </a:r>
            <a:r>
              <a:rPr lang="ru-UA" dirty="0" err="1"/>
              <a:t>джерело</a:t>
            </a:r>
            <a:r>
              <a:rPr lang="ru-UA" dirty="0"/>
              <a:t> </a:t>
            </a:r>
            <a:r>
              <a:rPr lang="ru-UA" dirty="0" err="1"/>
              <a:t>утворення</a:t>
            </a:r>
            <a:r>
              <a:rPr lang="ru-UA" dirty="0"/>
              <a:t> </a:t>
            </a:r>
            <a:r>
              <a:rPr lang="ru-UA" dirty="0" err="1"/>
              <a:t>жовчних</a:t>
            </a:r>
            <a:r>
              <a:rPr lang="ru-UA" dirty="0"/>
              <a:t> кислот,</a:t>
            </a:r>
            <a:r>
              <a:rPr lang="uk-UA" dirty="0"/>
              <a:t> </a:t>
            </a:r>
            <a:r>
              <a:rPr lang="ru-UA" dirty="0" err="1"/>
              <a:t>стероїдних</a:t>
            </a:r>
            <a:r>
              <a:rPr lang="ru-UA" dirty="0"/>
              <a:t> </a:t>
            </a:r>
            <a:r>
              <a:rPr lang="ru-UA" dirty="0" err="1"/>
              <a:t>гормонів</a:t>
            </a:r>
            <a:r>
              <a:rPr lang="ru-UA" dirty="0"/>
              <a:t> </a:t>
            </a:r>
            <a:r>
              <a:rPr lang="ru-UA" dirty="0" err="1"/>
              <a:t>статевих</a:t>
            </a:r>
            <a:r>
              <a:rPr lang="ru-UA" dirty="0"/>
              <a:t> </a:t>
            </a:r>
            <a:r>
              <a:rPr lang="ru-UA" dirty="0" err="1"/>
              <a:t>залоз</a:t>
            </a:r>
            <a:r>
              <a:rPr lang="ru-UA" dirty="0"/>
              <a:t> і кори </a:t>
            </a:r>
            <a:r>
              <a:rPr lang="ru-UA" dirty="0" err="1"/>
              <a:t>надниркових</a:t>
            </a:r>
            <a:r>
              <a:rPr lang="ru-UA" dirty="0"/>
              <a:t> </a:t>
            </a:r>
            <a:r>
              <a:rPr lang="ru-UA" dirty="0" err="1"/>
              <a:t>залоз</a:t>
            </a:r>
            <a:r>
              <a:rPr lang="ru-UA" dirty="0"/>
              <a:t> (тестостерон,</a:t>
            </a:r>
            <a:r>
              <a:rPr lang="uk-UA" dirty="0"/>
              <a:t> </a:t>
            </a:r>
            <a:r>
              <a:rPr lang="ru-UA" dirty="0"/>
              <a:t>кортизон, </a:t>
            </a:r>
            <a:r>
              <a:rPr lang="ru-UA" dirty="0" err="1"/>
              <a:t>естрадіол</a:t>
            </a:r>
            <a:r>
              <a:rPr lang="ru-UA" dirty="0"/>
              <a:t> і </a:t>
            </a:r>
            <a:r>
              <a:rPr lang="ru-UA" dirty="0" err="1"/>
              <a:t>ін</a:t>
            </a:r>
            <a:r>
              <a:rPr lang="ru-UA" dirty="0"/>
              <a:t>.), </a:t>
            </a:r>
            <a:r>
              <a:rPr lang="ru-UA" dirty="0" err="1"/>
              <a:t>вітаміну</a:t>
            </a:r>
            <a:r>
              <a:rPr lang="ru-UA" dirty="0"/>
              <a:t> Д.</a:t>
            </a:r>
          </a:p>
        </p:txBody>
      </p:sp>
      <p:pic>
        <p:nvPicPr>
          <p:cNvPr id="15364" name="Picture 4" descr="Таблиця норм холестерину в крові у чоловіків за віком. Як змінюється його  зміст з роками?">
            <a:extLst>
              <a:ext uri="{FF2B5EF4-FFF2-40B4-BE49-F238E27FC236}">
                <a16:creationId xmlns:a16="http://schemas.microsoft.com/office/drawing/2014/main" id="{07FC6344-5FB0-4272-9296-8FDA0149B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57639"/>
            <a:ext cx="4286250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438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1372B3-DE82-4FCF-9F5B-9580475F7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6760" y="27621"/>
            <a:ext cx="10515600" cy="1142684"/>
          </a:xfrm>
        </p:spPr>
        <p:txBody>
          <a:bodyPr/>
          <a:lstStyle/>
          <a:p>
            <a:r>
              <a:rPr lang="ru-RU" b="1" dirty="0" err="1"/>
              <a:t>Вуглеводи</a:t>
            </a:r>
            <a:r>
              <a:rPr lang="ru-RU" b="1" dirty="0"/>
              <a:t> : </a:t>
            </a:r>
            <a:r>
              <a:rPr lang="ru-RU" dirty="0" err="1"/>
              <a:t>енергія</a:t>
            </a:r>
            <a:r>
              <a:rPr lang="ru-RU" dirty="0"/>
              <a:t> (200-300 г\</a:t>
            </a:r>
            <a:r>
              <a:rPr lang="ru-RU" dirty="0" err="1"/>
              <a:t>добу</a:t>
            </a:r>
            <a:r>
              <a:rPr lang="ru-RU" dirty="0"/>
              <a:t>)</a:t>
            </a:r>
            <a:endParaRPr lang="ru-UA" dirty="0"/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55049CC7-4485-4B0F-8546-D968B93760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6967237"/>
              </p:ext>
            </p:extLst>
          </p:nvPr>
        </p:nvGraphicFramePr>
        <p:xfrm>
          <a:off x="3667760" y="98382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http://pochaiv-school.pp.ua/wp-content/uploads/2019/03/vuglevodu-770x470.jpg">
            <a:extLst>
              <a:ext uri="{FF2B5EF4-FFF2-40B4-BE49-F238E27FC236}">
                <a16:creationId xmlns:a16="http://schemas.microsoft.com/office/drawing/2014/main" id="{941D3343-F3D5-4341-866F-924BA4EC3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" y="983826"/>
            <a:ext cx="4601845" cy="280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2514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1" t="4791" r="3383" b="79230"/>
          <a:stretch/>
        </p:blipFill>
        <p:spPr bwMode="auto">
          <a:xfrm>
            <a:off x="1631506" y="1196752"/>
            <a:ext cx="8928991" cy="105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ÐÐ°ÑÑÐ¸Ð½ÐºÐ¸ Ð¿Ð¾ Ð·Ð°Ð¿ÑÐ¾ÑÑ chemical formula of jojoba oil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6" descr="ÐÐ°ÑÑÐ¸Ð½ÐºÐ¸ Ð¿Ð¾ Ð·Ð°Ð¿ÑÐ¾ÑÑ chemical formula of jojoba oil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6" name="Picture 8" descr="ÐÐ°ÑÑÐ¸Ð½ÐºÐ¸ Ð¿Ð¾ Ð·Ð°Ð¿ÑÐ¾ÑÑ chemical formula of jojoba o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2444430"/>
            <a:ext cx="8928992" cy="1416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31505" y="260649"/>
            <a:ext cx="8928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/>
              <a:t>Рідкий віск з плодів та насіння </a:t>
            </a:r>
            <a:r>
              <a:rPr lang="uk-UA" sz="2400" dirty="0" err="1"/>
              <a:t>унабі</a:t>
            </a:r>
            <a:r>
              <a:rPr lang="uk-UA" sz="2400" dirty="0"/>
              <a:t> (</a:t>
            </a:r>
            <a:r>
              <a:rPr lang="uk-UA" sz="2400" dirty="0" err="1"/>
              <a:t>жожоба</a:t>
            </a:r>
            <a:r>
              <a:rPr lang="uk-UA" sz="2400" dirty="0"/>
              <a:t>) - </a:t>
            </a:r>
            <a:r>
              <a:rPr lang="en-US" sz="2400" i="1" dirty="0" err="1"/>
              <a:t>Simmodsia</a:t>
            </a:r>
            <a:r>
              <a:rPr lang="en-US" sz="2400" i="1" dirty="0"/>
              <a:t> </a:t>
            </a:r>
            <a:r>
              <a:rPr lang="en-US" sz="2400" i="1" dirty="0" err="1"/>
              <a:t>chinensis</a:t>
            </a:r>
            <a:endParaRPr lang="ru-RU" sz="2400" i="1" dirty="0"/>
          </a:p>
        </p:txBody>
      </p:sp>
      <p:pic>
        <p:nvPicPr>
          <p:cNvPr id="2058" name="Picture 10" descr="ÐÐ°ÑÑÐ¸Ð½ÐºÐ¸ Ð¿Ð¾ Ð·Ð°Ð¿ÑÐ¾ÑÑ Ð¶Ð¾Ð¶Ð¾Ð±Ð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3888847"/>
            <a:ext cx="3778126" cy="283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ÐÐ°ÑÑÐ¸Ð½ÐºÐ¸ Ð¿Ð¾ Ð·Ð°Ð¿ÑÐ¾ÑÑ Ð½Ð°ÑÑÐ½Ð½Ñ Ð¶Ð¾Ð¶Ð¾Ð±Ð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60" y="4164698"/>
            <a:ext cx="4824536" cy="2144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5693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Значення і функції білків в організмі людини | Bcaa.ua інтернет-магазин  спортивного харчування">
            <a:extLst>
              <a:ext uri="{FF2B5EF4-FFF2-40B4-BE49-F238E27FC236}">
                <a16:creationId xmlns:a16="http://schemas.microsoft.com/office/drawing/2014/main" id="{29DFD6E4-4A2A-4DBB-A906-F6641A171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95" y="1307459"/>
            <a:ext cx="4662721" cy="164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Білки: норма, властивості, функції. Користь та шкода білкових добавок |  Українська правда _Життя">
            <a:extLst>
              <a:ext uri="{FF2B5EF4-FFF2-40B4-BE49-F238E27FC236}">
                <a16:creationId xmlns:a16="http://schemas.microsoft.com/office/drawing/2014/main" id="{6F70CDBE-D651-4C57-A356-35E79914D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76" y="1088611"/>
            <a:ext cx="3766658" cy="250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C1D13B0-B981-4E48-A935-93F19DBB8EC3}"/>
              </a:ext>
            </a:extLst>
          </p:cNvPr>
          <p:cNvSpPr txBox="1">
            <a:spLocks/>
          </p:cNvSpPr>
          <p:nvPr/>
        </p:nvSpPr>
        <p:spPr>
          <a:xfrm>
            <a:off x="3098770" y="205060"/>
            <a:ext cx="5423535" cy="9562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err="1"/>
              <a:t>Білки</a:t>
            </a:r>
            <a:r>
              <a:rPr lang="ru-RU" b="1" dirty="0"/>
              <a:t>              </a:t>
            </a:r>
            <a:r>
              <a:rPr lang="ru-RU" sz="3100" dirty="0"/>
              <a:t>(45-60 г\</a:t>
            </a:r>
            <a:r>
              <a:rPr lang="ru-RU" sz="3100" dirty="0" err="1"/>
              <a:t>добу</a:t>
            </a:r>
            <a:r>
              <a:rPr lang="ru-RU" sz="3100" dirty="0"/>
              <a:t>)</a:t>
            </a:r>
            <a:endParaRPr lang="ru-UA" sz="3100" dirty="0"/>
          </a:p>
        </p:txBody>
      </p:sp>
      <p:pic>
        <p:nvPicPr>
          <p:cNvPr id="1028" name="Picture 4" descr="10 рослинних продуктів, в яких білка більше, ніж в м'ясі">
            <a:extLst>
              <a:ext uri="{FF2B5EF4-FFF2-40B4-BE49-F238E27FC236}">
                <a16:creationId xmlns:a16="http://schemas.microsoft.com/office/drawing/2014/main" id="{396338FA-8F40-43DF-97FD-37803F296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95" y="3818139"/>
            <a:ext cx="4180735" cy="209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Продукти, що містять білки">
            <a:extLst>
              <a:ext uri="{FF2B5EF4-FFF2-40B4-BE49-F238E27FC236}">
                <a16:creationId xmlns:a16="http://schemas.microsoft.com/office/drawing/2014/main" id="{552EADB7-AACE-4715-9729-90B938EE6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125" y="3909955"/>
            <a:ext cx="6953250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8620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Білки">
            <a:extLst>
              <a:ext uri="{FF2B5EF4-FFF2-40B4-BE49-F238E27FC236}">
                <a16:creationId xmlns:a16="http://schemas.microsoft.com/office/drawing/2014/main" id="{9C03B079-8F7E-4375-82F3-44CAC14E1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049" y="837045"/>
            <a:ext cx="6076950" cy="456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4D5F01-F3B1-436D-BED6-8E780BF01411}"/>
              </a:ext>
            </a:extLst>
          </p:cNvPr>
          <p:cNvSpPr txBox="1"/>
          <p:nvPr/>
        </p:nvSpPr>
        <p:spPr>
          <a:xfrm>
            <a:off x="7975107" y="2605467"/>
            <a:ext cx="42168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highlight>
                  <a:srgbClr val="FFFF00"/>
                </a:highlight>
              </a:rPr>
              <a:t>У людини 20 000 типів білків</a:t>
            </a:r>
            <a:endParaRPr lang="ru-UA" sz="2000" b="1" dirty="0">
              <a:highlight>
                <a:srgbClr val="FFFF00"/>
              </a:highlight>
            </a:endParaRPr>
          </a:p>
        </p:txBody>
      </p:sp>
      <p:pic>
        <p:nvPicPr>
          <p:cNvPr id="2052" name="Picture 4" descr="Презентация на тему: &quot;ФЕРМЕНТИ ФЕРМЕНТИ. Ферме́нти або ензи́ми білкові  молекули, що є біологічними каталізаторами. Основна функція: прискорення  швидкості перебігу реакції у.&quot;. Скачать бесплатно и без регистрации.">
            <a:extLst>
              <a:ext uri="{FF2B5EF4-FFF2-40B4-BE49-F238E27FC236}">
                <a16:creationId xmlns:a16="http://schemas.microsoft.com/office/drawing/2014/main" id="{31554B33-FBAA-43E1-8411-5C5694D698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5" b="13040"/>
          <a:stretch/>
        </p:blipFill>
        <p:spPr bwMode="auto">
          <a:xfrm>
            <a:off x="7975107" y="3852424"/>
            <a:ext cx="3421681" cy="230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4357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Презентація до міждисциплінарного заняття з теми &quot;Білки&quot;">
            <a:extLst>
              <a:ext uri="{FF2B5EF4-FFF2-40B4-BE49-F238E27FC236}">
                <a16:creationId xmlns:a16="http://schemas.microsoft.com/office/drawing/2014/main" id="{6951C099-A7A3-4870-9796-12A414917B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2" t="-544" r="18470" b="-1"/>
          <a:stretch/>
        </p:blipFill>
        <p:spPr bwMode="auto">
          <a:xfrm>
            <a:off x="479899" y="2277122"/>
            <a:ext cx="3309855" cy="433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732429-2C87-434A-B101-2276E19096AE}"/>
              </a:ext>
            </a:extLst>
          </p:cNvPr>
          <p:cNvSpPr txBox="1"/>
          <p:nvPr/>
        </p:nvSpPr>
        <p:spPr>
          <a:xfrm>
            <a:off x="2849731" y="360670"/>
            <a:ext cx="7412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highlight>
                  <a:srgbClr val="FFFF00"/>
                </a:highlight>
              </a:rPr>
              <a:t>Білки – полімери, мономером яких є амінокислоти ( 20 типів)</a:t>
            </a:r>
            <a:endParaRPr lang="ru-UA" sz="2000" b="1" dirty="0">
              <a:highlight>
                <a:srgbClr val="FFFF00"/>
              </a:highlight>
            </a:endParaRPr>
          </a:p>
        </p:txBody>
      </p:sp>
      <p:pic>
        <p:nvPicPr>
          <p:cNvPr id="3078" name="Picture 6" descr="Світ біології: Будова білка. Структура білка. Матеріал для учнів 10 класу.">
            <a:extLst>
              <a:ext uri="{FF2B5EF4-FFF2-40B4-BE49-F238E27FC236}">
                <a16:creationId xmlns:a16="http://schemas.microsoft.com/office/drawing/2014/main" id="{630CBD87-4685-4ACC-B848-7703CAED8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592" y="1162975"/>
            <a:ext cx="2857911" cy="3213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Білки - Wikiwand">
            <a:extLst>
              <a:ext uri="{FF2B5EF4-FFF2-40B4-BE49-F238E27FC236}">
                <a16:creationId xmlns:a16="http://schemas.microsoft.com/office/drawing/2014/main" id="{78F6BC34-064A-4132-9576-89754A334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225" y="3336977"/>
            <a:ext cx="4694363" cy="309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0670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Що таке ДНК? Чому ДНК - це основа живих організмів? ⋆ FutureNow">
            <a:extLst>
              <a:ext uri="{FF2B5EF4-FFF2-40B4-BE49-F238E27FC236}">
                <a16:creationId xmlns:a16="http://schemas.microsoft.com/office/drawing/2014/main" id="{4077EF98-B0CB-463E-93AF-5C08B6010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284" y="1493588"/>
            <a:ext cx="4552457" cy="485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05220F-724C-46F0-8EF0-D68A549AC325}"/>
              </a:ext>
            </a:extLst>
          </p:cNvPr>
          <p:cNvSpPr txBox="1"/>
          <p:nvPr/>
        </p:nvSpPr>
        <p:spPr>
          <a:xfrm>
            <a:off x="559294" y="356841"/>
            <a:ext cx="11221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highlight>
                  <a:srgbClr val="00FFFF"/>
                </a:highlight>
              </a:rPr>
              <a:t>Саме інформація про амінокислотний склад білків є спадковою інформацією і закодована у ДНК</a:t>
            </a:r>
            <a:endParaRPr lang="ru-UA" sz="2000" b="1" dirty="0">
              <a:highlight>
                <a:srgbClr val="00FFFF"/>
              </a:highligh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8984EB-F13B-4219-A973-14D0967763D7}"/>
              </a:ext>
            </a:extLst>
          </p:cNvPr>
          <p:cNvSpPr txBox="1"/>
          <p:nvPr/>
        </p:nvSpPr>
        <p:spPr>
          <a:xfrm>
            <a:off x="8273989" y="2982897"/>
            <a:ext cx="3417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highlight>
                  <a:srgbClr val="FFFF00"/>
                </a:highlight>
              </a:rPr>
              <a:t>Один ген = один білок</a:t>
            </a:r>
            <a:endParaRPr lang="ru-UA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9923468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DD63261-8246-490E-9A34-9CB076E345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23" t="37671" r="49903" b="29449"/>
          <a:stretch/>
        </p:blipFill>
        <p:spPr>
          <a:xfrm>
            <a:off x="789126" y="1674297"/>
            <a:ext cx="3782306" cy="44069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E71CDC-F062-436E-B6EC-F9D9C237E49C}"/>
              </a:ext>
            </a:extLst>
          </p:cNvPr>
          <p:cNvSpPr txBox="1"/>
          <p:nvPr/>
        </p:nvSpPr>
        <p:spPr>
          <a:xfrm>
            <a:off x="754603" y="381740"/>
            <a:ext cx="108396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/>
              <a:t>Всі білки нашого організму побудовані з амінокислот, що надходять з білками їжі. «Готові» білки їжі не використовуються</a:t>
            </a:r>
            <a:endParaRPr lang="ru-UA" sz="2400" dirty="0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6D0F4152-30A9-4182-BAEA-8D10B059B9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2770317"/>
              </p:ext>
            </p:extLst>
          </p:nvPr>
        </p:nvGraphicFramePr>
        <p:xfrm>
          <a:off x="5433134" y="1518081"/>
          <a:ext cx="5969740" cy="44782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003403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Що таке амінокислоти? Комплексні амінокислоти, BCAA, EAA">
            <a:extLst>
              <a:ext uri="{FF2B5EF4-FFF2-40B4-BE49-F238E27FC236}">
                <a16:creationId xmlns:a16="http://schemas.microsoft.com/office/drawing/2014/main" id="{F85F2792-B7D3-4C9A-A5AE-667F3194F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86" y="441642"/>
            <a:ext cx="4131695" cy="324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2B4CC0-863E-4704-ADA4-AF48C5456E1E}"/>
              </a:ext>
            </a:extLst>
          </p:cNvPr>
          <p:cNvSpPr txBox="1"/>
          <p:nvPr/>
        </p:nvSpPr>
        <p:spPr>
          <a:xfrm>
            <a:off x="4493581" y="142043"/>
            <a:ext cx="256416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7030A0"/>
                </a:solidFill>
                <a:highlight>
                  <a:srgbClr val="FFFF00"/>
                </a:highlight>
              </a:rPr>
              <a:t>Амінокислоти</a:t>
            </a:r>
          </a:p>
          <a:p>
            <a:endParaRPr lang="ru-UA" dirty="0"/>
          </a:p>
        </p:txBody>
      </p:sp>
      <p:pic>
        <p:nvPicPr>
          <p:cNvPr id="4100" name="Picture 4" descr="Презентація на тему Амінокислоти. Історія їх відкриття — презентації з  біології | GDZ4YOU">
            <a:extLst>
              <a:ext uri="{FF2B5EF4-FFF2-40B4-BE49-F238E27FC236}">
                <a16:creationId xmlns:a16="http://schemas.microsoft.com/office/drawing/2014/main" id="{69C3C031-1B60-468A-ACE8-34D13C6EA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33" y="1180730"/>
            <a:ext cx="6986756" cy="524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Презентация на тему: &quot;Белки Презентация подготовлена доцентом ИМОЯК ТПУ,  д.м.н. Проваловой Н.В.&quot;. Скачать бесплатно и без регистрации.">
            <a:extLst>
              <a:ext uri="{FF2B5EF4-FFF2-40B4-BE49-F238E27FC236}">
                <a16:creationId xmlns:a16="http://schemas.microsoft.com/office/drawing/2014/main" id="{39D566F7-5BB3-41DB-931E-8ED7CEF12E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1" t="19357" r="21723" b="7584"/>
          <a:stretch/>
        </p:blipFill>
        <p:spPr bwMode="auto">
          <a:xfrm>
            <a:off x="361886" y="3748618"/>
            <a:ext cx="2857134" cy="267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6239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2513F8-DB37-4EA5-939E-AC1D0518DA07}"/>
              </a:ext>
            </a:extLst>
          </p:cNvPr>
          <p:cNvSpPr txBox="1"/>
          <p:nvPr/>
        </p:nvSpPr>
        <p:spPr>
          <a:xfrm>
            <a:off x="1574307" y="585926"/>
            <a:ext cx="106176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C00000"/>
                </a:solidFill>
              </a:rPr>
              <a:t>Вміст амінокислот у середньому білку людини</a:t>
            </a:r>
            <a:endParaRPr lang="ru-UA" sz="3200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601C27-C123-4303-AB72-2EE3C99595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05" t="45437" r="34589" b="35270"/>
          <a:stretch/>
        </p:blipFill>
        <p:spPr>
          <a:xfrm>
            <a:off x="1448745" y="2148396"/>
            <a:ext cx="9116658" cy="315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6179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Как делают глутамат? Натуральный VS искусственный – Зожник — как похудеть,  накачать пресс, чем питаться и другие важные ответы.">
            <a:extLst>
              <a:ext uri="{FF2B5EF4-FFF2-40B4-BE49-F238E27FC236}">
                <a16:creationId xmlns:a16="http://schemas.microsoft.com/office/drawing/2014/main" id="{49129142-DBBE-48B9-837D-C6B72CE69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196" y="3009161"/>
            <a:ext cx="4434582" cy="333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Глутамат натрия 100г 🇨🇳: продажа, цена в Кропивницком. колбасы от  &quot;Интернет-магазин «Шелковый путь» специи, приправы, всё для колбас и  другое. Сад , огород , дом&quot; - 1011792586">
            <a:extLst>
              <a:ext uri="{FF2B5EF4-FFF2-40B4-BE49-F238E27FC236}">
                <a16:creationId xmlns:a16="http://schemas.microsoft.com/office/drawing/2014/main" id="{DCB5072A-C5AA-403D-B3DE-54EF83179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05" y="3429000"/>
            <a:ext cx="2920014" cy="2920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умами Instagram posts - Gramho.com">
            <a:extLst>
              <a:ext uri="{FF2B5EF4-FFF2-40B4-BE49-F238E27FC236}">
                <a16:creationId xmlns:a16="http://schemas.microsoft.com/office/drawing/2014/main" id="{61DD81A8-5F2F-40BE-9501-5748C8181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75" y="377718"/>
            <a:ext cx="2809365" cy="280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Продукти зі смаком умамі допоможуть схуднути - ORGANIC UA Украинский  органик журнал">
            <a:extLst>
              <a:ext uri="{FF2B5EF4-FFF2-40B4-BE49-F238E27FC236}">
                <a16:creationId xmlns:a16="http://schemas.microsoft.com/office/drawing/2014/main" id="{2BFD2356-0D77-4C8B-B994-E426773B4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708" y="1166470"/>
            <a:ext cx="3097162" cy="217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Як і чому ми відчуваємо смак? – Tokar.ua">
            <a:extLst>
              <a:ext uri="{FF2B5EF4-FFF2-40B4-BE49-F238E27FC236}">
                <a16:creationId xmlns:a16="http://schemas.microsoft.com/office/drawing/2014/main" id="{33692331-BAF8-45D6-A2FD-C3B242321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196" y="60132"/>
            <a:ext cx="3854018" cy="242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647193-AADD-4B70-B1AA-D531E81E7C91}"/>
              </a:ext>
            </a:extLst>
          </p:cNvPr>
          <p:cNvSpPr txBox="1"/>
          <p:nvPr/>
        </p:nvSpPr>
        <p:spPr>
          <a:xfrm>
            <a:off x="9232777" y="3429000"/>
            <a:ext cx="22549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chemeClr val="accent6">
                    <a:lumMod val="75000"/>
                  </a:schemeClr>
                </a:solidFill>
              </a:rPr>
              <a:t>Природні джерела: </a:t>
            </a:r>
            <a:r>
              <a:rPr lang="uk-UA" dirty="0"/>
              <a:t>соєвий соус, пармезан, </a:t>
            </a:r>
          </a:p>
          <a:p>
            <a:r>
              <a:rPr lang="uk-UA" dirty="0"/>
              <a:t>морська капуста, гриби,</a:t>
            </a:r>
          </a:p>
          <a:p>
            <a:r>
              <a:rPr lang="uk-UA" dirty="0"/>
              <a:t>томати</a:t>
            </a:r>
            <a:endParaRPr lang="ru-U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FEE3AC-9918-42D6-8BB3-CB91212500A2}"/>
              </a:ext>
            </a:extLst>
          </p:cNvPr>
          <p:cNvSpPr txBox="1"/>
          <p:nvPr/>
        </p:nvSpPr>
        <p:spPr>
          <a:xfrm>
            <a:off x="8522563" y="377718"/>
            <a:ext cx="3098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/>
              <a:t>Глутамат – посилювач смаку </a:t>
            </a:r>
            <a:r>
              <a:rPr lang="uk-UA" dirty="0"/>
              <a:t>(смак м'яса)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2140253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35AB8D-79B5-4920-AD54-3517E5F77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6" y="-443234"/>
            <a:ext cx="11167682" cy="1096392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rgbClr val="FF0000"/>
                </a:solidFill>
                <a:highlight>
                  <a:srgbClr val="FFFF00"/>
                </a:highlight>
              </a:rPr>
              <a:t>Окремі амінокислоти є фізіологічно активними</a:t>
            </a:r>
            <a:endParaRPr lang="ru-UA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8194" name="Picture 2" descr="ГЛІЦИН таблетки — інструкція та ціна в аптеках України, аналоги та  показання | Біотики | Довідник лікарських препаратів Компендіум">
            <a:extLst>
              <a:ext uri="{FF2B5EF4-FFF2-40B4-BE49-F238E27FC236}">
                <a16:creationId xmlns:a16="http://schemas.microsoft.com/office/drawing/2014/main" id="{C8F99972-D8CF-47DF-A1ED-06FC034A1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313" y="716979"/>
            <a:ext cx="1410789" cy="167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Тирамин и низкотираминовая диета при мигрени - Мигрень | Отзывы о лечении">
            <a:extLst>
              <a:ext uri="{FF2B5EF4-FFF2-40B4-BE49-F238E27FC236}">
                <a16:creationId xmlns:a16="http://schemas.microsoft.com/office/drawing/2014/main" id="{7CF6C669-0B66-4996-AE78-68F6CFB47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307" y="5673174"/>
            <a:ext cx="1584110" cy="66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Тирамин и низкотираминовая диета при мигрени - Мигрень | Отзывы о лечении">
            <a:extLst>
              <a:ext uri="{FF2B5EF4-FFF2-40B4-BE49-F238E27FC236}">
                <a16:creationId xmlns:a16="http://schemas.microsoft.com/office/drawing/2014/main" id="{B08F4EE8-50E9-4B43-8C81-055E30E3D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7727" y="4876014"/>
            <a:ext cx="1297662" cy="145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Как повысить серотонин естественным путем">
            <a:extLst>
              <a:ext uri="{FF2B5EF4-FFF2-40B4-BE49-F238E27FC236}">
                <a16:creationId xmlns:a16="http://schemas.microsoft.com/office/drawing/2014/main" id="{0B5174B3-C62E-4243-AD56-3DA75CB6B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0922" y="2752352"/>
            <a:ext cx="1677870" cy="168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БАД Эвалар Формула спокойствия Триптофан - «Реальное действие по всем  заявленным пунктам. Теперь это мой самый незаменимый БАД!» | Отзывы  покупателей">
            <a:extLst>
              <a:ext uri="{FF2B5EF4-FFF2-40B4-BE49-F238E27FC236}">
                <a16:creationId xmlns:a16="http://schemas.microsoft.com/office/drawing/2014/main" id="{54455039-17A1-45C2-AA9D-FA1D65CBD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422" y="2816352"/>
            <a:ext cx="1677870" cy="167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Тирамин - инструкция по применению, описание, отзывы пациентов и врачей,  аналоги">
            <a:extLst>
              <a:ext uri="{FF2B5EF4-FFF2-40B4-BE49-F238E27FC236}">
                <a16:creationId xmlns:a16="http://schemas.microsoft.com/office/drawing/2014/main" id="{100F16EA-8C35-4596-A158-6405445DA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740" y="4968117"/>
            <a:ext cx="1327850" cy="127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59FE0930-0BA4-4F0E-9F09-97837F199D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7371816"/>
              </p:ext>
            </p:extLst>
          </p:nvPr>
        </p:nvGraphicFramePr>
        <p:xfrm>
          <a:off x="1660260" y="187576"/>
          <a:ext cx="7774222" cy="64327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777866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Глюкоза Химические структурная формула и модель молекулы C6H12O6  Иллюстрация вектора - иллюстрации насчитывающей модель, молекулы: 150348035">
            <a:extLst>
              <a:ext uri="{FF2B5EF4-FFF2-40B4-BE49-F238E27FC236}">
                <a16:creationId xmlns:a16="http://schemas.microsoft.com/office/drawing/2014/main" id="{962EB4CD-7D13-4066-81A6-15688EA4EF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b="6722"/>
          <a:stretch/>
        </p:blipFill>
        <p:spPr bwMode="auto">
          <a:xfrm>
            <a:off x="1756064" y="1"/>
            <a:ext cx="3947418" cy="396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alactose, D-galactose, Milk Sugar Molecule. Linear Form. Structural  Chemical Formula And Molecule Model Stock Vector - Illustration of  molecular, monosaccharide: 149559240">
            <a:extLst>
              <a:ext uri="{FF2B5EF4-FFF2-40B4-BE49-F238E27FC236}">
                <a16:creationId xmlns:a16="http://schemas.microsoft.com/office/drawing/2014/main" id="{85109209-3A6E-4A1B-B73D-724EB5DAA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" b="8607"/>
          <a:stretch/>
        </p:blipFill>
        <p:spPr bwMode="auto">
          <a:xfrm>
            <a:off x="7635983" y="383301"/>
            <a:ext cx="4022740" cy="291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ics Stock Vectors, Royalty Free Hics Illustrations | Depositphotos®">
            <a:extLst>
              <a:ext uri="{FF2B5EF4-FFF2-40B4-BE49-F238E27FC236}">
                <a16:creationId xmlns:a16="http://schemas.microsoft.com/office/drawing/2014/main" id="{51D45D05-8BF4-4CC3-B720-825D436DB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922" y="3429000"/>
            <a:ext cx="4286250" cy="30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глюкоза - это... Что такое глюкоза?">
            <a:extLst>
              <a:ext uri="{FF2B5EF4-FFF2-40B4-BE49-F238E27FC236}">
                <a16:creationId xmlns:a16="http://schemas.microsoft.com/office/drawing/2014/main" id="{537A7543-EF81-4D2A-9BF4-F434C23A2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027" y="1604372"/>
            <a:ext cx="1520265" cy="129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WWW.DISTEDU.RU / 2.1.4. Рибоза и дезоксирибоза">
            <a:extLst>
              <a:ext uri="{FF2B5EF4-FFF2-40B4-BE49-F238E27FC236}">
                <a16:creationId xmlns:a16="http://schemas.microsoft.com/office/drawing/2014/main" id="{5B945CFF-D034-49F7-ACA5-4FB2C85DF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998" y="4775201"/>
            <a:ext cx="3667125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2543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B531C8A-EBFF-485E-82F4-3D6F4C042710}"/>
              </a:ext>
            </a:extLst>
          </p:cNvPr>
          <p:cNvSpPr/>
          <p:nvPr/>
        </p:nvSpPr>
        <p:spPr>
          <a:xfrm>
            <a:off x="1677880" y="3852909"/>
            <a:ext cx="1225118" cy="328474"/>
          </a:xfrm>
          <a:prstGeom prst="rect">
            <a:avLst/>
          </a:prstGeom>
          <a:solidFill>
            <a:srgbClr val="26E2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BF0DFC8B-26C0-4956-8FF7-9EB7E4EF8D7F}"/>
              </a:ext>
            </a:extLst>
          </p:cNvPr>
          <p:cNvSpPr/>
          <p:nvPr/>
        </p:nvSpPr>
        <p:spPr>
          <a:xfrm>
            <a:off x="1606858" y="3852909"/>
            <a:ext cx="1127464" cy="3284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" name="Picture 6" descr="Хімії: 4.2 Амінокислоти. Білки. Розв'язування задач та перетворень:  амінокислоти">
            <a:extLst>
              <a:ext uri="{FF2B5EF4-FFF2-40B4-BE49-F238E27FC236}">
                <a16:creationId xmlns:a16="http://schemas.microsoft.com/office/drawing/2014/main" id="{03EBCDC3-FC6B-4BC1-90E7-51E25A246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29" y="235935"/>
            <a:ext cx="9006728" cy="674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Рукописный ввод 11">
                <a:extLst>
                  <a:ext uri="{FF2B5EF4-FFF2-40B4-BE49-F238E27FC236}">
                    <a16:creationId xmlns:a16="http://schemas.microsoft.com/office/drawing/2014/main" id="{BCAB9727-A327-44FD-B75C-AFA86A70E5F4}"/>
                  </a:ext>
                </a:extLst>
              </p14:cNvPr>
              <p14:cNvContentPartPr/>
              <p14:nvPr/>
            </p14:nvContentPartPr>
            <p14:xfrm>
              <a:off x="1500375" y="3622002"/>
              <a:ext cx="390960" cy="515520"/>
            </p14:xfrm>
          </p:contentPart>
        </mc:Choice>
        <mc:Fallback xmlns="">
          <p:pic>
            <p:nvPicPr>
              <p:cNvPr id="12" name="Рукописный ввод 11">
                <a:extLst>
                  <a:ext uri="{FF2B5EF4-FFF2-40B4-BE49-F238E27FC236}">
                    <a16:creationId xmlns:a16="http://schemas.microsoft.com/office/drawing/2014/main" id="{BCAB9727-A327-44FD-B75C-AFA86A70E5F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69055" y="3559002"/>
                <a:ext cx="453600" cy="64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" name="Рукописный ввод 12">
                <a:extLst>
                  <a:ext uri="{FF2B5EF4-FFF2-40B4-BE49-F238E27FC236}">
                    <a16:creationId xmlns:a16="http://schemas.microsoft.com/office/drawing/2014/main" id="{0DED4038-DCB5-466D-B84A-14487AEB3806}"/>
                  </a:ext>
                </a:extLst>
              </p14:cNvPr>
              <p14:cNvContentPartPr/>
              <p14:nvPr/>
            </p14:nvContentPartPr>
            <p14:xfrm>
              <a:off x="1322895" y="5468802"/>
              <a:ext cx="426240" cy="426240"/>
            </p14:xfrm>
          </p:contentPart>
        </mc:Choice>
        <mc:Fallback xmlns="">
          <p:pic>
            <p:nvPicPr>
              <p:cNvPr id="13" name="Рукописный ввод 12">
                <a:extLst>
                  <a:ext uri="{FF2B5EF4-FFF2-40B4-BE49-F238E27FC236}">
                    <a16:creationId xmlns:a16="http://schemas.microsoft.com/office/drawing/2014/main" id="{0DED4038-DCB5-466D-B84A-14487AEB380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91575" y="5405802"/>
                <a:ext cx="488880" cy="55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4" name="Рукописный ввод 13">
                <a:extLst>
                  <a:ext uri="{FF2B5EF4-FFF2-40B4-BE49-F238E27FC236}">
                    <a16:creationId xmlns:a16="http://schemas.microsoft.com/office/drawing/2014/main" id="{37541015-41DF-4E0A-A1BF-9F66D6BBEF20}"/>
                  </a:ext>
                </a:extLst>
              </p14:cNvPr>
              <p14:cNvContentPartPr/>
              <p14:nvPr/>
            </p14:nvContentPartPr>
            <p14:xfrm>
              <a:off x="1287255" y="5912682"/>
              <a:ext cx="524160" cy="435600"/>
            </p14:xfrm>
          </p:contentPart>
        </mc:Choice>
        <mc:Fallback xmlns="">
          <p:pic>
            <p:nvPicPr>
              <p:cNvPr id="14" name="Рукописный ввод 13">
                <a:extLst>
                  <a:ext uri="{FF2B5EF4-FFF2-40B4-BE49-F238E27FC236}">
                    <a16:creationId xmlns:a16="http://schemas.microsoft.com/office/drawing/2014/main" id="{37541015-41DF-4E0A-A1BF-9F66D6BBEF2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55935" y="5849682"/>
                <a:ext cx="586800" cy="561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086162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6E4FF4-899E-4C36-8CD0-A8C313728F19}"/>
              </a:ext>
            </a:extLst>
          </p:cNvPr>
          <p:cNvSpPr txBox="1"/>
          <p:nvPr/>
        </p:nvSpPr>
        <p:spPr>
          <a:xfrm>
            <a:off x="422031" y="180870"/>
            <a:ext cx="115154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highlight>
                  <a:srgbClr val="FFFF00"/>
                </a:highlight>
              </a:rPr>
              <a:t>Харчова цінність білку </a:t>
            </a:r>
            <a:r>
              <a:rPr lang="uk-UA" sz="2800" dirty="0"/>
              <a:t>визначається насамперед балансом амінокислот.</a:t>
            </a:r>
          </a:p>
          <a:p>
            <a:endParaRPr lang="uk-UA" sz="2800" dirty="0"/>
          </a:p>
          <a:p>
            <a:r>
              <a:rPr lang="uk-UA" sz="2800" dirty="0"/>
              <a:t>Найбільш дефіцитними є </a:t>
            </a:r>
            <a:r>
              <a:rPr lang="uk-UA" sz="2800" b="1" dirty="0">
                <a:highlight>
                  <a:srgbClr val="00FF00"/>
                </a:highlight>
              </a:rPr>
              <a:t>лізин, триптофан та метіонін</a:t>
            </a:r>
            <a:endParaRPr lang="ru-UA" sz="2800" b="1" dirty="0">
              <a:highlight>
                <a:srgbClr val="00FF00"/>
              </a:highligh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A974291-314E-476C-A72A-9275B5C25E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69" t="15102" r="33334" b="55575"/>
          <a:stretch/>
        </p:blipFill>
        <p:spPr>
          <a:xfrm>
            <a:off x="2241106" y="1604782"/>
            <a:ext cx="7144056" cy="36484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7B6703-3768-4D10-AF2A-1F8C5AC43B44}"/>
              </a:ext>
            </a:extLst>
          </p:cNvPr>
          <p:cNvSpPr txBox="1"/>
          <p:nvPr/>
        </p:nvSpPr>
        <p:spPr>
          <a:xfrm>
            <a:off x="492369" y="5717512"/>
            <a:ext cx="11083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/>
              <a:t>Бажано щоб половина харчового білку мала тваринне походження; </a:t>
            </a:r>
          </a:p>
          <a:p>
            <a:r>
              <a:rPr lang="uk-UA" sz="2400" dirty="0" err="1"/>
              <a:t>Веганство</a:t>
            </a:r>
            <a:r>
              <a:rPr lang="uk-UA" sz="2400" dirty="0"/>
              <a:t> можливе лише при використанні оптимальної суміші злаків та бобових.</a:t>
            </a:r>
            <a:endParaRPr lang="ru-UA" sz="2400" dirty="0"/>
          </a:p>
        </p:txBody>
      </p:sp>
    </p:spTree>
    <p:extLst>
      <p:ext uri="{BB962C8B-B14F-4D97-AF65-F5344CB8AC3E}">
        <p14:creationId xmlns:p14="http://schemas.microsoft.com/office/powerpoint/2010/main" val="200848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113DA09-6B0E-44BB-9B0D-AFDFEEDBDF12}"/>
              </a:ext>
            </a:extLst>
          </p:cNvPr>
          <p:cNvSpPr txBox="1"/>
          <p:nvPr/>
        </p:nvSpPr>
        <p:spPr>
          <a:xfrm>
            <a:off x="401934" y="271305"/>
            <a:ext cx="1179006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solidFill>
                  <a:srgbClr val="7030A0"/>
                </a:solidFill>
                <a:highlight>
                  <a:srgbClr val="FFFF00"/>
                </a:highlight>
              </a:rPr>
              <a:t>Яка потреба організму в білку?</a:t>
            </a:r>
          </a:p>
          <a:p>
            <a:endParaRPr lang="uk-UA" dirty="0"/>
          </a:p>
          <a:p>
            <a:r>
              <a:rPr lang="uk-UA" dirty="0"/>
              <a:t>Постійний розклад білків в організму ( без стресу та навантаження) – 0,7 г</a:t>
            </a:r>
            <a:r>
              <a:rPr lang="en-US" dirty="0"/>
              <a:t>/</a:t>
            </a:r>
            <a:r>
              <a:rPr lang="uk-UA" dirty="0"/>
              <a:t> кг ваги за добу ( білковий мінімум);</a:t>
            </a:r>
          </a:p>
          <a:p>
            <a:endParaRPr lang="uk-UA" dirty="0"/>
          </a:p>
          <a:p>
            <a:r>
              <a:rPr lang="uk-UA" dirty="0">
                <a:highlight>
                  <a:srgbClr val="00FFFF"/>
                </a:highlight>
              </a:rPr>
              <a:t>1,0 г</a:t>
            </a:r>
            <a:r>
              <a:rPr lang="en-US" dirty="0">
                <a:highlight>
                  <a:srgbClr val="00FFFF"/>
                </a:highlight>
              </a:rPr>
              <a:t>/</a:t>
            </a:r>
            <a:r>
              <a:rPr lang="uk-UA" dirty="0">
                <a:highlight>
                  <a:srgbClr val="00FFFF"/>
                </a:highlight>
              </a:rPr>
              <a:t> кг – білковий оптимум</a:t>
            </a:r>
          </a:p>
          <a:p>
            <a:r>
              <a:rPr lang="uk-UA" dirty="0">
                <a:highlight>
                  <a:srgbClr val="26E2C3"/>
                </a:highlight>
              </a:rPr>
              <a:t>1,2 г</a:t>
            </a:r>
            <a:r>
              <a:rPr lang="en-US" dirty="0">
                <a:highlight>
                  <a:srgbClr val="26E2C3"/>
                </a:highlight>
              </a:rPr>
              <a:t>/</a:t>
            </a:r>
            <a:r>
              <a:rPr lang="uk-UA" dirty="0">
                <a:highlight>
                  <a:srgbClr val="26E2C3"/>
                </a:highlight>
              </a:rPr>
              <a:t> кг – якщо лише рослинні білки (до 100 г на добу)</a:t>
            </a:r>
          </a:p>
          <a:p>
            <a:r>
              <a:rPr lang="uk-UA" dirty="0">
                <a:highlight>
                  <a:srgbClr val="FF00FF"/>
                </a:highlight>
              </a:rPr>
              <a:t>1,5 г</a:t>
            </a:r>
            <a:r>
              <a:rPr lang="en-US" dirty="0">
                <a:highlight>
                  <a:srgbClr val="FF00FF"/>
                </a:highlight>
              </a:rPr>
              <a:t>/</a:t>
            </a:r>
            <a:r>
              <a:rPr lang="uk-UA" dirty="0">
                <a:highlight>
                  <a:srgbClr val="FF00FF"/>
                </a:highlight>
              </a:rPr>
              <a:t> кг - діти</a:t>
            </a:r>
          </a:p>
          <a:p>
            <a:r>
              <a:rPr lang="uk-UA" dirty="0">
                <a:highlight>
                  <a:srgbClr val="FF0000"/>
                </a:highlight>
              </a:rPr>
              <a:t>2 г</a:t>
            </a:r>
            <a:r>
              <a:rPr lang="en-US" dirty="0">
                <a:highlight>
                  <a:srgbClr val="FF0000"/>
                </a:highlight>
              </a:rPr>
              <a:t>/</a:t>
            </a:r>
            <a:r>
              <a:rPr lang="uk-UA" dirty="0">
                <a:highlight>
                  <a:srgbClr val="FF0000"/>
                </a:highlight>
              </a:rPr>
              <a:t> кг  - вагітні, хворі</a:t>
            </a:r>
          </a:p>
          <a:p>
            <a:endParaRPr lang="ru-U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C6E588-27B9-48FE-ADDC-2A8D101B8866}"/>
              </a:ext>
            </a:extLst>
          </p:cNvPr>
          <p:cNvSpPr txBox="1"/>
          <p:nvPr/>
        </p:nvSpPr>
        <p:spPr>
          <a:xfrm>
            <a:off x="269632" y="4064143"/>
            <a:ext cx="76802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/>
              <a:t>Якщо надлишок білків з їжею – вони не накопичуються, а використовуються для отримання енергії; Результат – надлишок сечовини у крові!</a:t>
            </a:r>
            <a:endParaRPr lang="ru-UA" sz="2000" dirty="0"/>
          </a:p>
        </p:txBody>
      </p:sp>
      <p:pic>
        <p:nvPicPr>
          <p:cNvPr id="10242" name="Picture 2" descr="8 поганих звичок, які погіршують роботу нирок">
            <a:extLst>
              <a:ext uri="{FF2B5EF4-FFF2-40B4-BE49-F238E27FC236}">
                <a16:creationId xmlns:a16="http://schemas.microsoft.com/office/drawing/2014/main" id="{87B36E70-21C4-4D7E-9A61-E174BDE3FA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2" r="44813"/>
          <a:stretch/>
        </p:blipFill>
        <p:spPr bwMode="auto">
          <a:xfrm>
            <a:off x="8082224" y="3403464"/>
            <a:ext cx="2167909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Подагра | MedKontrol Мариуполь">
            <a:extLst>
              <a:ext uri="{FF2B5EF4-FFF2-40B4-BE49-F238E27FC236}">
                <a16:creationId xmlns:a16="http://schemas.microsoft.com/office/drawing/2014/main" id="{C809CDFD-DD3E-4D25-8B44-AA764D4E5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9592" y="5512871"/>
            <a:ext cx="1655047" cy="116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4610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917621-ADE0-4649-9070-81C4B5A72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0000"/>
          </a:xfrm>
        </p:spPr>
        <p:txBody>
          <a:bodyPr/>
          <a:lstStyle/>
          <a:p>
            <a:pPr algn="ctr"/>
            <a:r>
              <a:rPr lang="uk-UA" b="1" dirty="0">
                <a:solidFill>
                  <a:srgbClr val="7030A0"/>
                </a:solidFill>
                <a:highlight>
                  <a:srgbClr val="FFFF00"/>
                </a:highlight>
              </a:rPr>
              <a:t>Харчова цінність окремих груп білків</a:t>
            </a:r>
            <a:endParaRPr lang="ru-UA" b="1" dirty="0">
              <a:solidFill>
                <a:srgbClr val="7030A0"/>
              </a:solidFill>
              <a:highlight>
                <a:srgbClr val="FFFF00"/>
              </a:highlight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B03252-CA8A-4D43-AAC1-A36BFB50E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67435" cy="4351338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AutoNum type="arabicPeriod"/>
            </a:pPr>
            <a:r>
              <a:rPr lang="uk-UA" dirty="0"/>
              <a:t>Білки молока та яєць (збалансовані, легко перетравлюються, визначені самою природою для розвитку).</a:t>
            </a:r>
          </a:p>
          <a:p>
            <a:pPr marL="514350" indent="-514350">
              <a:buAutoNum type="arabicPeriod"/>
            </a:pPr>
            <a:endParaRPr lang="uk-UA" dirty="0"/>
          </a:p>
          <a:p>
            <a:pPr marL="514350" indent="-514350">
              <a:buAutoNum type="arabicPeriod"/>
            </a:pPr>
            <a:r>
              <a:rPr lang="uk-UA" dirty="0"/>
              <a:t>Білок риби та м'яса (міоглобін).</a:t>
            </a:r>
          </a:p>
          <a:p>
            <a:pPr marL="514350" indent="-514350">
              <a:buAutoNum type="arabicPeriod"/>
            </a:pPr>
            <a:endParaRPr lang="uk-UA" dirty="0"/>
          </a:p>
          <a:p>
            <a:pPr marL="514350" indent="-514350">
              <a:buAutoNum type="arabicPeriod"/>
            </a:pPr>
            <a:r>
              <a:rPr lang="uk-UA" dirty="0"/>
              <a:t>Білки бобових (перетравлюються на 50-70%, дефіцит метіоніну).</a:t>
            </a:r>
          </a:p>
          <a:p>
            <a:pPr marL="514350" indent="-514350">
              <a:buAutoNum type="arabicPeriod"/>
            </a:pPr>
            <a:endParaRPr lang="uk-UA" dirty="0"/>
          </a:p>
          <a:p>
            <a:pPr marL="514350" indent="-514350">
              <a:buAutoNum type="arabicPeriod"/>
            </a:pPr>
            <a:r>
              <a:rPr lang="uk-UA" dirty="0"/>
              <a:t>Білки злаків (перетравлюються на 50-70%, дефіцит лізину)</a:t>
            </a:r>
          </a:p>
          <a:p>
            <a:pPr marL="514350" indent="-514350">
              <a:buAutoNum type="arabicPeriod"/>
            </a:pPr>
            <a:endParaRPr lang="ru-UA" dirty="0"/>
          </a:p>
        </p:txBody>
      </p:sp>
      <p:pic>
        <p:nvPicPr>
          <p:cNvPr id="9218" name="Picture 2" descr="Творог Рецепт - Moulinex">
            <a:extLst>
              <a:ext uri="{FF2B5EF4-FFF2-40B4-BE49-F238E27FC236}">
                <a16:creationId xmlns:a16="http://schemas.microsoft.com/office/drawing/2014/main" id="{4A096F61-7757-4752-A7FD-F00715C0C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790" y="1825625"/>
            <a:ext cx="1677325" cy="115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Чому не можна пити сирі яйця » МІА Вектор Ньюз">
            <a:extLst>
              <a:ext uri="{FF2B5EF4-FFF2-40B4-BE49-F238E27FC236}">
                <a16:creationId xmlns:a16="http://schemas.microsoft.com/office/drawing/2014/main" id="{280765AD-DAFE-4BBC-BEDD-1D78B8A6B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385" y="1694161"/>
            <a:ext cx="1712459" cy="128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Красная рыба сырая. Сырой кусок красной рыбы на белом фоне — Стоковое фото  © Gekachka #98909032">
            <a:extLst>
              <a:ext uri="{FF2B5EF4-FFF2-40B4-BE49-F238E27FC236}">
                <a16:creationId xmlns:a16="http://schemas.microsoft.com/office/drawing/2014/main" id="{914E80E7-808F-4404-BAA6-1FC3D6CC7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735" y="2976852"/>
            <a:ext cx="1949433" cy="129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Кусок мяса.: raoufych — LiveJournal">
            <a:extLst>
              <a:ext uri="{FF2B5EF4-FFF2-40B4-BE49-F238E27FC236}">
                <a16:creationId xmlns:a16="http://schemas.microsoft.com/office/drawing/2014/main" id="{78DC4B08-822F-456D-8A31-42F6C2364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430" y="2957257"/>
            <a:ext cx="1949435" cy="129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Джерела білка">
            <a:extLst>
              <a:ext uri="{FF2B5EF4-FFF2-40B4-BE49-F238E27FC236}">
                <a16:creationId xmlns:a16="http://schemas.microsoft.com/office/drawing/2014/main" id="{ED05A6EA-F0E5-4A3B-9440-3FACD1B85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818" y="4216615"/>
            <a:ext cx="2108048" cy="129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Кашу кашею не зіпсуєш: ТОП-5 корисних злаків » Рахів NEWS">
            <a:extLst>
              <a:ext uri="{FF2B5EF4-FFF2-40B4-BE49-F238E27FC236}">
                <a16:creationId xmlns:a16="http://schemas.microsoft.com/office/drawing/2014/main" id="{886941E3-6E94-4786-8441-426BFB649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866" y="5494280"/>
            <a:ext cx="2254041" cy="1266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05683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E7B2E2-BEC0-4828-A3E4-2DF534A68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7290" y="385222"/>
            <a:ext cx="10515600" cy="499033"/>
          </a:xfrm>
        </p:spPr>
        <p:txBody>
          <a:bodyPr>
            <a:noAutofit/>
          </a:bodyPr>
          <a:lstStyle/>
          <a:p>
            <a:r>
              <a:rPr lang="uk-UA" sz="3600" b="1" dirty="0"/>
              <a:t>З білками можуть бути пов'язані:</a:t>
            </a:r>
            <a:br>
              <a:rPr lang="uk-UA" sz="3600" b="1" dirty="0"/>
            </a:br>
            <a:endParaRPr lang="ru-UA" sz="3600" b="1" dirty="0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46B8E206-86FF-49C3-8788-D03883175E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8041918"/>
              </p:ext>
            </p:extLst>
          </p:nvPr>
        </p:nvGraphicFramePr>
        <p:xfrm>
          <a:off x="894303" y="914933"/>
          <a:ext cx="10389996" cy="2093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E11D22-3E5A-4831-89AE-44406467DE1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186" t="43863" r="45563" b="36338"/>
          <a:stretch/>
        </p:blipFill>
        <p:spPr>
          <a:xfrm>
            <a:off x="4473146" y="1195889"/>
            <a:ext cx="3013008" cy="17430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CF85C6-3DDD-44CB-A3FE-91E406CB6271}"/>
              </a:ext>
            </a:extLst>
          </p:cNvPr>
          <p:cNvSpPr txBox="1"/>
          <p:nvPr/>
        </p:nvSpPr>
        <p:spPr>
          <a:xfrm>
            <a:off x="472273" y="3949002"/>
            <a:ext cx="5144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/>
              <a:t>Причини:</a:t>
            </a:r>
            <a:r>
              <a:rPr lang="uk-UA" dirty="0"/>
              <a:t> Генетична чутливість до певних фрагментів білка + «алергічний прорив»</a:t>
            </a:r>
            <a:endParaRPr lang="ru-UA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CDFF61C-AE52-4282-A055-8CCC4BD2091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286" t="47033" r="34972" b="33750"/>
          <a:stretch/>
        </p:blipFill>
        <p:spPr>
          <a:xfrm>
            <a:off x="7985090" y="5333722"/>
            <a:ext cx="3748037" cy="13179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C522F1-FDC1-433A-87C1-A90A2BAB7E45}"/>
              </a:ext>
            </a:extLst>
          </p:cNvPr>
          <p:cNvSpPr txBox="1"/>
          <p:nvPr/>
        </p:nvSpPr>
        <p:spPr>
          <a:xfrm>
            <a:off x="6471139" y="3949002"/>
            <a:ext cx="54261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Фрагменти білків їжі схожі на фрагменти власних білків і алергічна реакція переходить в атаку власних клітин</a:t>
            </a:r>
          </a:p>
          <a:p>
            <a:endParaRPr lang="ru-UA" dirty="0"/>
          </a:p>
        </p:txBody>
      </p:sp>
      <p:pic>
        <p:nvPicPr>
          <p:cNvPr id="11266" name="Picture 2" descr="Глютен СТОП - Home | Facebook">
            <a:extLst>
              <a:ext uri="{FF2B5EF4-FFF2-40B4-BE49-F238E27FC236}">
                <a16:creationId xmlns:a16="http://schemas.microsoft.com/office/drawing/2014/main" id="{D7D9CD8A-3DAD-4D74-922B-9D1D03711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650" y="5426330"/>
            <a:ext cx="1841319" cy="122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Чи можливо вилікувати харчову алергію шляхом змінення мікробіома кишечника?  - Все про алергію">
            <a:extLst>
              <a:ext uri="{FF2B5EF4-FFF2-40B4-BE49-F238E27FC236}">
                <a16:creationId xmlns:a16="http://schemas.microsoft.com/office/drawing/2014/main" id="{6E9CB584-D762-4389-95B9-812D4FC6B9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" r="12204"/>
          <a:stretch/>
        </p:blipFill>
        <p:spPr bwMode="auto">
          <a:xfrm>
            <a:off x="1008080" y="4873451"/>
            <a:ext cx="2458601" cy="1599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9664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ÐÐ°ÑÑÐ¸Ð½ÐºÐ¸ Ð¿Ð¾ Ð·Ð°Ð¿ÑÐ¾ÑÑ Ð³Ð»ÑÐºÐ¾Ð·Ð° Ð² Ð²Ð¸Ð½Ð¾Ð³ÑÐ°Ð´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0" y="188640"/>
            <a:ext cx="4140460" cy="276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ÐÐ°ÑÑÐ¸Ð½ÐºÐ¸ Ð¿Ð¾ Ð·Ð°Ð¿ÑÐ¾ÑÑ Ð³ÐµÐºÑÐ¾Ð·Ð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21"/>
          <a:stretch/>
        </p:blipFill>
        <p:spPr bwMode="auto">
          <a:xfrm>
            <a:off x="1775520" y="188640"/>
            <a:ext cx="1884232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668" y="2276872"/>
            <a:ext cx="2084834" cy="208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1" y="3420000"/>
            <a:ext cx="4140459" cy="310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5530" y="197474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ÐÐ°ÑÑÐ¸Ð½ÐºÐ¸ Ð¿Ð¾ Ð·Ð°Ð¿ÑÐ¾ÑÑ ÑÑÑÐ¼Ð°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8" r="5143"/>
          <a:stretch/>
        </p:blipFill>
        <p:spPr bwMode="auto">
          <a:xfrm>
            <a:off x="8206005" y="4653136"/>
            <a:ext cx="2436163" cy="198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75520" y="4653137"/>
            <a:ext cx="208823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/>
              <a:t>Глюкоза</a:t>
            </a:r>
            <a:r>
              <a:rPr lang="uk-UA" dirty="0"/>
              <a:t> - (або виноградний цукор) - найпоширеніший в природі </a:t>
            </a:r>
            <a:r>
              <a:rPr lang="uk-UA" dirty="0" err="1"/>
              <a:t>моносахарид</a:t>
            </a:r>
            <a:r>
              <a:rPr lang="uk-UA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4556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ÐÐ°ÑÑÐ¸Ð½ÐºÐ¸ Ð¿Ð¾ Ð·Ð°Ð¿ÑÐ¾ÑÑ Ð³ÐµÐºÑÐ¾Ð·Ð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03" r="2616"/>
          <a:stretch/>
        </p:blipFill>
        <p:spPr bwMode="auto">
          <a:xfrm>
            <a:off x="1775520" y="260649"/>
            <a:ext cx="1743852" cy="331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75520" y="3789040"/>
            <a:ext cx="17438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/>
              <a:t>Фруктоза</a:t>
            </a:r>
            <a:r>
              <a:rPr lang="uk-UA" dirty="0"/>
              <a:t> (плодовий цукор) - найбільш важливий представник </a:t>
            </a:r>
            <a:r>
              <a:rPr lang="uk-UA" dirty="0" err="1"/>
              <a:t>кетоз</a:t>
            </a:r>
            <a:r>
              <a:rPr lang="uk-UA" dirty="0"/>
              <a:t>.</a:t>
            </a:r>
            <a:endParaRPr lang="ru-RU" dirty="0"/>
          </a:p>
        </p:txBody>
      </p:sp>
      <p:pic>
        <p:nvPicPr>
          <p:cNvPr id="10244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4" r="4636"/>
          <a:stretch/>
        </p:blipFill>
        <p:spPr bwMode="auto">
          <a:xfrm>
            <a:off x="3935760" y="260648"/>
            <a:ext cx="2779828" cy="263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ÐÐ°ÑÑÐ¸Ð½ÐºÐ¸ Ð¿Ð¾ Ð·Ð°Ð¿ÑÐ¾ÑÑ Ð¸Ð½Ð¶Ð¸Ñ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764" y="3966472"/>
            <a:ext cx="4768471" cy="263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ÐÐ°ÑÑÐ¸Ð½ÐºÐ¸ Ð¿Ð¾ Ð·Ð°Ð¿ÑÐ¾ÑÑ ÐºÑÑÐ°Ð³Ð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098" y="260648"/>
            <a:ext cx="2450585" cy="191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Стоит ли заменять сахар медом или фруктозой?">
            <a:extLst>
              <a:ext uri="{FF2B5EF4-FFF2-40B4-BE49-F238E27FC236}">
                <a16:creationId xmlns:a16="http://schemas.microsoft.com/office/drawing/2014/main" id="{B5B9A7EE-CCCA-4437-BAE5-4E8B5E1A4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085" y="2223397"/>
            <a:ext cx="3098789" cy="206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012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E3C20A-447B-47F3-B33A-A8FA14A52018}"/>
              </a:ext>
            </a:extLst>
          </p:cNvPr>
          <p:cNvSpPr txBox="1"/>
          <p:nvPr/>
        </p:nvSpPr>
        <p:spPr>
          <a:xfrm>
            <a:off x="3911600" y="406400"/>
            <a:ext cx="406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err="1"/>
              <a:t>Дисахари</a:t>
            </a:r>
            <a:r>
              <a:rPr lang="uk-UA" sz="2400" b="1" dirty="0"/>
              <a:t>        С</a:t>
            </a:r>
            <a:r>
              <a:rPr lang="uk-UA" sz="2400" b="1" baseline="-25000" dirty="0"/>
              <a:t>12</a:t>
            </a:r>
            <a:r>
              <a:rPr lang="uk-UA" sz="2400" b="1" dirty="0"/>
              <a:t>Н</a:t>
            </a:r>
            <a:r>
              <a:rPr lang="uk-UA" sz="2400" b="1" baseline="-25000" dirty="0"/>
              <a:t>22</a:t>
            </a:r>
            <a:r>
              <a:rPr lang="uk-UA" sz="2400" b="1" dirty="0"/>
              <a:t>О</a:t>
            </a:r>
            <a:r>
              <a:rPr lang="uk-UA" sz="2400" b="1" baseline="-25000" dirty="0"/>
              <a:t>11</a:t>
            </a:r>
            <a:endParaRPr lang="ru-UA" sz="2400" b="1" baseline="-25000" dirty="0"/>
          </a:p>
        </p:txBody>
      </p:sp>
      <p:pic>
        <p:nvPicPr>
          <p:cNvPr id="4100" name="Picture 4" descr="Презентация на тему: &quot;Лекция 2. УГЛЕВОДЫ. План лекции 1) Классификация  углеводов 2) Структура и свойства наиболее часто встречаемых углеводов 3)  Биологические функции углеводов.&quot;. Скачать бесплатно и без регистрации.">
            <a:extLst>
              <a:ext uri="{FF2B5EF4-FFF2-40B4-BE49-F238E27FC236}">
                <a16:creationId xmlns:a16="http://schemas.microsoft.com/office/drawing/2014/main" id="{A5CE00C1-F8CA-4E80-BD62-89B1AFA047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14" r="35638" b="10980"/>
          <a:stretch/>
        </p:blipFill>
        <p:spPr bwMode="auto">
          <a:xfrm>
            <a:off x="1175480" y="1365719"/>
            <a:ext cx="5042440" cy="386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Лактоза - что это? Польза и вред - Сойкапедия, молочный сахар, польза и  вред лактозы, из чего получают лактозу, кишечные бактерии, аллергия на  молочный белок, казеин, аллергия на казеин, гиполактазия">
            <a:extLst>
              <a:ext uri="{FF2B5EF4-FFF2-40B4-BE49-F238E27FC236}">
                <a16:creationId xmlns:a16="http://schemas.microsoft.com/office/drawing/2014/main" id="{46E158ED-E159-4F4B-AB17-352DA3079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140" y="4709192"/>
            <a:ext cx="3040920" cy="202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Как приготовить ячменный солод в домашних условиях">
            <a:extLst>
              <a:ext uri="{FF2B5EF4-FFF2-40B4-BE49-F238E27FC236}">
                <a16:creationId xmlns:a16="http://schemas.microsoft.com/office/drawing/2014/main" id="{601A030B-4EF8-4417-A7C4-A99CE59F6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541" y="2741702"/>
            <a:ext cx="3446092" cy="1746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ÐÐ°ÑÑÐ¸Ð½ÐºÐ¸ Ð¿Ð¾ Ð·Ð°Ð¿ÑÐ¾ÑÑ ÑÑÐºÑÐ¾Ð²Ñ Ð±ÑÑÑÐºÐ¸">
            <a:extLst>
              <a:ext uri="{FF2B5EF4-FFF2-40B4-BE49-F238E27FC236}">
                <a16:creationId xmlns:a16="http://schemas.microsoft.com/office/drawing/2014/main" id="{EED33241-B4E2-47BC-B229-BCF5E5DB7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95682"/>
            <a:ext cx="1570675" cy="193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ÐÐ°ÑÑÐ¸Ð½ÐºÐ¸ Ð¿Ð¾ Ð·Ð°Ð¿ÑÐ¾ÑÑ ÑÑÐºÑÐ¾Ð²Ð¸Ð¹ ÐºÐ»ÐµÐ½">
            <a:extLst>
              <a:ext uri="{FF2B5EF4-FFF2-40B4-BE49-F238E27FC236}">
                <a16:creationId xmlns:a16="http://schemas.microsoft.com/office/drawing/2014/main" id="{2D7BB2C9-2BD4-43C4-A7F6-F338EF0D5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3101" y="27087"/>
            <a:ext cx="1985828" cy="148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ÐÐ¾ÑÐ¾Ð¶ÐµÐµ Ð¸Ð·Ð¾Ð±ÑÐ°Ð¶ÐµÐ½Ð¸Ðµ">
            <a:extLst>
              <a:ext uri="{FF2B5EF4-FFF2-40B4-BE49-F238E27FC236}">
                <a16:creationId xmlns:a16="http://schemas.microsoft.com/office/drawing/2014/main" id="{E567CF6E-252B-4EF9-B8C9-077E4CBA3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503" y="1074877"/>
            <a:ext cx="2062673" cy="1380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8405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1816291"/>
              </p:ext>
            </p:extLst>
          </p:nvPr>
        </p:nvGraphicFramePr>
        <p:xfrm>
          <a:off x="1589244" y="1428388"/>
          <a:ext cx="9261635" cy="419009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7321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5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073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61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9123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</a:rPr>
                        <a:t>Сахароза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>
                          <a:solidFill>
                            <a:schemeClr val="tx1"/>
                          </a:solidFill>
                          <a:effectLst/>
                        </a:rPr>
                        <a:t>100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>
                          <a:solidFill>
                            <a:schemeClr val="tx1"/>
                          </a:solidFill>
                          <a:effectLst/>
                        </a:rPr>
                        <a:t>Ксилоза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</a:rPr>
                        <a:t>40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123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>
                          <a:solidFill>
                            <a:schemeClr val="tx1"/>
                          </a:solidFill>
                          <a:effectLst/>
                        </a:rPr>
                        <a:t>Фруктоза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>
                          <a:solidFill>
                            <a:schemeClr val="tx1"/>
                          </a:solidFill>
                          <a:effectLst/>
                        </a:rPr>
                        <a:t>173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>
                          <a:solidFill>
                            <a:schemeClr val="tx1"/>
                          </a:solidFill>
                          <a:effectLst/>
                        </a:rPr>
                        <a:t>Мальтоза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</a:rPr>
                        <a:t>32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123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dirty="0" err="1">
                          <a:solidFill>
                            <a:schemeClr val="tx1"/>
                          </a:solidFill>
                          <a:effectLst/>
                        </a:rPr>
                        <a:t>Інвертний</a:t>
                      </a: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</a:rPr>
                        <a:t> цукор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>
                          <a:solidFill>
                            <a:schemeClr val="tx1"/>
                          </a:solidFill>
                          <a:effectLst/>
                        </a:rPr>
                        <a:t>130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</a:rPr>
                        <a:t>Галактоза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</a:rPr>
                        <a:t>32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123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</a:rPr>
                        <a:t>Глюкоза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>
                          <a:solidFill>
                            <a:schemeClr val="tx1"/>
                          </a:solidFill>
                          <a:effectLst/>
                        </a:rPr>
                        <a:t>74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dirty="0" err="1">
                          <a:solidFill>
                            <a:schemeClr val="tx1"/>
                          </a:solidFill>
                          <a:effectLst/>
                        </a:rPr>
                        <a:t>Цикламат</a:t>
                      </a:r>
                      <a:endParaRPr lang="uk-UA" sz="20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</a:rPr>
                        <a:t>3000-8000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25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</a:rPr>
                        <a:t>Лактоза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Аспартам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10000-20000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25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uk-UA" sz="20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Сахарин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20000-70000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575720" y="476672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Таблиця солодкості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1955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71565" y="332656"/>
            <a:ext cx="8118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/>
              <a:t>ХАРАКТЕРИСТИКА ОКРЕМИХ ПОЛІСАХАРИДІВ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15484" y="5794811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/>
              <a:t>1. Крохмаль</a:t>
            </a:r>
            <a:endParaRPr lang="ru-RU" sz="2400" dirty="0"/>
          </a:p>
        </p:txBody>
      </p:sp>
      <p:pic>
        <p:nvPicPr>
          <p:cNvPr id="9218" name="Picture 2" descr="ÐÐ°ÑÑÐ¸Ð½ÐºÐ¸ Ð¿Ð¾ Ð·Ð°Ð¿ÑÐ¾ÑÑ Ð½Ð°ÑÑÐ½Ð½Ñ ÑÐ¸ÑÑ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146" y="4842311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60"/>
          <a:stretch/>
        </p:blipFill>
        <p:spPr bwMode="auto">
          <a:xfrm>
            <a:off x="4046339" y="4842311"/>
            <a:ext cx="1953676" cy="190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039"/>
          <a:stretch/>
        </p:blipFill>
        <p:spPr bwMode="auto">
          <a:xfrm>
            <a:off x="6144089" y="4842311"/>
            <a:ext cx="2004140" cy="190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ÐÐ°ÑÑÐ¸Ð½ÐºÐ¸ Ð¿Ð¾ Ð·Ð°Ð¿ÑÐ¾ÑÑ ÐºÐ°ÑÑÐ¾Ð¿Ð»Ñ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5" r="12118"/>
          <a:stretch/>
        </p:blipFill>
        <p:spPr bwMode="auto">
          <a:xfrm>
            <a:off x="8328249" y="4980984"/>
            <a:ext cx="2006221" cy="186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171564" y="5733256"/>
            <a:ext cx="1476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60-80%</a:t>
            </a:r>
            <a:endParaRPr lang="ru-RU" sz="28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8593276" y="5682443"/>
            <a:ext cx="1476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12-22%</a:t>
            </a:r>
            <a:endParaRPr lang="ru-RU" sz="28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408077" y="5714092"/>
            <a:ext cx="1476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60-70%</a:t>
            </a:r>
            <a:endParaRPr lang="ru-RU" sz="28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273068" y="5733256"/>
            <a:ext cx="1476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65-75%</a:t>
            </a:r>
            <a:endParaRPr lang="ru-RU" sz="2800" b="1" dirty="0"/>
          </a:p>
        </p:txBody>
      </p:sp>
      <p:pic>
        <p:nvPicPr>
          <p:cNvPr id="16" name="Picture 2" descr="Утворення глікогену. Біосинтез ліпідів">
            <a:extLst>
              <a:ext uri="{FF2B5EF4-FFF2-40B4-BE49-F238E27FC236}">
                <a16:creationId xmlns:a16="http://schemas.microsoft.com/office/drawing/2014/main" id="{AFA34294-B20A-4687-8103-3C3111A36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157" y="779611"/>
            <a:ext cx="4815840" cy="377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808415-EA11-4DBA-9E06-705768AD0D63}"/>
              </a:ext>
            </a:extLst>
          </p:cNvPr>
          <p:cNvSpPr txBox="1"/>
          <p:nvPr/>
        </p:nvSpPr>
        <p:spPr>
          <a:xfrm>
            <a:off x="9133840" y="1330960"/>
            <a:ext cx="260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Запасний у рослин</a:t>
            </a:r>
            <a:endParaRPr lang="ru-UA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1CCAA9-11B5-47F9-89AA-75649B7F0BC5}"/>
              </a:ext>
            </a:extLst>
          </p:cNvPr>
          <p:cNvSpPr txBox="1"/>
          <p:nvPr/>
        </p:nvSpPr>
        <p:spPr>
          <a:xfrm>
            <a:off x="9033990" y="3140677"/>
            <a:ext cx="29548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В печінці та м'язах тварин (200 - 300 г)</a:t>
            </a:r>
          </a:p>
          <a:p>
            <a:endParaRPr lang="uk-UA" dirty="0"/>
          </a:p>
          <a:p>
            <a:endParaRPr lang="ru-UA" dirty="0"/>
          </a:p>
        </p:txBody>
      </p:sp>
      <p:pic>
        <p:nvPicPr>
          <p:cNvPr id="22" name="Picture 4" descr="ÐÐ¾ÑÐ¾Ð¶ÐµÐµ Ð¸Ð·Ð¾Ð±ÑÐ°Ð¶ÐµÐ½Ð¸Ðµ">
            <a:extLst>
              <a:ext uri="{FF2B5EF4-FFF2-40B4-BE49-F238E27FC236}">
                <a16:creationId xmlns:a16="http://schemas.microsoft.com/office/drawing/2014/main" id="{CCC2A3E0-CC12-4910-8750-EED7257490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" r="5108" b="9128"/>
          <a:stretch/>
        </p:blipFill>
        <p:spPr bwMode="auto">
          <a:xfrm>
            <a:off x="775235" y="2092993"/>
            <a:ext cx="1873754" cy="131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B9D4FD0-E207-4A85-94E4-8609978BDC8F}"/>
              </a:ext>
            </a:extLst>
          </p:cNvPr>
          <p:cNvSpPr txBox="1"/>
          <p:nvPr/>
        </p:nvSpPr>
        <p:spPr>
          <a:xfrm>
            <a:off x="1312995" y="3556175"/>
            <a:ext cx="1181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Інулін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541725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16637" y="2693341"/>
            <a:ext cx="3616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i="1" dirty="0">
                <a:solidFill>
                  <a:srgbClr val="FF0000"/>
                </a:solidFill>
              </a:rPr>
              <a:t>Харчові волокна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Результат пошуку зображень за запитом &quot;целюлоза&quot;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1" b="14492"/>
          <a:stretch/>
        </p:blipFill>
        <p:spPr bwMode="auto">
          <a:xfrm>
            <a:off x="78909" y="1048619"/>
            <a:ext cx="4374558" cy="1033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9" y="44624"/>
            <a:ext cx="2002573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5" t="5760" r="10523"/>
          <a:stretch/>
        </p:blipFill>
        <p:spPr bwMode="auto">
          <a:xfrm>
            <a:off x="6816081" y="44624"/>
            <a:ext cx="1891633" cy="17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94"/>
          <a:stretch/>
        </p:blipFill>
        <p:spPr bwMode="auto">
          <a:xfrm>
            <a:off x="8760297" y="40891"/>
            <a:ext cx="1834139" cy="17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43872" y="601524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FF0000"/>
                </a:solidFill>
              </a:rPr>
              <a:t>95-98%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05812" y="543744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FF0000"/>
                </a:solidFill>
              </a:rPr>
              <a:t>80-90%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40316" y="543744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FF0000"/>
                </a:solidFill>
              </a:rPr>
              <a:t>40-50%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13" name="Picture 2" descr="ÐÐ°ÑÑÐ¸Ð½ÐºÐ¸ Ð¿Ð¾ Ð·Ð°Ð¿ÑÐ¾ÑÑ Ð¿ÐµÐºÑÐ¸Ð½">
            <a:extLst>
              <a:ext uri="{FF2B5EF4-FFF2-40B4-BE49-F238E27FC236}">
                <a16:creationId xmlns:a16="http://schemas.microsoft.com/office/drawing/2014/main" id="{8C738F1C-3AAB-446C-97BD-60B3F3E49F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03"/>
          <a:stretch/>
        </p:blipFill>
        <p:spPr bwMode="auto">
          <a:xfrm>
            <a:off x="158527" y="3065318"/>
            <a:ext cx="4866456" cy="139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9AE7D5B-9BD8-4A40-83AB-6197B50832C6}"/>
              </a:ext>
            </a:extLst>
          </p:cNvPr>
          <p:cNvSpPr txBox="1"/>
          <p:nvPr/>
        </p:nvSpPr>
        <p:spPr>
          <a:xfrm>
            <a:off x="273674" y="2431731"/>
            <a:ext cx="4179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/>
              <a:t>Пектин</a:t>
            </a:r>
            <a:endParaRPr lang="ru-RU" sz="2800" dirty="0"/>
          </a:p>
        </p:txBody>
      </p:sp>
      <p:pic>
        <p:nvPicPr>
          <p:cNvPr id="7170" name="Picture 2" descr="Основна відмінність тваринної клітини від рослинної: таблиця + докладний  опис - Середню освіту і школи | Найясніший 2020">
            <a:extLst>
              <a:ext uri="{FF2B5EF4-FFF2-40B4-BE49-F238E27FC236}">
                <a16:creationId xmlns:a16="http://schemas.microsoft.com/office/drawing/2014/main" id="{9B6B81E7-B113-44D4-9C5D-9FEDCD9F1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616" y="2329524"/>
            <a:ext cx="2831579" cy="158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115C7B1-3CDA-47EF-A2C7-E24B6ECE2005}"/>
              </a:ext>
            </a:extLst>
          </p:cNvPr>
          <p:cNvSpPr txBox="1"/>
          <p:nvPr/>
        </p:nvSpPr>
        <p:spPr>
          <a:xfrm>
            <a:off x="-2064" y="4691495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/>
              <a:t> Камеді (гумі) та слизи</a:t>
            </a:r>
            <a:endParaRPr lang="ru-RU" sz="2800" dirty="0"/>
          </a:p>
        </p:txBody>
      </p:sp>
      <p:pic>
        <p:nvPicPr>
          <p:cNvPr id="16" name="Picture 2" descr="ÐÐ°ÑÑÐ¸Ð½ÐºÐ¸ Ð¿Ð¾ Ð·Ð°Ð¿ÑÐ¾ÑÑ ÐºÐ°Ð¼ÐµÐ´Ñ">
            <a:extLst>
              <a:ext uri="{FF2B5EF4-FFF2-40B4-BE49-F238E27FC236}">
                <a16:creationId xmlns:a16="http://schemas.microsoft.com/office/drawing/2014/main" id="{154DAF03-5392-4B31-A992-66215D1EAC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9"/>
          <a:stretch/>
        </p:blipFill>
        <p:spPr bwMode="auto">
          <a:xfrm>
            <a:off x="3456023" y="5259065"/>
            <a:ext cx="1764593" cy="135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ÐÐ°ÑÑÐ¸Ð½ÐºÐ¸ Ð¿Ð¾ Ð·Ð°Ð¿ÑÐ¾ÑÑ ÑÐµÐ¼ÐµÐ½Ð° Ð»ÑÐ½Ð°">
            <a:extLst>
              <a:ext uri="{FF2B5EF4-FFF2-40B4-BE49-F238E27FC236}">
                <a16:creationId xmlns:a16="http://schemas.microsoft.com/office/drawing/2014/main" id="{E3F211BD-F6BE-46B3-B874-8D2DC30D2B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36"/>
          <a:stretch/>
        </p:blipFill>
        <p:spPr bwMode="auto">
          <a:xfrm>
            <a:off x="1177504" y="5358328"/>
            <a:ext cx="1490789" cy="124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Ответы Mail.ru: что такое хитин?">
            <a:extLst>
              <a:ext uri="{FF2B5EF4-FFF2-40B4-BE49-F238E27FC236}">
                <a16:creationId xmlns:a16="http://schemas.microsoft.com/office/drawing/2014/main" id="{F91C3917-4E57-46AE-8EA5-93CF3809E3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" t="39956" r="1333" b="10892"/>
          <a:stretch/>
        </p:blipFill>
        <p:spPr bwMode="auto">
          <a:xfrm>
            <a:off x="7208514" y="4953105"/>
            <a:ext cx="4282446" cy="1604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F3DC2B3-958D-4045-B8AD-AA54A9B7E1CC}"/>
              </a:ext>
            </a:extLst>
          </p:cNvPr>
          <p:cNvSpPr txBox="1"/>
          <p:nvPr/>
        </p:nvSpPr>
        <p:spPr>
          <a:xfrm>
            <a:off x="9177512" y="4472318"/>
            <a:ext cx="41797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/>
              <a:t>Хітин</a:t>
            </a:r>
          </a:p>
          <a:p>
            <a:endParaRPr lang="ru-RU" sz="2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22B8EA-ED1B-4130-A922-13AC75894388}"/>
              </a:ext>
            </a:extLst>
          </p:cNvPr>
          <p:cNvSpPr txBox="1"/>
          <p:nvPr/>
        </p:nvSpPr>
        <p:spPr>
          <a:xfrm>
            <a:off x="310927" y="323037"/>
            <a:ext cx="4179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/>
              <a:t>Целюлоза (клітковина)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26078009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4604</TotalTime>
  <Words>777</Words>
  <Application>Microsoft Office PowerPoint</Application>
  <PresentationFormat>Широкоэкранный</PresentationFormat>
  <Paragraphs>137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Тема Office</vt:lpstr>
      <vt:lpstr>Макронутрієнти</vt:lpstr>
      <vt:lpstr>Вуглеводи : енергія (200-300 г\добу)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Ліпіди : запас (60-100 г\добу) + будівельний матеріал + регуляція</vt:lpstr>
      <vt:lpstr>Презентация PowerPoint</vt:lpstr>
      <vt:lpstr>Презентация PowerPoint</vt:lpstr>
      <vt:lpstr>Есенціальні (незамінні) нутрієнти – поліненасичені жирні кислоти (ω – 3 та ω-6)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Окремі амінокислоти є фізіологічно активними</vt:lpstr>
      <vt:lpstr>Презентация PowerPoint</vt:lpstr>
      <vt:lpstr>Презентация PowerPoint</vt:lpstr>
      <vt:lpstr>Презентация PowerPoint</vt:lpstr>
      <vt:lpstr>Харчова цінність окремих груп білків</vt:lpstr>
      <vt:lpstr>З білками можуть бути пов'язані: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helenVoit@gmail.com</dc:creator>
  <cp:lastModifiedBy>helenVoit@gmail.com</cp:lastModifiedBy>
  <cp:revision>50</cp:revision>
  <dcterms:created xsi:type="dcterms:W3CDTF">2020-09-01T20:05:38Z</dcterms:created>
  <dcterms:modified xsi:type="dcterms:W3CDTF">2020-09-13T13:30:59Z</dcterms:modified>
</cp:coreProperties>
</file>