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0" r:id="rId4"/>
    <p:sldId id="263" r:id="rId5"/>
    <p:sldId id="264" r:id="rId6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3" autoAdjust="0"/>
    <p:restoredTop sz="84583" autoAdjust="0"/>
  </p:normalViewPr>
  <p:slideViewPr>
    <p:cSldViewPr>
      <p:cViewPr>
        <p:scale>
          <a:sx n="53" d="100"/>
          <a:sy n="53" d="100"/>
        </p:scale>
        <p:origin x="-192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6480720" cy="1080120"/>
          </a:xfr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549"/>
            <a:ext cx="885698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7200800" cy="223224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Тема 15. Склад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фонду,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контролю  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Что такое непроизведенное имущество. Бухгалтерский учет непроизведенных  актив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356992"/>
            <a:ext cx="4947808" cy="3173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064896" cy="496855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Ревізія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надходжень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загального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фонду –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важлива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ділянка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контролю,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вказує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той факт,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переліку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питань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Примірної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програми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ревізій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фінансово-господарської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діяльності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бюджетної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установи,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затвердженої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Наказом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Державної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фінансової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інспекції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№ 80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14.03.2014 р., включено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питання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Утворення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використання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власних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надходжень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бюджетних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установ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».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Вагомим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аргументом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користь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цього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твердження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склад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надходжень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загального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фонду,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 Бюджетному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кодексі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позиціонуються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як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власні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надходження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бюджетних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установ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отримуються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додатково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коштів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загального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фонду.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2" name="Picture 2" descr="Скачайте приложение MetaTrader 5 для iPhone и iP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653136"/>
            <a:ext cx="3162302" cy="1916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992888" cy="717171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рев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ізії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операцій з формування й використання власних надходжень: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59632" y="1268760"/>
            <a:ext cx="7344816" cy="504056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Кошторис установи, розрахунки до спеціального фонду кошторису, які складаються за кожним джерелом доходів.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Первинні документи 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Меморіальний ордер № 3 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“Накопичувальна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 відомість руху грошових коштів спеціального фонду в органах Державного казначейства України (установах банків)”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Меморіальний ордер № 14 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“Накопичувальна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 відомість нарахування доходів спеціального фонду бюджетних 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установ”</a:t>
            </a: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Договори,  контракти, інші документи, які передбачають надання бюджетною установою платних послуг.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Розрахунки калькуляцій.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859123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56984" cy="789179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вияснені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–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124744"/>
            <a:ext cx="7848872" cy="54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законних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підставах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надаються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послуги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бюджетною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установою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дотримано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норм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законодавства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при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встановленні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ціни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визначенні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вартості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платних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послуг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;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не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було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допущене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витрачання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коштів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загального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фонду на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покриття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видатків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на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надання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платних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послуг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витрачались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власні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надходження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відповідно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чинних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норм та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інші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352928" cy="6192688"/>
          </a:xfrm>
        </p:spPr>
        <p:txBody>
          <a:bodyPr>
            <a:normAutofit fontScale="70000" lnSpcReduction="20000"/>
          </a:bodyPr>
          <a:lstStyle/>
          <a:p>
            <a:pPr indent="342900" algn="just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враховувати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суворо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цільовим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призначенням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визначено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ст. 51 Бюджетного кодексу.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перевищують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затверджені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Законом про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місцевий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бюджет),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передбачати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надпланових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передусім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нарахувань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стипендій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комунальних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енергоносіїв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50%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спрямовуються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заходи,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50%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на заходи,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коштами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фонду бюджету за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відповідною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бюджетною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програмою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такому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перевірити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правильність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документальне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розпорядником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перерозподілу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узятих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загальним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фондом бюджету для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видатків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зобов’язаннями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фонду бюджету. 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f3962f843b5fbe2b7272967f78ea5102fe8c9e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404</Words>
  <Application>Microsoft Office PowerPoint</Application>
  <PresentationFormat>Экран (4:3)</PresentationFormat>
  <Paragraphs>16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Тема 15. Склад надходжень до спеціального фонду, завдання й джерела їх контролю  </vt:lpstr>
      <vt:lpstr>Слайд 2</vt:lpstr>
      <vt:lpstr>Джерела ревізії операцій з формування й використання власних надходжень:</vt:lpstr>
      <vt:lpstr>Основні питання, які повинні бути вияснені в процесі ревізії, – це:</vt:lpstr>
      <vt:lpstr>Слайд 5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Разноцветные боковые штрихи</dc:title>
  <dc:creator>obstinate</dc:creator>
  <dc:description>Шаблон презентации с сайта https://presentation-creation.ru/</dc:description>
  <cp:lastModifiedBy>putnik</cp:lastModifiedBy>
  <cp:revision>1270</cp:revision>
  <dcterms:created xsi:type="dcterms:W3CDTF">2018-02-25T09:09:03Z</dcterms:created>
  <dcterms:modified xsi:type="dcterms:W3CDTF">2021-04-27T16:04:53Z</dcterms:modified>
</cp:coreProperties>
</file>