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0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9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9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2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5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19B8-8DAC-4F59-B85E-641DDBF2FBF3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BBF7-667F-45B2-A5D3-F997150E5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3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7774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Керівник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очолює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, </a:t>
            </a:r>
            <a:r>
              <a:rPr lang="ru-RU" dirty="0" err="1" smtClean="0"/>
              <a:t>наділений</a:t>
            </a:r>
            <a:r>
              <a:rPr lang="ru-RU" dirty="0" smtClean="0"/>
              <a:t> </a:t>
            </a:r>
            <a:r>
              <a:rPr lang="ru-RU" dirty="0" err="1" smtClean="0"/>
              <a:t>необхідними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 для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і </a:t>
            </a:r>
            <a:r>
              <a:rPr lang="ru-RU" dirty="0" err="1" smtClean="0"/>
              <a:t>несе</a:t>
            </a:r>
            <a:r>
              <a:rPr lang="ru-RU" dirty="0" smtClean="0"/>
              <a:t> всю </a:t>
            </a:r>
            <a:r>
              <a:rPr lang="ru-RU" dirty="0" err="1" smtClean="0"/>
              <a:t>повноту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очолюваного</a:t>
            </a:r>
            <a:r>
              <a:rPr lang="ru-RU" dirty="0" smtClean="0"/>
              <a:t> ним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організують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і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розподіляє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підлеглими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особами.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 – особа </a:t>
            </a:r>
            <a:r>
              <a:rPr lang="ru-RU" dirty="0" err="1" smtClean="0"/>
              <a:t>офіційна</a:t>
            </a:r>
            <a:r>
              <a:rPr lang="ru-RU" dirty="0" smtClean="0"/>
              <a:t>. Як правило,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на посаду </a:t>
            </a:r>
            <a:r>
              <a:rPr lang="ru-RU" dirty="0" err="1" smtClean="0"/>
              <a:t>вищестоящої</a:t>
            </a:r>
            <a:r>
              <a:rPr lang="ru-RU" dirty="0" smtClean="0"/>
              <a:t>, </a:t>
            </a:r>
            <a:r>
              <a:rPr lang="ru-RU" dirty="0" err="1" smtClean="0"/>
              <a:t>контролюючою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 і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роботу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Для </a:t>
            </a:r>
            <a:r>
              <a:rPr lang="ru-RU" b="1" dirty="0" err="1" smtClean="0"/>
              <a:t>керівника</a:t>
            </a:r>
            <a:r>
              <a:rPr lang="ru-RU" b="1" dirty="0" smtClean="0"/>
              <a:t> </a:t>
            </a:r>
            <a:r>
              <a:rPr lang="ru-RU" dirty="0" smtClean="0"/>
              <a:t>члени </a:t>
            </a:r>
            <a:r>
              <a:rPr lang="ru-RU" dirty="0" err="1" smtClean="0"/>
              <a:t>колективу</a:t>
            </a:r>
            <a:r>
              <a:rPr lang="ru-RU" dirty="0" smtClean="0"/>
              <a:t> – </a:t>
            </a:r>
            <a:r>
              <a:rPr lang="ru-RU" dirty="0" err="1" smtClean="0"/>
              <a:t>працівники</a:t>
            </a:r>
            <a:r>
              <a:rPr lang="ru-RU" dirty="0" smtClean="0"/>
              <a:t>, </a:t>
            </a:r>
            <a:r>
              <a:rPr lang="ru-RU" dirty="0" err="1" smtClean="0"/>
              <a:t>гвинтики</a:t>
            </a:r>
            <a:r>
              <a:rPr lang="ru-RU" dirty="0" smtClean="0"/>
              <a:t>, </a:t>
            </a:r>
            <a:r>
              <a:rPr lang="ru-RU" dirty="0" err="1" smtClean="0"/>
              <a:t>обов’язок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і в строк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отримане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у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керівник-колектив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– начальник,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зацікавлений</a:t>
            </a:r>
            <a:r>
              <a:rPr lang="ru-RU" dirty="0" smtClean="0"/>
              <a:t> у </a:t>
            </a:r>
            <a:r>
              <a:rPr lang="ru-RU" dirty="0" err="1" smtClean="0"/>
              <a:t>встановленні</a:t>
            </a:r>
            <a:r>
              <a:rPr lang="ru-RU" dirty="0" smtClean="0"/>
              <a:t> </a:t>
            </a:r>
            <a:r>
              <a:rPr lang="ru-RU" dirty="0" err="1" smtClean="0"/>
              <a:t>добрих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з людьми </a:t>
            </a:r>
            <a:r>
              <a:rPr lang="ru-RU" dirty="0" err="1" smtClean="0"/>
              <a:t>складними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некомунікабельними</a:t>
            </a:r>
            <a:r>
              <a:rPr lang="ru-RU" dirty="0" smtClean="0"/>
              <a:t>. А вони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присутніми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.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принципом: «</a:t>
            </a:r>
            <a:r>
              <a:rPr lang="ru-RU" dirty="0" err="1" smtClean="0"/>
              <a:t>доручили</a:t>
            </a:r>
            <a:r>
              <a:rPr lang="ru-RU" dirty="0" smtClean="0"/>
              <a:t> –</a:t>
            </a:r>
            <a:r>
              <a:rPr lang="ru-RU" dirty="0" err="1" smtClean="0"/>
              <a:t>виконай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тебе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потрібно</a:t>
            </a:r>
            <a:r>
              <a:rPr lang="ru-RU" dirty="0" smtClean="0"/>
              <a:t>».</a:t>
            </a:r>
          </a:p>
          <a:p>
            <a:r>
              <a:rPr lang="ru-RU" b="1" dirty="0" err="1" smtClean="0"/>
              <a:t>Керівник</a:t>
            </a:r>
            <a:r>
              <a:rPr lang="ru-RU" b="1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повагу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як </a:t>
            </a:r>
            <a:r>
              <a:rPr lang="ru-RU" dirty="0" err="1" smtClean="0"/>
              <a:t>додаток</a:t>
            </a:r>
            <a:r>
              <a:rPr lang="ru-RU" dirty="0" smtClean="0"/>
              <a:t> до </a:t>
            </a:r>
            <a:r>
              <a:rPr lang="ru-RU" dirty="0" err="1" smtClean="0"/>
              <a:t>місця</a:t>
            </a:r>
            <a:r>
              <a:rPr lang="ru-RU" dirty="0" smtClean="0"/>
              <a:t>, </a:t>
            </a:r>
            <a:r>
              <a:rPr lang="ru-RU" dirty="0" err="1" smtClean="0"/>
              <a:t>займаному</a:t>
            </a:r>
            <a:r>
              <a:rPr lang="ru-RU" dirty="0" smtClean="0"/>
              <a:t> на </a:t>
            </a:r>
            <a:r>
              <a:rPr lang="ru-RU" dirty="0" err="1" smtClean="0"/>
              <a:t>службовій</a:t>
            </a:r>
            <a:r>
              <a:rPr lang="ru-RU" dirty="0" smtClean="0"/>
              <a:t> </a:t>
            </a:r>
            <a:r>
              <a:rPr lang="ru-RU" dirty="0" err="1" smtClean="0"/>
              <a:t>драбині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Керівник</a:t>
            </a:r>
            <a:r>
              <a:rPr lang="ru-RU" b="1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старі</a:t>
            </a:r>
            <a:r>
              <a:rPr lang="ru-RU" dirty="0" smtClean="0"/>
              <a:t>, </a:t>
            </a:r>
            <a:r>
              <a:rPr lang="ru-RU" dirty="0" err="1" smtClean="0"/>
              <a:t>перевірені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і </a:t>
            </a:r>
            <a:r>
              <a:rPr lang="ru-RU" dirty="0" err="1" smtClean="0"/>
              <a:t>накопичений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.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мети, як правило,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«метод батога і пряника», </a:t>
            </a:r>
            <a:r>
              <a:rPr lang="ru-RU" dirty="0" err="1" smtClean="0"/>
              <a:t>тобто</a:t>
            </a:r>
            <a:r>
              <a:rPr lang="ru-RU" dirty="0" smtClean="0"/>
              <a:t> система </a:t>
            </a:r>
            <a:r>
              <a:rPr lang="ru-RU" dirty="0" err="1" smtClean="0"/>
              <a:t>покарань</a:t>
            </a:r>
            <a:r>
              <a:rPr lang="ru-RU" dirty="0" smtClean="0"/>
              <a:t> і </a:t>
            </a:r>
            <a:r>
              <a:rPr lang="ru-RU" dirty="0" err="1" smtClean="0"/>
              <a:t>заохочень</a:t>
            </a:r>
            <a:r>
              <a:rPr lang="ru-RU" dirty="0" smtClean="0"/>
              <a:t>. Перше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преважає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err="1" smtClean="0"/>
              <a:t>Лідер</a:t>
            </a:r>
            <a:r>
              <a:rPr lang="ru-RU" dirty="0" smtClean="0"/>
              <a:t> –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авторитетний</a:t>
            </a:r>
            <a:r>
              <a:rPr lang="ru-RU" dirty="0" smtClean="0"/>
              <a:t> член </a:t>
            </a:r>
            <a:r>
              <a:rPr lang="ru-RU" dirty="0" err="1" smtClean="0"/>
              <a:t>колективу</a:t>
            </a:r>
            <a:r>
              <a:rPr lang="ru-RU" dirty="0" smtClean="0"/>
              <a:t>, особа </a:t>
            </a:r>
            <a:r>
              <a:rPr lang="ru-RU" dirty="0" err="1" smtClean="0"/>
              <a:t>неофіційне</a:t>
            </a:r>
            <a:r>
              <a:rPr lang="ru-RU" dirty="0" smtClean="0"/>
              <a:t>, </a:t>
            </a:r>
            <a:r>
              <a:rPr lang="ru-RU" dirty="0" err="1" smtClean="0"/>
              <a:t>висувається</a:t>
            </a:r>
            <a:r>
              <a:rPr lang="ru-RU" dirty="0" smtClean="0"/>
              <a:t> </a:t>
            </a:r>
            <a:r>
              <a:rPr lang="ru-RU" dirty="0" err="1" smtClean="0"/>
              <a:t>стихійно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Для </a:t>
            </a:r>
            <a:r>
              <a:rPr lang="ru-RU" b="1" dirty="0" err="1" smtClean="0"/>
              <a:t>лідера</a:t>
            </a:r>
            <a:r>
              <a:rPr lang="ru-RU" b="1" dirty="0" smtClean="0"/>
              <a:t> </a:t>
            </a:r>
            <a:r>
              <a:rPr lang="ru-RU" dirty="0" smtClean="0"/>
              <a:t>члени </a:t>
            </a:r>
            <a:r>
              <a:rPr lang="ru-RU" dirty="0" err="1" smtClean="0"/>
              <a:t>колективу</a:t>
            </a:r>
            <a:r>
              <a:rPr lang="ru-RU" dirty="0" smtClean="0"/>
              <a:t> – </a:t>
            </a:r>
            <a:r>
              <a:rPr lang="ru-RU" dirty="0" err="1" smtClean="0"/>
              <a:t>колеги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добре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і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кожного,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і потреби, </a:t>
            </a:r>
            <a:r>
              <a:rPr lang="ru-RU" dirty="0" err="1" smtClean="0"/>
              <a:t>вміє</a:t>
            </a:r>
            <a:r>
              <a:rPr lang="ru-RU" dirty="0" smtClean="0"/>
              <a:t> з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налагодити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і </a:t>
            </a:r>
            <a:r>
              <a:rPr lang="ru-RU" dirty="0" err="1" smtClean="0"/>
              <a:t>будує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повазі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, а </a:t>
            </a:r>
            <a:r>
              <a:rPr lang="ru-RU" dirty="0" err="1" smtClean="0"/>
              <a:t>деколи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схильний</a:t>
            </a:r>
            <a:r>
              <a:rPr lang="ru-RU" dirty="0" smtClean="0"/>
              <a:t> </a:t>
            </a:r>
            <a:r>
              <a:rPr lang="ru-RU" dirty="0" err="1" smtClean="0"/>
              <a:t>маніпулювати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і </a:t>
            </a:r>
            <a:r>
              <a:rPr lang="ru-RU" dirty="0" err="1" smtClean="0"/>
              <a:t>шанобливе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себе.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у </a:t>
            </a:r>
            <a:r>
              <a:rPr lang="ru-RU" dirty="0" err="1" smtClean="0"/>
              <a:t>товаришів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суперечливі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до </a:t>
            </a:r>
            <a:r>
              <a:rPr lang="ru-RU" dirty="0" err="1" smtClean="0"/>
              <a:t>ненависті</a:t>
            </a:r>
            <a:r>
              <a:rPr lang="ru-RU" dirty="0" smtClean="0"/>
              <a:t>.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поважають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і не </a:t>
            </a:r>
            <a:r>
              <a:rPr lang="ru-RU" dirty="0" err="1" smtClean="0"/>
              <a:t>вимагає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для </a:t>
            </a:r>
            <a:r>
              <a:rPr lang="ru-RU" dirty="0" err="1" smtClean="0"/>
              <a:t>сприйняття</a:t>
            </a:r>
            <a:r>
              <a:rPr lang="ru-RU" dirty="0" smtClean="0"/>
              <a:t> нового,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піти</a:t>
            </a:r>
            <a:r>
              <a:rPr lang="ru-RU" dirty="0" smtClean="0"/>
              <a:t> на </a:t>
            </a:r>
            <a:r>
              <a:rPr lang="ru-RU" dirty="0" err="1" smtClean="0"/>
              <a:t>ризик</a:t>
            </a:r>
            <a:r>
              <a:rPr lang="ru-RU" dirty="0" smtClean="0"/>
              <a:t> і нести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надихати</a:t>
            </a:r>
            <a:r>
              <a:rPr lang="ru-RU" dirty="0" smtClean="0"/>
              <a:t> людей </a:t>
            </a:r>
            <a:r>
              <a:rPr lang="ru-RU" dirty="0" err="1" smtClean="0"/>
              <a:t>особистим</a:t>
            </a:r>
            <a:r>
              <a:rPr lang="ru-RU" dirty="0" smtClean="0"/>
              <a:t> прикладом і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кожного </a:t>
            </a:r>
            <a:r>
              <a:rPr lang="ru-RU" dirty="0" err="1" smtClean="0"/>
              <a:t>домогтися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внеску</a:t>
            </a:r>
            <a:r>
              <a:rPr lang="ru-RU" dirty="0" smtClean="0"/>
              <a:t> в </a:t>
            </a:r>
            <a:r>
              <a:rPr lang="ru-RU" dirty="0" err="1" smtClean="0"/>
              <a:t>загальну</a:t>
            </a:r>
            <a:r>
              <a:rPr lang="ru-RU" dirty="0" smtClean="0"/>
              <a:t> справу.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 і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один одного, і </a:t>
            </a:r>
            <a:r>
              <a:rPr lang="ru-RU" dirty="0" err="1" smtClean="0"/>
              <a:t>це</a:t>
            </a:r>
            <a:r>
              <a:rPr lang="ru-RU" dirty="0" smtClean="0"/>
              <a:t> буде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збільшенню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Але </a:t>
            </a:r>
            <a:r>
              <a:rPr lang="ru-RU" dirty="0" err="1" smtClean="0"/>
              <a:t>можуть</a:t>
            </a:r>
            <a:r>
              <a:rPr lang="ru-RU" dirty="0" smtClean="0"/>
              <a:t> і </a:t>
            </a:r>
            <a:r>
              <a:rPr lang="ru-RU" dirty="0" err="1" smtClean="0"/>
              <a:t>конфліктувати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98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2" y="103559"/>
            <a:ext cx="1218764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Виробник</a:t>
            </a:r>
            <a:r>
              <a:rPr lang="ru-RU" dirty="0" smtClean="0"/>
              <a:t> (продюсер)</a:t>
            </a:r>
            <a:r>
              <a:rPr lang="en-US" dirty="0" smtClean="0"/>
              <a:t>; </a:t>
            </a:r>
            <a:endParaRPr lang="uk-UA" dirty="0" smtClean="0"/>
          </a:p>
          <a:p>
            <a:r>
              <a:rPr lang="ru-RU" dirty="0" err="1" smtClean="0"/>
              <a:t>Адміністратор</a:t>
            </a:r>
            <a:r>
              <a:rPr lang="en-US" dirty="0" smtClean="0"/>
              <a:t>;</a:t>
            </a:r>
            <a:endParaRPr lang="uk-UA" dirty="0" smtClean="0"/>
          </a:p>
          <a:p>
            <a:r>
              <a:rPr lang="en-US" dirty="0" smtClean="0"/>
              <a:t> </a:t>
            </a:r>
            <a:r>
              <a:rPr lang="ru-RU" dirty="0" err="1" smtClean="0"/>
              <a:t>Підприємець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Інтегратор</a:t>
            </a:r>
            <a:r>
              <a:rPr lang="en-US" dirty="0" smtClean="0"/>
              <a:t>.</a:t>
            </a:r>
          </a:p>
          <a:p>
            <a:r>
              <a:rPr lang="ru-RU" b="1" dirty="0" err="1" smtClean="0"/>
              <a:t>Виробник</a:t>
            </a:r>
            <a:r>
              <a:rPr lang="ru-RU" dirty="0" smtClean="0"/>
              <a:t> (</a:t>
            </a:r>
            <a:r>
              <a:rPr lang="en-US" dirty="0" smtClean="0"/>
              <a:t>producer) </a:t>
            </a:r>
            <a:r>
              <a:rPr lang="ru-RU" dirty="0" err="1" smtClean="0"/>
              <a:t>націлений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на </a:t>
            </a:r>
            <a:r>
              <a:rPr lang="ru-RU" dirty="0" err="1" smtClean="0"/>
              <a:t>створення</a:t>
            </a:r>
            <a:r>
              <a:rPr lang="ru-RU" dirty="0" smtClean="0"/>
              <a:t> товару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результат: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вироблених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, тонн </a:t>
            </a:r>
            <a:r>
              <a:rPr lang="ru-RU" dirty="0" err="1" smtClean="0"/>
              <a:t>зібраного</a:t>
            </a:r>
            <a:r>
              <a:rPr lang="ru-RU" dirty="0" smtClean="0"/>
              <a:t> зерна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голів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Адміністратор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administrator) </a:t>
            </a:r>
            <a:r>
              <a:rPr lang="ru-RU" dirty="0" err="1" smtClean="0"/>
              <a:t>націлений</a:t>
            </a:r>
            <a:r>
              <a:rPr lang="ru-RU" dirty="0" smtClean="0"/>
              <a:t> на </a:t>
            </a:r>
            <a:r>
              <a:rPr lang="ru-RU" dirty="0" err="1" smtClean="0"/>
              <a:t>оптимізацію</a:t>
            </a:r>
            <a:r>
              <a:rPr lang="ru-RU" dirty="0" smtClean="0"/>
              <a:t> і </a:t>
            </a:r>
            <a:r>
              <a:rPr lang="ru-RU" dirty="0" err="1" smtClean="0"/>
              <a:t>мінімізацію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систематизує</a:t>
            </a:r>
            <a:r>
              <a:rPr lang="ru-RU" dirty="0" smtClean="0"/>
              <a:t>, </a:t>
            </a:r>
            <a:r>
              <a:rPr lang="ru-RU" dirty="0" err="1" smtClean="0"/>
              <a:t>впорядковує</a:t>
            </a:r>
            <a:r>
              <a:rPr lang="ru-RU" dirty="0" smtClean="0"/>
              <a:t> та </a:t>
            </a:r>
            <a:r>
              <a:rPr lang="ru-RU" dirty="0" err="1" smtClean="0"/>
              <a:t>встановлює</a:t>
            </a:r>
            <a:r>
              <a:rPr lang="ru-RU" dirty="0" smtClean="0"/>
              <a:t> «</a:t>
            </a:r>
            <a:r>
              <a:rPr lang="ru-RU" dirty="0" err="1" smtClean="0"/>
              <a:t>бюрократичний</a:t>
            </a:r>
            <a:r>
              <a:rPr lang="ru-RU" dirty="0" smtClean="0"/>
              <a:t> порядок». </a:t>
            </a:r>
          </a:p>
          <a:p>
            <a:r>
              <a:rPr lang="ru-RU" b="1" dirty="0" err="1" smtClean="0"/>
              <a:t>Підприємець</a:t>
            </a:r>
            <a:r>
              <a:rPr lang="ru-RU" dirty="0" smtClean="0"/>
              <a:t> (</a:t>
            </a:r>
            <a:r>
              <a:rPr lang="en-US" dirty="0" smtClean="0"/>
              <a:t>entrepreneur)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вигадувати</a:t>
            </a:r>
            <a:r>
              <a:rPr lang="ru-RU" dirty="0" smtClean="0"/>
              <a:t> й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впроваджувати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,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 і </a:t>
            </a:r>
            <a:r>
              <a:rPr lang="ru-RU" dirty="0" err="1" smtClean="0"/>
              <a:t>ідей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запропонувати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зруйнувати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функціонуючу</a:t>
            </a:r>
            <a:r>
              <a:rPr lang="ru-RU" dirty="0" smtClean="0"/>
              <a:t> систему</a:t>
            </a:r>
          </a:p>
          <a:p>
            <a:r>
              <a:rPr lang="ru-RU" b="1" dirty="0" err="1" smtClean="0"/>
              <a:t>Інтегратор</a:t>
            </a:r>
            <a:r>
              <a:rPr lang="ru-RU" dirty="0" smtClean="0"/>
              <a:t> (</a:t>
            </a:r>
            <a:r>
              <a:rPr lang="en-US" dirty="0" smtClean="0"/>
              <a:t>integrator) – </a:t>
            </a:r>
            <a:r>
              <a:rPr lang="ru-RU" dirty="0" err="1" smtClean="0"/>
              <a:t>лідер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спільну</a:t>
            </a:r>
            <a:r>
              <a:rPr lang="ru-RU" dirty="0" smtClean="0"/>
              <a:t> мету </a:t>
            </a:r>
            <a:r>
              <a:rPr lang="ru-RU" dirty="0" err="1" smtClean="0"/>
              <a:t>компаній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об’єднує</a:t>
            </a:r>
            <a:r>
              <a:rPr lang="ru-RU" dirty="0" smtClean="0"/>
              <a:t> людей у </a:t>
            </a:r>
            <a:r>
              <a:rPr lang="ru-RU" dirty="0" err="1" smtClean="0"/>
              <a:t>колектив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корпоративної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традицій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endParaRPr lang="ru-RU" dirty="0" smtClean="0"/>
          </a:p>
          <a:p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Авторитарний</a:t>
            </a:r>
            <a:r>
              <a:rPr lang="ru-RU" b="1" dirty="0" smtClean="0"/>
              <a:t> (</a:t>
            </a:r>
            <a:r>
              <a:rPr lang="ru-RU" b="1" dirty="0" err="1" smtClean="0"/>
              <a:t>автократичний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Робіть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я кажу. </a:t>
            </a:r>
            <a:r>
              <a:rPr lang="ru-RU" dirty="0" err="1" smtClean="0"/>
              <a:t>Авторитарний</a:t>
            </a:r>
            <a:r>
              <a:rPr lang="ru-RU" dirty="0" smtClean="0"/>
              <a:t> стиль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менеджер </a:t>
            </a:r>
            <a:r>
              <a:rPr lang="ru-RU" dirty="0" err="1" smtClean="0"/>
              <a:t>замикає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зв´язки</a:t>
            </a:r>
            <a:r>
              <a:rPr lang="ru-RU" dirty="0" smtClean="0"/>
              <a:t> на </a:t>
            </a:r>
            <a:r>
              <a:rPr lang="ru-RU" dirty="0" err="1" smtClean="0"/>
              <a:t>собі</a:t>
            </a:r>
            <a:r>
              <a:rPr lang="ru-RU" dirty="0" smtClean="0"/>
              <a:t>, а </a:t>
            </a:r>
            <a:r>
              <a:rPr lang="ru-RU" dirty="0" err="1" smtClean="0"/>
              <a:t>підлеглим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контролює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, часто </a:t>
            </a:r>
            <a:r>
              <a:rPr lang="ru-RU" dirty="0" err="1" smtClean="0"/>
              <a:t>вмішується</a:t>
            </a:r>
            <a:r>
              <a:rPr lang="ru-RU" dirty="0" smtClean="0"/>
              <a:t> в </a:t>
            </a:r>
            <a:r>
              <a:rPr lang="ru-RU" dirty="0" err="1" smtClean="0"/>
              <a:t>їхню</a:t>
            </a:r>
            <a:r>
              <a:rPr lang="ru-RU" dirty="0" smtClean="0"/>
              <a:t> роботу, </a:t>
            </a:r>
            <a:r>
              <a:rPr lang="ru-RU" dirty="0" err="1" smtClean="0"/>
              <a:t>вимагаючи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r>
              <a:rPr lang="ru-RU" dirty="0" smtClean="0"/>
              <a:t>, </a:t>
            </a:r>
            <a:r>
              <a:rPr lang="ru-RU" dirty="0" err="1" smtClean="0"/>
              <a:t>залишаючи</a:t>
            </a:r>
            <a:r>
              <a:rPr lang="ru-RU" dirty="0" smtClean="0"/>
              <a:t> для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для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та </a:t>
            </a:r>
            <a:r>
              <a:rPr lang="ru-RU" dirty="0" err="1" smtClean="0"/>
              <a:t>ініціативи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обов´язково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підкорення</a:t>
            </a:r>
            <a:r>
              <a:rPr lang="ru-RU" dirty="0" smtClean="0"/>
              <a:t> людей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, не </a:t>
            </a:r>
            <a:r>
              <a:rPr lang="ru-RU" dirty="0" err="1" smtClean="0"/>
              <a:t>терпить</a:t>
            </a:r>
            <a:r>
              <a:rPr lang="ru-RU" dirty="0" smtClean="0"/>
              <a:t> </a:t>
            </a:r>
            <a:r>
              <a:rPr lang="ru-RU" dirty="0" err="1" smtClean="0"/>
              <a:t>заперечень</a:t>
            </a:r>
            <a:r>
              <a:rPr lang="ru-RU" dirty="0" smtClean="0"/>
              <a:t> і не </a:t>
            </a:r>
            <a:r>
              <a:rPr lang="ru-RU" dirty="0" err="1" smtClean="0"/>
              <a:t>прислуховується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думки. </a:t>
            </a:r>
            <a:r>
              <a:rPr lang="ru-RU" dirty="0" err="1" smtClean="0"/>
              <a:t>Якщо</a:t>
            </a:r>
            <a:r>
              <a:rPr lang="ru-RU" dirty="0" smtClean="0"/>
              <a:t> і проводить </a:t>
            </a:r>
            <a:r>
              <a:rPr lang="ru-RU" dirty="0" err="1" smtClean="0"/>
              <a:t>наради</a:t>
            </a:r>
            <a:r>
              <a:rPr lang="ru-RU" dirty="0" smtClean="0"/>
              <a:t>, то </a:t>
            </a:r>
            <a:r>
              <a:rPr lang="ru-RU" dirty="0" err="1" smtClean="0"/>
              <a:t>тільки</a:t>
            </a:r>
            <a:r>
              <a:rPr lang="ru-RU" dirty="0" smtClean="0"/>
              <a:t> формально,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до </a:t>
            </a:r>
            <a:r>
              <a:rPr lang="ru-RU" dirty="0" err="1" smtClean="0"/>
              <a:t>наради</a:t>
            </a:r>
            <a:r>
              <a:rPr lang="ru-RU" dirty="0" smtClean="0"/>
              <a:t>. Критику не </a:t>
            </a:r>
            <a:r>
              <a:rPr lang="ru-RU" dirty="0" err="1" smtClean="0"/>
              <a:t>терпить</a:t>
            </a:r>
            <a:r>
              <a:rPr lang="ru-RU" dirty="0" smtClean="0"/>
              <a:t> і не </a:t>
            </a:r>
            <a:r>
              <a:rPr lang="ru-RU" dirty="0" err="1" smtClean="0"/>
              <a:t>визнає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, але сам любить </a:t>
            </a:r>
            <a:r>
              <a:rPr lang="ru-RU" dirty="0" err="1" smtClean="0"/>
              <a:t>критикувати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 є </a:t>
            </a:r>
            <a:r>
              <a:rPr lang="ru-RU" dirty="0" err="1" smtClean="0"/>
              <a:t>кращим</a:t>
            </a:r>
            <a:r>
              <a:rPr lang="ru-RU" dirty="0" smtClean="0"/>
              <a:t> способом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підлеглих</a:t>
            </a:r>
            <a:r>
              <a:rPr lang="ru-RU" dirty="0" smtClean="0"/>
              <a:t> з метою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. Сам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і </a:t>
            </a:r>
            <a:r>
              <a:rPr lang="ru-RU" dirty="0" err="1" smtClean="0"/>
              <a:t>заставляє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неробочий</a:t>
            </a:r>
            <a:r>
              <a:rPr lang="ru-RU" dirty="0" smtClean="0"/>
              <a:t> час. Часто </a:t>
            </a:r>
            <a:r>
              <a:rPr lang="ru-RU" dirty="0" err="1" smtClean="0"/>
              <a:t>іде</a:t>
            </a:r>
            <a:r>
              <a:rPr lang="ru-RU" dirty="0" smtClean="0"/>
              <a:t> на </a:t>
            </a:r>
            <a:r>
              <a:rPr lang="ru-RU" dirty="0" err="1" smtClean="0"/>
              <a:t>ризик</a:t>
            </a:r>
            <a:r>
              <a:rPr lang="ru-RU" dirty="0" smtClean="0"/>
              <a:t>, але </a:t>
            </a:r>
            <a:r>
              <a:rPr lang="ru-RU" dirty="0" err="1" smtClean="0"/>
              <a:t>виважено</a:t>
            </a:r>
            <a:r>
              <a:rPr lang="ru-RU" dirty="0" smtClean="0"/>
              <a:t>.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за </a:t>
            </a:r>
            <a:r>
              <a:rPr lang="ru-RU" dirty="0" err="1" smtClean="0"/>
              <a:t>потрібним</a:t>
            </a:r>
            <a:r>
              <a:rPr lang="ru-RU" dirty="0" smtClean="0"/>
              <a:t>, не </a:t>
            </a:r>
            <a:r>
              <a:rPr lang="ru-RU" dirty="0" err="1" smtClean="0"/>
              <a:t>рахуючись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за рамки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і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порушень</a:t>
            </a:r>
            <a:r>
              <a:rPr lang="ru-RU" dirty="0" smtClean="0"/>
              <a:t> трудового </a:t>
            </a:r>
            <a:r>
              <a:rPr lang="ru-RU" dirty="0" err="1" smtClean="0"/>
              <a:t>законодавства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0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00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Авторитетний</a:t>
            </a:r>
            <a:r>
              <a:rPr lang="ru-RU" b="1" dirty="0" smtClean="0"/>
              <a:t>.</a:t>
            </a:r>
          </a:p>
          <a:p>
            <a:r>
              <a:rPr lang="ru-RU" dirty="0" err="1" smtClean="0"/>
              <a:t>Підхід</a:t>
            </a:r>
            <a:r>
              <a:rPr lang="ru-RU" dirty="0" smtClean="0"/>
              <a:t>. – </a:t>
            </a:r>
            <a:r>
              <a:rPr lang="ru-RU" dirty="0" err="1" smtClean="0"/>
              <a:t>Ідіть</a:t>
            </a:r>
            <a:r>
              <a:rPr lang="ru-RU" dirty="0" smtClean="0"/>
              <a:t> за мною. </a:t>
            </a:r>
            <a:r>
              <a:rPr lang="ru-RU" dirty="0" err="1" smtClean="0"/>
              <a:t>Авторитетний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формулює</a:t>
            </a:r>
            <a:r>
              <a:rPr lang="ru-RU" dirty="0" smtClean="0"/>
              <a:t> </a:t>
            </a:r>
            <a:r>
              <a:rPr lang="ru-RU" dirty="0" err="1" smtClean="0"/>
              <a:t>кінцеву</a:t>
            </a:r>
            <a:r>
              <a:rPr lang="ru-RU" dirty="0" smtClean="0"/>
              <a:t> мету, і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колегам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проявляти</a:t>
            </a:r>
            <a:r>
              <a:rPr lang="ru-RU" dirty="0" smtClean="0"/>
              <a:t> </a:t>
            </a:r>
            <a:r>
              <a:rPr lang="ru-RU" dirty="0" err="1" smtClean="0"/>
              <a:t>ініціативу</a:t>
            </a:r>
            <a:r>
              <a:rPr lang="ru-RU" dirty="0" smtClean="0"/>
              <a:t>, </a:t>
            </a:r>
            <a:r>
              <a:rPr lang="ru-RU" dirty="0" err="1" smtClean="0"/>
              <a:t>експериментувати</a:t>
            </a:r>
            <a:r>
              <a:rPr lang="ru-RU" dirty="0" smtClean="0"/>
              <a:t> та </a:t>
            </a:r>
            <a:r>
              <a:rPr lang="ru-RU" dirty="0" err="1" smtClean="0"/>
              <a:t>йти</a:t>
            </a:r>
            <a:r>
              <a:rPr lang="ru-RU" dirty="0" smtClean="0"/>
              <a:t> на </a:t>
            </a:r>
            <a:r>
              <a:rPr lang="ru-RU" dirty="0" err="1" smtClean="0"/>
              <a:t>обдуманий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. Є особливо </a:t>
            </a:r>
            <a:r>
              <a:rPr lang="ru-RU" dirty="0" err="1" smtClean="0"/>
              <a:t>ефективним</a:t>
            </a:r>
            <a:r>
              <a:rPr lang="ru-RU" dirty="0" smtClean="0"/>
              <a:t> коли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опиняється</a:t>
            </a:r>
            <a:r>
              <a:rPr lang="ru-RU" dirty="0" smtClean="0"/>
              <a:t> на </a:t>
            </a:r>
            <a:r>
              <a:rPr lang="ru-RU" dirty="0" err="1" smtClean="0"/>
              <a:t>роздоріжжі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авторитетний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окреслює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курс і </a:t>
            </a:r>
            <a:r>
              <a:rPr lang="ru-RU" dirty="0" err="1" smtClean="0"/>
              <a:t>надихає</a:t>
            </a:r>
            <a:r>
              <a:rPr lang="ru-RU" dirty="0" smtClean="0"/>
              <a:t> людей на </a:t>
            </a:r>
            <a:r>
              <a:rPr lang="ru-RU" dirty="0" err="1" smtClean="0"/>
              <a:t>звершення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шляху до </a:t>
            </a:r>
            <a:r>
              <a:rPr lang="ru-RU" dirty="0" err="1" smtClean="0"/>
              <a:t>нової</a:t>
            </a:r>
            <a:r>
              <a:rPr lang="ru-RU" dirty="0" smtClean="0"/>
              <a:t> мети. </a:t>
            </a:r>
            <a:r>
              <a:rPr lang="ru-RU" dirty="0" err="1" smtClean="0"/>
              <a:t>Авторитетний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далекоглядний</a:t>
            </a:r>
            <a:r>
              <a:rPr lang="ru-RU" dirty="0" smtClean="0"/>
              <a:t> стратег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чітким</a:t>
            </a:r>
            <a:r>
              <a:rPr lang="ru-RU" dirty="0" smtClean="0"/>
              <a:t> </a:t>
            </a:r>
            <a:r>
              <a:rPr lang="ru-RU" dirty="0" err="1" smtClean="0"/>
              <a:t>баченням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повинен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та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момент коли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команді</a:t>
            </a:r>
            <a:r>
              <a:rPr lang="ru-RU" dirty="0" smtClean="0"/>
              <a:t> але є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досвідчений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Партнерський</a:t>
            </a:r>
            <a:r>
              <a:rPr lang="ru-RU" dirty="0" smtClean="0"/>
              <a:t>. – Люди - </a:t>
            </a:r>
            <a:r>
              <a:rPr lang="ru-RU" dirty="0" err="1" smtClean="0"/>
              <a:t>насамперед</a:t>
            </a:r>
            <a:r>
              <a:rPr lang="ru-RU" dirty="0" smtClean="0"/>
              <a:t>. </a:t>
            </a:r>
            <a:r>
              <a:rPr lang="ru-RU" dirty="0" err="1" smtClean="0"/>
              <a:t>Керівник</a:t>
            </a:r>
            <a:r>
              <a:rPr lang="ru-RU" dirty="0" smtClean="0"/>
              <a:t> такого стилю </a:t>
            </a:r>
            <a:r>
              <a:rPr lang="ru-RU" dirty="0" err="1" smtClean="0"/>
              <a:t>прагне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у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панувала</a:t>
            </a:r>
            <a:r>
              <a:rPr lang="ru-RU" dirty="0" smtClean="0"/>
              <a:t>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гармонія</a:t>
            </a:r>
            <a:r>
              <a:rPr lang="ru-RU" dirty="0" smtClean="0"/>
              <a:t>, а </a:t>
            </a:r>
            <a:r>
              <a:rPr lang="ru-RU" dirty="0" err="1" smtClean="0"/>
              <a:t>співробітники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вибудові</a:t>
            </a:r>
            <a:r>
              <a:rPr lang="ru-RU" dirty="0" smtClean="0"/>
              <a:t> в </a:t>
            </a:r>
            <a:r>
              <a:rPr lang="ru-RU" dirty="0" err="1" smtClean="0"/>
              <a:t>команді</a:t>
            </a:r>
            <a:r>
              <a:rPr lang="ru-RU" dirty="0" smtClean="0"/>
              <a:t> </a:t>
            </a:r>
            <a:r>
              <a:rPr lang="ru-RU" dirty="0" err="1" smtClean="0"/>
              <a:t>міцних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результатом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відданістю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нав’язує</a:t>
            </a:r>
            <a:r>
              <a:rPr lang="ru-RU" dirty="0" smtClean="0"/>
              <a:t> правила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а </a:t>
            </a:r>
            <a:r>
              <a:rPr lang="ru-RU" dirty="0" err="1" smtClean="0"/>
              <a:t>дає</a:t>
            </a:r>
            <a:r>
              <a:rPr lang="ru-RU" dirty="0" smtClean="0"/>
              <a:t> людям свободу при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-партнер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шкодує</a:t>
            </a:r>
            <a:r>
              <a:rPr lang="ru-RU" dirty="0" smtClean="0"/>
              <a:t> похвали за добре </a:t>
            </a:r>
            <a:r>
              <a:rPr lang="ru-RU" dirty="0" err="1" smtClean="0"/>
              <a:t>виконану</a:t>
            </a:r>
            <a:r>
              <a:rPr lang="ru-RU" dirty="0" smtClean="0"/>
              <a:t> роботу.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коли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згуртувати</a:t>
            </a:r>
            <a:r>
              <a:rPr lang="ru-RU" dirty="0" smtClean="0"/>
              <a:t> команду, </a:t>
            </a:r>
            <a:r>
              <a:rPr lang="ru-RU" dirty="0" err="1" smtClean="0"/>
              <a:t>підняти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моральний</a:t>
            </a:r>
            <a:r>
              <a:rPr lang="ru-RU" dirty="0" smtClean="0"/>
              <a:t> дух, </a:t>
            </a:r>
            <a:r>
              <a:rPr lang="ru-RU" dirty="0" err="1" smtClean="0"/>
              <a:t>налагодити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-партнер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конструктивне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виправлення</a:t>
            </a:r>
            <a:r>
              <a:rPr lang="ru-RU" dirty="0" smtClean="0"/>
              <a:t> і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endParaRPr lang="ru-RU" dirty="0" smtClean="0"/>
          </a:p>
          <a:p>
            <a:r>
              <a:rPr lang="ru-RU" b="1" dirty="0" err="1" smtClean="0"/>
              <a:t>Демократичний</a:t>
            </a:r>
            <a:r>
              <a:rPr lang="ru-RU" dirty="0" smtClean="0"/>
              <a:t>. – 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думаєте</a:t>
            </a:r>
            <a:r>
              <a:rPr lang="ru-RU" dirty="0" smtClean="0"/>
              <a:t>?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до </a:t>
            </a:r>
            <a:r>
              <a:rPr lang="ru-RU" dirty="0" err="1" smtClean="0"/>
              <a:t>розробки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 Тут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колективні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, </a:t>
            </a:r>
            <a:r>
              <a:rPr lang="ru-RU" dirty="0" err="1" smtClean="0"/>
              <a:t>узгодження</a:t>
            </a:r>
            <a:r>
              <a:rPr lang="ru-RU" dirty="0" smtClean="0"/>
              <a:t> та контролю. Менеджер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делегує</a:t>
            </a:r>
            <a:r>
              <a:rPr lang="ru-RU" dirty="0" smtClean="0"/>
              <a:t> </a:t>
            </a:r>
            <a:r>
              <a:rPr lang="ru-RU" dirty="0" err="1" smtClean="0"/>
              <a:t>підлеглим</a:t>
            </a:r>
            <a:r>
              <a:rPr lang="ru-RU" dirty="0" smtClean="0"/>
              <a:t>. Вони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достатню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Демократичний</a:t>
            </a:r>
            <a:r>
              <a:rPr lang="ru-RU" dirty="0" smtClean="0"/>
              <a:t> стиль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гнучке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і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формальної</a:t>
            </a:r>
            <a:r>
              <a:rPr lang="ru-RU" dirty="0" smtClean="0"/>
              <a:t> і </a:t>
            </a:r>
            <a:r>
              <a:rPr lang="ru-RU" dirty="0" err="1" smtClean="0"/>
              <a:t>неформальної</a:t>
            </a:r>
            <a:r>
              <a:rPr lang="ru-RU" dirty="0" smtClean="0"/>
              <a:t> структур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оптимальні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ініціативи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і </a:t>
            </a:r>
            <a:r>
              <a:rPr lang="ru-RU" dirty="0" err="1" smtClean="0"/>
              <a:t>задоволеності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поважне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підлеглих</a:t>
            </a:r>
            <a:r>
              <a:rPr lang="ru-RU" dirty="0" smtClean="0"/>
              <a:t> і </a:t>
            </a:r>
            <a:r>
              <a:rPr lang="ru-RU" dirty="0" err="1" smtClean="0"/>
              <a:t>турботу</a:t>
            </a:r>
            <a:r>
              <a:rPr lang="ru-RU" dirty="0" smtClean="0"/>
              <a:t> про </a:t>
            </a:r>
            <a:r>
              <a:rPr lang="ru-RU" dirty="0" err="1" smtClean="0"/>
              <a:t>їх</a:t>
            </a:r>
            <a:r>
              <a:rPr lang="ru-RU" dirty="0" smtClean="0"/>
              <a:t> потреби. Менеджер демократичного стилю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складними</a:t>
            </a:r>
            <a:r>
              <a:rPr lang="ru-RU" dirty="0" smtClean="0"/>
              <a:t> і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ru-RU" dirty="0" smtClean="0"/>
              <a:t>,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підлеглим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часто </a:t>
            </a:r>
            <a:r>
              <a:rPr lang="ru-RU" dirty="0" err="1" smtClean="0"/>
              <a:t>радиться</a:t>
            </a:r>
            <a:r>
              <a:rPr lang="ru-RU" dirty="0" smtClean="0"/>
              <a:t> з </a:t>
            </a:r>
            <a:r>
              <a:rPr lang="ru-RU" dirty="0" err="1" smtClean="0"/>
              <a:t>підлеглими</a:t>
            </a:r>
            <a:r>
              <a:rPr lang="ru-RU" dirty="0" smtClean="0"/>
              <a:t>, </a:t>
            </a:r>
            <a:r>
              <a:rPr lang="ru-RU" dirty="0" err="1" smtClean="0"/>
              <a:t>прислуховується</a:t>
            </a:r>
            <a:r>
              <a:rPr lang="ru-RU" dirty="0" smtClean="0"/>
              <a:t> до думок </a:t>
            </a:r>
            <a:r>
              <a:rPr lang="ru-RU" dirty="0" err="1" smtClean="0"/>
              <a:t>колег</a:t>
            </a:r>
            <a:r>
              <a:rPr lang="ru-RU" dirty="0" smtClean="0"/>
              <a:t>, не </a:t>
            </a:r>
            <a:r>
              <a:rPr lang="ru-RU" dirty="0" err="1" smtClean="0"/>
              <a:t>підкреслює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і не </a:t>
            </a:r>
            <a:r>
              <a:rPr lang="ru-RU" dirty="0" err="1" smtClean="0"/>
              <a:t>ображається</a:t>
            </a:r>
            <a:r>
              <a:rPr lang="ru-RU" dirty="0" smtClean="0"/>
              <a:t> на критику, не </a:t>
            </a:r>
            <a:r>
              <a:rPr lang="ru-RU" dirty="0" err="1" smtClean="0"/>
              <a:t>уникає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за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за </a:t>
            </a:r>
            <a:r>
              <a:rPr lang="ru-RU" dirty="0" err="1" smtClean="0"/>
              <a:t>помилки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60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1440" y="153464"/>
            <a:ext cx="121484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Ліберальний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стилем </a:t>
            </a:r>
            <a:r>
              <a:rPr lang="ru-RU" dirty="0" err="1" smtClean="0"/>
              <a:t>невтручання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мінімального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менеджера у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підлеглими</a:t>
            </a:r>
            <a:r>
              <a:rPr lang="ru-RU" dirty="0" smtClean="0"/>
              <a:t>. Менеджер </a:t>
            </a:r>
            <a:r>
              <a:rPr lang="ru-RU" dirty="0" err="1" smtClean="0"/>
              <a:t>виступає</a:t>
            </a:r>
            <a:r>
              <a:rPr lang="ru-RU" dirty="0" smtClean="0"/>
              <a:t>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посередника</a:t>
            </a:r>
            <a:r>
              <a:rPr lang="ru-RU" dirty="0" smtClean="0"/>
              <a:t> 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та </a:t>
            </a:r>
            <a:r>
              <a:rPr lang="ru-RU" dirty="0" err="1" smtClean="0"/>
              <a:t>матеріалами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стиль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ініціативи</a:t>
            </a:r>
            <a:r>
              <a:rPr lang="ru-RU" dirty="0" smtClean="0"/>
              <a:t>,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/>
              <a:t>чеканням</a:t>
            </a:r>
            <a:r>
              <a:rPr lang="ru-RU" dirty="0" smtClean="0"/>
              <a:t> </a:t>
            </a:r>
            <a:r>
              <a:rPr lang="ru-RU" dirty="0" err="1" smtClean="0"/>
              <a:t>вказівок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, </a:t>
            </a:r>
            <a:r>
              <a:rPr lang="ru-RU" dirty="0" err="1" smtClean="0"/>
              <a:t>небажанням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на себе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рішення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коли вони не </a:t>
            </a:r>
            <a:r>
              <a:rPr lang="ru-RU" dirty="0" err="1" smtClean="0"/>
              <a:t>бажані</a:t>
            </a:r>
            <a:r>
              <a:rPr lang="ru-RU" dirty="0" smtClean="0"/>
              <a:t>. Менеджер-</a:t>
            </a:r>
            <a:r>
              <a:rPr lang="ru-RU" dirty="0" err="1" smtClean="0"/>
              <a:t>ліберал</a:t>
            </a:r>
            <a:r>
              <a:rPr lang="ru-RU" dirty="0" smtClean="0"/>
              <a:t> мало </a:t>
            </a:r>
            <a:r>
              <a:rPr lang="ru-RU" dirty="0" err="1" smtClean="0"/>
              <a:t>втручається</a:t>
            </a:r>
            <a:r>
              <a:rPr lang="ru-RU" dirty="0" smtClean="0"/>
              <a:t> у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 і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проявляє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у </a:t>
            </a:r>
            <a:r>
              <a:rPr lang="ru-RU" dirty="0" err="1" smtClean="0"/>
              <a:t>взаємовідносинах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колективами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обережний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невпевнений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, а </a:t>
            </a:r>
            <a:r>
              <a:rPr lang="ru-RU" dirty="0" err="1" smtClean="0"/>
              <a:t>звідси</a:t>
            </a:r>
            <a:r>
              <a:rPr lang="ru-RU" dirty="0" smtClean="0"/>
              <a:t> й у </a:t>
            </a:r>
            <a:r>
              <a:rPr lang="ru-RU" dirty="0" err="1" smtClean="0"/>
              <a:t>положенні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. Як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непослідовний</a:t>
            </a:r>
            <a:r>
              <a:rPr lang="ru-RU" dirty="0" smtClean="0"/>
              <a:t> у </a:t>
            </a:r>
            <a:r>
              <a:rPr lang="ru-RU" dirty="0" err="1" smtClean="0"/>
              <a:t>діях</a:t>
            </a:r>
            <a:r>
              <a:rPr lang="ru-RU" dirty="0" smtClean="0"/>
              <a:t>, легко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, </a:t>
            </a:r>
            <a:r>
              <a:rPr lang="ru-RU" dirty="0" err="1" smtClean="0"/>
              <a:t>схильний</a:t>
            </a:r>
            <a:r>
              <a:rPr lang="ru-RU" dirty="0" smtClean="0"/>
              <a:t> до поступок </a:t>
            </a:r>
            <a:r>
              <a:rPr lang="ru-RU" dirty="0" err="1" smtClean="0"/>
              <a:t>обставинам</a:t>
            </a:r>
            <a:r>
              <a:rPr lang="ru-RU" dirty="0" smtClean="0"/>
              <a:t> і </a:t>
            </a:r>
            <a:r>
              <a:rPr lang="ru-RU" dirty="0" err="1" smtClean="0"/>
              <a:t>миритись</a:t>
            </a:r>
            <a:r>
              <a:rPr lang="ru-RU" dirty="0" smtClean="0"/>
              <a:t> з ними </a:t>
            </a:r>
            <a:r>
              <a:rPr lang="ru-RU" dirty="0" err="1" smtClean="0"/>
              <a:t>може</a:t>
            </a:r>
            <a:r>
              <a:rPr lang="ru-RU" dirty="0" smtClean="0"/>
              <a:t> без будь-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причин </a:t>
            </a:r>
            <a:r>
              <a:rPr lang="ru-RU" dirty="0" err="1" smtClean="0"/>
              <a:t>відміняти</a:t>
            </a:r>
            <a:r>
              <a:rPr lang="ru-RU" dirty="0" smtClean="0"/>
              <a:t>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взаємовідносинах</a:t>
            </a:r>
            <a:r>
              <a:rPr lang="ru-RU" dirty="0" smtClean="0"/>
              <a:t> з </a:t>
            </a:r>
            <a:r>
              <a:rPr lang="ru-RU" dirty="0" err="1" smtClean="0"/>
              <a:t>підлеглими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ввічливий</a:t>
            </a:r>
            <a:r>
              <a:rPr lang="ru-RU" dirty="0" smtClean="0"/>
              <a:t> і </a:t>
            </a:r>
            <a:r>
              <a:rPr lang="ru-RU" dirty="0" err="1" smtClean="0"/>
              <a:t>доброзичливий</a:t>
            </a:r>
            <a:r>
              <a:rPr lang="ru-RU" dirty="0" smtClean="0"/>
              <a:t>,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них </a:t>
            </a:r>
            <a:r>
              <a:rPr lang="ru-RU" dirty="0" err="1" smtClean="0"/>
              <a:t>поважно</a:t>
            </a:r>
            <a:r>
              <a:rPr lang="ru-RU" dirty="0" smtClean="0"/>
              <a:t>,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у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проблем.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вислуховувати</a:t>
            </a:r>
            <a:r>
              <a:rPr lang="ru-RU" dirty="0" smtClean="0"/>
              <a:t> критику та </a:t>
            </a:r>
            <a:r>
              <a:rPr lang="ru-RU" dirty="0" err="1" smtClean="0"/>
              <a:t>іншу</a:t>
            </a:r>
            <a:r>
              <a:rPr lang="ru-RU" dirty="0" smtClean="0"/>
              <a:t> думку, але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нездібним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підказані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думки.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вимогливий</a:t>
            </a:r>
            <a:r>
              <a:rPr lang="ru-RU" dirty="0" smtClean="0"/>
              <a:t> до </a:t>
            </a:r>
            <a:r>
              <a:rPr lang="ru-RU" dirty="0" err="1" smtClean="0"/>
              <a:t>підлеглих</a:t>
            </a:r>
            <a:r>
              <a:rPr lang="ru-RU" dirty="0" smtClean="0"/>
              <a:t>. </a:t>
            </a:r>
            <a:r>
              <a:rPr lang="ru-RU" dirty="0" err="1" smtClean="0"/>
              <a:t>Ліберал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поступитися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ж принципами,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в очах </a:t>
            </a:r>
            <a:r>
              <a:rPr lang="ru-RU" dirty="0" err="1" smtClean="0"/>
              <a:t>підлеглих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Взірцевий</a:t>
            </a:r>
            <a:r>
              <a:rPr lang="ru-RU" b="1" dirty="0" smtClean="0"/>
              <a:t>.</a:t>
            </a:r>
            <a:r>
              <a:rPr lang="ru-RU" dirty="0" smtClean="0"/>
              <a:t> – </a:t>
            </a:r>
            <a:r>
              <a:rPr lang="ru-RU" dirty="0" err="1" smtClean="0"/>
              <a:t>Робіть</a:t>
            </a:r>
            <a:r>
              <a:rPr lang="ru-RU" dirty="0" smtClean="0"/>
              <a:t> як я.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встановлює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і сам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бажає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все як </a:t>
            </a:r>
            <a:r>
              <a:rPr lang="ru-RU" dirty="0" err="1" smtClean="0"/>
              <a:t>найкраще</a:t>
            </a:r>
            <a:r>
              <a:rPr lang="ru-RU" dirty="0" smtClean="0"/>
              <a:t> і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аналогічного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тих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на </a:t>
            </a:r>
            <a:r>
              <a:rPr lang="ru-RU" dirty="0" err="1" smtClean="0"/>
              <a:t>неналежному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і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ті</a:t>
            </a:r>
            <a:r>
              <a:rPr lang="ru-RU" dirty="0" smtClean="0"/>
              <a:t> не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легко </a:t>
            </a:r>
            <a:r>
              <a:rPr lang="ru-RU" dirty="0" err="1" smtClean="0"/>
              <a:t>замінює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тих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здатен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такий</a:t>
            </a:r>
            <a:r>
              <a:rPr lang="ru-RU" dirty="0" smtClean="0"/>
              <a:t> стиль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моральний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у </a:t>
            </a:r>
            <a:r>
              <a:rPr lang="ru-RU" dirty="0" err="1" smtClean="0"/>
              <a:t>команді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 себе </a:t>
            </a:r>
            <a:r>
              <a:rPr lang="ru-RU" dirty="0" err="1" smtClean="0"/>
              <a:t>перевантаженими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. </a:t>
            </a:r>
            <a:r>
              <a:rPr lang="ru-RU" dirty="0" err="1" smtClean="0"/>
              <a:t>Керівник</a:t>
            </a:r>
            <a:r>
              <a:rPr lang="ru-RU" dirty="0" smtClean="0"/>
              <a:t> же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підлеглі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без </a:t>
            </a:r>
            <a:r>
              <a:rPr lang="ru-RU" dirty="0" err="1" smtClean="0"/>
              <a:t>слів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стиль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мотивовані</a:t>
            </a:r>
            <a:r>
              <a:rPr lang="ru-RU" dirty="0" smtClean="0"/>
              <a:t>, </a:t>
            </a:r>
            <a:r>
              <a:rPr lang="ru-RU" dirty="0" err="1" smtClean="0"/>
              <a:t>компетентні</a:t>
            </a:r>
            <a:r>
              <a:rPr lang="ru-RU" dirty="0" smtClean="0"/>
              <a:t> і не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Наставницький</a:t>
            </a:r>
            <a:r>
              <a:rPr lang="ru-RU" b="1" dirty="0" smtClean="0"/>
              <a:t>.</a:t>
            </a:r>
            <a:r>
              <a:rPr lang="ru-RU" dirty="0" smtClean="0"/>
              <a:t> –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. </a:t>
            </a:r>
            <a:r>
              <a:rPr lang="ru-RU" dirty="0" err="1" smtClean="0"/>
              <a:t>Керівники</a:t>
            </a:r>
            <a:r>
              <a:rPr lang="ru-RU" dirty="0" smtClean="0"/>
              <a:t>-наставники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унікальні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,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і </a:t>
            </a:r>
            <a:r>
              <a:rPr lang="ru-RU" dirty="0" err="1" smtClean="0"/>
              <a:t>зрозуміти</a:t>
            </a:r>
            <a:r>
              <a:rPr lang="ru-RU" dirty="0" smtClean="0"/>
              <a:t> як </a:t>
            </a:r>
            <a:r>
              <a:rPr lang="ru-RU" dirty="0" err="1" smtClean="0"/>
              <a:t>їх</a:t>
            </a:r>
            <a:r>
              <a:rPr lang="ru-RU" dirty="0" smtClean="0"/>
              <a:t> правильно </a:t>
            </a:r>
            <a:r>
              <a:rPr lang="ru-RU" dirty="0" err="1" smtClean="0"/>
              <a:t>використати</a:t>
            </a:r>
            <a:r>
              <a:rPr lang="ru-RU" dirty="0" smtClean="0"/>
              <a:t> для </a:t>
            </a:r>
            <a:r>
              <a:rPr lang="ru-RU" dirty="0" err="1" smtClean="0"/>
              <a:t>особистісного</a:t>
            </a:r>
            <a:r>
              <a:rPr lang="ru-RU" dirty="0" smtClean="0"/>
              <a:t> та </a:t>
            </a:r>
            <a:r>
              <a:rPr lang="ru-RU" dirty="0" err="1" smtClean="0"/>
              <a:t>кар’єрного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Вони </a:t>
            </a:r>
            <a:r>
              <a:rPr lang="ru-RU" dirty="0" err="1" smtClean="0"/>
              <a:t>заохочують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5846"/>
            <a:ext cx="120700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Типи</a:t>
            </a:r>
            <a:r>
              <a:rPr lang="ru-RU" b="1" dirty="0" smtClean="0"/>
              <a:t> </a:t>
            </a:r>
            <a:r>
              <a:rPr lang="ru-RU" b="1" dirty="0" err="1" smtClean="0"/>
              <a:t>лідерства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різним</a:t>
            </a:r>
            <a:r>
              <a:rPr lang="ru-RU" dirty="0" smtClean="0"/>
              <a:t> формам авторитету:</a:t>
            </a:r>
          </a:p>
          <a:p>
            <a:r>
              <a:rPr lang="ru-RU" b="1" dirty="0" err="1" smtClean="0"/>
              <a:t>Традиційне</a:t>
            </a:r>
            <a:r>
              <a:rPr lang="ru-RU" b="1" dirty="0" smtClean="0"/>
              <a:t> </a:t>
            </a:r>
            <a:r>
              <a:rPr lang="ru-RU" b="1" dirty="0" err="1" smtClean="0"/>
              <a:t>лідерство</a:t>
            </a:r>
            <a:r>
              <a:rPr lang="ru-RU" dirty="0" smtClean="0"/>
              <a:t>.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ритуалів</a:t>
            </a:r>
            <a:r>
              <a:rPr lang="ru-RU" dirty="0" smtClean="0"/>
              <a:t>, силу </a:t>
            </a:r>
            <a:r>
              <a:rPr lang="ru-RU" dirty="0" err="1" smtClean="0"/>
              <a:t>звички</a:t>
            </a:r>
            <a:r>
              <a:rPr lang="ru-RU" dirty="0" smtClean="0"/>
              <a:t>. Право ж на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походженню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лідерства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для </a:t>
            </a:r>
            <a:r>
              <a:rPr lang="ru-RU" dirty="0" err="1" smtClean="0"/>
              <a:t>традиційного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авторитет </a:t>
            </a:r>
            <a:r>
              <a:rPr lang="ru-RU" dirty="0" err="1" smtClean="0"/>
              <a:t>моралі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Раціонально-легальне</a:t>
            </a:r>
            <a:r>
              <a:rPr lang="ru-RU" b="1" dirty="0" smtClean="0"/>
              <a:t> </a:t>
            </a:r>
            <a:r>
              <a:rPr lang="ru-RU" b="1" dirty="0" err="1" smtClean="0"/>
              <a:t>лідерство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законності</a:t>
            </a:r>
            <a:r>
              <a:rPr lang="ru-RU" dirty="0" smtClean="0"/>
              <a:t> порядку </a:t>
            </a:r>
            <a:r>
              <a:rPr lang="ru-RU" dirty="0" err="1" smtClean="0"/>
              <a:t>обрання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, передачу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владних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заснована на </a:t>
            </a:r>
            <a:r>
              <a:rPr lang="ru-RU" dirty="0" err="1" smtClean="0"/>
              <a:t>правових</a:t>
            </a:r>
            <a:r>
              <a:rPr lang="ru-RU" dirty="0" smtClean="0"/>
              <a:t> нормах, </a:t>
            </a:r>
            <a:r>
              <a:rPr lang="ru-RU" dirty="0" err="1" smtClean="0"/>
              <a:t>визнаних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лідери</a:t>
            </a:r>
            <a:r>
              <a:rPr lang="ru-RU" dirty="0" smtClean="0"/>
              <a:t>, </a:t>
            </a:r>
            <a:r>
              <a:rPr lang="ru-RU" dirty="0" err="1" smtClean="0"/>
              <a:t>обрані</a:t>
            </a:r>
            <a:r>
              <a:rPr lang="ru-RU" dirty="0" smtClean="0"/>
              <a:t> </a:t>
            </a:r>
            <a:r>
              <a:rPr lang="ru-RU" dirty="0" err="1" smtClean="0"/>
              <a:t>демократичним</a:t>
            </a:r>
            <a:r>
              <a:rPr lang="ru-RU" dirty="0" smtClean="0"/>
              <a:t> шляхом. </a:t>
            </a:r>
            <a:r>
              <a:rPr lang="ru-RU" dirty="0" err="1" smtClean="0"/>
              <a:t>Раціонально</a:t>
            </a:r>
            <a:r>
              <a:rPr lang="ru-RU" dirty="0" smtClean="0"/>
              <a:t> легальна </a:t>
            </a:r>
            <a:r>
              <a:rPr lang="ru-RU" dirty="0" err="1" smtClean="0"/>
              <a:t>лідерство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вірі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в </a:t>
            </a:r>
            <a:r>
              <a:rPr lang="ru-RU" dirty="0" err="1" smtClean="0"/>
              <a:t>справедливість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правил.</a:t>
            </a:r>
          </a:p>
          <a:p>
            <a:r>
              <a:rPr lang="ru-RU" b="1" dirty="0" err="1" smtClean="0"/>
              <a:t>Харизматичний</a:t>
            </a:r>
            <a:r>
              <a:rPr lang="ru-RU" b="1" dirty="0" smtClean="0"/>
              <a:t> </a:t>
            </a:r>
            <a:r>
              <a:rPr lang="ru-RU" b="1" dirty="0" err="1" smtClean="0"/>
              <a:t>лідерство</a:t>
            </a:r>
            <a:r>
              <a:rPr lang="ru-RU" dirty="0" smtClean="0"/>
              <a:t>. </a:t>
            </a:r>
            <a:r>
              <a:rPr lang="ru-RU" dirty="0" err="1" smtClean="0"/>
              <a:t>Поняття</a:t>
            </a:r>
            <a:r>
              <a:rPr lang="ru-RU" dirty="0" smtClean="0"/>
              <a:t> "</a:t>
            </a:r>
            <a:r>
              <a:rPr lang="ru-RU" dirty="0" err="1" smtClean="0"/>
              <a:t>харизматичний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" активно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організаційній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,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та </a:t>
            </a:r>
            <a:r>
              <a:rPr lang="ru-RU" dirty="0" err="1" smtClean="0"/>
              <a:t>політики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ним </a:t>
            </a:r>
            <a:r>
              <a:rPr lang="ru-RU" dirty="0" err="1" smtClean="0"/>
              <a:t>розуміється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в силу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глибокий</a:t>
            </a:r>
            <a:r>
              <a:rPr lang="ru-RU" dirty="0" smtClean="0"/>
              <a:t> і </a:t>
            </a:r>
            <a:r>
              <a:rPr lang="ru-RU" dirty="0" err="1" smtClean="0"/>
              <a:t>надзвичайне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людей. </a:t>
            </a:r>
            <a:r>
              <a:rPr lang="ru-RU" dirty="0" err="1" smtClean="0"/>
              <a:t>Лідери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відчувають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потребу у </a:t>
            </a:r>
            <a:r>
              <a:rPr lang="ru-RU" dirty="0" err="1" smtClean="0"/>
              <a:t>владі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сильну</a:t>
            </a:r>
            <a:r>
              <a:rPr lang="ru-RU" dirty="0" smtClean="0"/>
              <a:t> потребу в </a:t>
            </a:r>
            <a:r>
              <a:rPr lang="ru-RU" dirty="0" err="1" smtClean="0"/>
              <a:t>діяльності</a:t>
            </a:r>
            <a:r>
              <a:rPr lang="ru-RU" dirty="0" smtClean="0"/>
              <a:t> і </a:t>
            </a:r>
            <a:r>
              <a:rPr lang="ru-RU" dirty="0" err="1" smtClean="0"/>
              <a:t>переконані</a:t>
            </a:r>
            <a:r>
              <a:rPr lang="ru-RU" dirty="0" smtClean="0"/>
              <a:t> в </a:t>
            </a:r>
            <a:r>
              <a:rPr lang="ru-RU" dirty="0" err="1" smtClean="0"/>
              <a:t>моральній</a:t>
            </a:r>
            <a:r>
              <a:rPr lang="ru-RU" dirty="0" smtClean="0"/>
              <a:t> </a:t>
            </a:r>
            <a:r>
              <a:rPr lang="ru-RU" dirty="0" err="1" smtClean="0"/>
              <a:t>правоті</a:t>
            </a:r>
            <a:r>
              <a:rPr lang="ru-RU" dirty="0" smtClean="0"/>
              <a:t> того, у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вірять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розвивають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endParaRPr lang="ru-RU" dirty="0" smtClean="0"/>
          </a:p>
          <a:p>
            <a:r>
              <a:rPr lang="ru-RU" smtClean="0"/>
              <a:t> риси</a:t>
            </a:r>
            <a:r>
              <a:rPr lang="ru-RU" dirty="0" smtClean="0"/>
              <a:t> </a:t>
            </a:r>
            <a:r>
              <a:rPr lang="ru-RU" dirty="0" err="1" smtClean="0"/>
              <a:t>харизматичної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як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образу,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,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довіри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50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1551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Керівник чи лідер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Керівник чи лідер</dc:title>
  <dc:creator>Valeria Tymoshyk</dc:creator>
  <cp:lastModifiedBy>Valeria Tymoshyk</cp:lastModifiedBy>
  <cp:revision>2</cp:revision>
  <dcterms:created xsi:type="dcterms:W3CDTF">2024-04-12T06:26:09Z</dcterms:created>
  <dcterms:modified xsi:type="dcterms:W3CDTF">2024-04-12T06:30:38Z</dcterms:modified>
</cp:coreProperties>
</file>