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B6A1A-CA67-4611-AF27-77B7D5B2D46D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5D8D58-AB17-4C83-9B82-7D26F562E2D6}">
      <dgm:prSet phldrT="[Текст]"/>
      <dgm:spPr/>
      <dgm:t>
        <a:bodyPr/>
        <a:lstStyle/>
        <a:p>
          <a:endParaRPr lang="ru-RU" dirty="0"/>
        </a:p>
      </dgm:t>
    </dgm:pt>
    <dgm:pt modelId="{C91822CE-DE10-4BDF-9359-FFCDBAF0DE82}" type="parTrans" cxnId="{0B47DA99-4DB8-4062-AE7B-A9A2B327186C}">
      <dgm:prSet/>
      <dgm:spPr/>
      <dgm:t>
        <a:bodyPr/>
        <a:lstStyle/>
        <a:p>
          <a:endParaRPr lang="ru-RU"/>
        </a:p>
      </dgm:t>
    </dgm:pt>
    <dgm:pt modelId="{590AF806-211C-49F7-80ED-DDB854AAA45B}" type="sibTrans" cxnId="{0B47DA99-4DB8-4062-AE7B-A9A2B327186C}">
      <dgm:prSet/>
      <dgm:spPr/>
      <dgm:t>
        <a:bodyPr/>
        <a:lstStyle/>
        <a:p>
          <a:endParaRPr lang="ru-RU"/>
        </a:p>
      </dgm:t>
    </dgm:pt>
    <dgm:pt modelId="{941D777F-ED81-4D96-AEE2-62AD2FBBF43B}">
      <dgm:prSet phldrT="[Текст]" custT="1"/>
      <dgm:spPr/>
      <dgm:t>
        <a:bodyPr/>
        <a:lstStyle/>
        <a:p>
          <a:r>
            <a:rPr lang="ru-RU" sz="2000" dirty="0" smtClean="0"/>
            <a:t>задовольняє потреби громадян відповідної території в здобутті дошкільної освіти;</a:t>
          </a:r>
          <a:endParaRPr lang="ru-RU" sz="2000" dirty="0"/>
        </a:p>
      </dgm:t>
    </dgm:pt>
    <dgm:pt modelId="{5F234029-FB37-4184-A628-22B18A4CFBC5}" type="parTrans" cxnId="{75201109-70D7-4917-936C-AC4E373DBB88}">
      <dgm:prSet/>
      <dgm:spPr/>
      <dgm:t>
        <a:bodyPr/>
        <a:lstStyle/>
        <a:p>
          <a:endParaRPr lang="ru-RU"/>
        </a:p>
      </dgm:t>
    </dgm:pt>
    <dgm:pt modelId="{82B1C81E-DE1B-4A07-95BC-3E631510B453}" type="sibTrans" cxnId="{75201109-70D7-4917-936C-AC4E373DBB88}">
      <dgm:prSet/>
      <dgm:spPr/>
      <dgm:t>
        <a:bodyPr/>
        <a:lstStyle/>
        <a:p>
          <a:endParaRPr lang="ru-RU"/>
        </a:p>
      </dgm:t>
    </dgm:pt>
    <dgm:pt modelId="{796F61DC-93CB-4AB9-A9FB-154AA648853D}">
      <dgm:prSet phldrT="[Текст]" custT="1"/>
      <dgm:spPr/>
      <dgm:t>
        <a:bodyPr/>
        <a:lstStyle/>
        <a:p>
          <a:endParaRPr lang="ru-RU" sz="2000" dirty="0"/>
        </a:p>
      </dgm:t>
    </dgm:pt>
    <dgm:pt modelId="{88EC111F-D732-4D61-9634-A050C773E51C}" type="parTrans" cxnId="{149F60C7-88F8-493E-A46B-CB467E6F24BA}">
      <dgm:prSet/>
      <dgm:spPr/>
      <dgm:t>
        <a:bodyPr/>
        <a:lstStyle/>
        <a:p>
          <a:endParaRPr lang="ru-RU"/>
        </a:p>
      </dgm:t>
    </dgm:pt>
    <dgm:pt modelId="{5FBA2808-D799-4482-9EC6-A3A86FDEAC08}" type="sibTrans" cxnId="{149F60C7-88F8-493E-A46B-CB467E6F24BA}">
      <dgm:prSet/>
      <dgm:spPr/>
      <dgm:t>
        <a:bodyPr/>
        <a:lstStyle/>
        <a:p>
          <a:endParaRPr lang="ru-RU"/>
        </a:p>
      </dgm:t>
    </dgm:pt>
    <dgm:pt modelId="{334AAC32-F264-4B4A-B7B1-ACA94D764D8C}">
      <dgm:prSet phldrT="[Текст]" custT="1"/>
      <dgm:spPr/>
      <dgm:t>
        <a:bodyPr/>
        <a:lstStyle/>
        <a:p>
          <a:r>
            <a:rPr lang="ru-RU" sz="2000" dirty="0" smtClean="0"/>
            <a:t>забезпечує відповідність рівня дошкільної освіти вимогам Базового компонента дошкільної освіти;</a:t>
          </a:r>
          <a:endParaRPr lang="ru-RU" sz="2000" dirty="0"/>
        </a:p>
      </dgm:t>
    </dgm:pt>
    <dgm:pt modelId="{70E3AD3A-D24A-4188-9E93-18BCC049425A}" type="parTrans" cxnId="{8B828837-2841-4325-97A7-600340C13519}">
      <dgm:prSet/>
      <dgm:spPr/>
      <dgm:t>
        <a:bodyPr/>
        <a:lstStyle/>
        <a:p>
          <a:endParaRPr lang="ru-RU"/>
        </a:p>
      </dgm:t>
    </dgm:pt>
    <dgm:pt modelId="{6E497192-9D78-450D-BA2F-D1CC27ABE04C}" type="sibTrans" cxnId="{8B828837-2841-4325-97A7-600340C13519}">
      <dgm:prSet/>
      <dgm:spPr/>
      <dgm:t>
        <a:bodyPr/>
        <a:lstStyle/>
        <a:p>
          <a:endParaRPr lang="ru-RU"/>
        </a:p>
      </dgm:t>
    </dgm:pt>
    <dgm:pt modelId="{A4A261BD-8752-4127-85C9-BE78E589FFDF}">
      <dgm:prSet phldrT="[Текст]" custT="1"/>
      <dgm:spPr/>
      <dgm:t>
        <a:bodyPr/>
        <a:lstStyle/>
        <a:p>
          <a:endParaRPr lang="ru-RU" sz="2000" dirty="0"/>
        </a:p>
      </dgm:t>
    </dgm:pt>
    <dgm:pt modelId="{CD1835A7-C039-4C57-8A13-39F8AF354F7B}" type="parTrans" cxnId="{4DDAB840-AB6E-4858-B60F-82100BA8B35F}">
      <dgm:prSet/>
      <dgm:spPr/>
      <dgm:t>
        <a:bodyPr/>
        <a:lstStyle/>
        <a:p>
          <a:endParaRPr lang="ru-RU"/>
        </a:p>
      </dgm:t>
    </dgm:pt>
    <dgm:pt modelId="{AA0A2BC3-2662-4CA1-9C77-5292A97D14BC}" type="sibTrans" cxnId="{4DDAB840-AB6E-4858-B60F-82100BA8B35F}">
      <dgm:prSet/>
      <dgm:spPr/>
      <dgm:t>
        <a:bodyPr/>
        <a:lstStyle/>
        <a:p>
          <a:endParaRPr lang="ru-RU"/>
        </a:p>
      </dgm:t>
    </dgm:pt>
    <dgm:pt modelId="{593F77B1-FD0E-499D-A44F-31CA238885A2}">
      <dgm:prSet phldrT="[Текст]" custT="1"/>
      <dgm:spPr/>
      <dgm:t>
        <a:bodyPr/>
        <a:lstStyle/>
        <a:p>
          <a:endParaRPr lang="ru-RU" sz="2000" dirty="0"/>
        </a:p>
      </dgm:t>
    </dgm:pt>
    <dgm:pt modelId="{080325C0-AA22-475E-B814-6874003A4A2D}" type="parTrans" cxnId="{403EC88D-2FA1-4A4F-8DA0-E64D170C55B8}">
      <dgm:prSet/>
      <dgm:spPr/>
      <dgm:t>
        <a:bodyPr/>
        <a:lstStyle/>
        <a:p>
          <a:endParaRPr lang="ru-RU"/>
        </a:p>
      </dgm:t>
    </dgm:pt>
    <dgm:pt modelId="{5B7BF36B-CE47-4A12-ACE4-89F4D3AC42A7}" type="sibTrans" cxnId="{403EC88D-2FA1-4A4F-8DA0-E64D170C55B8}">
      <dgm:prSet/>
      <dgm:spPr/>
      <dgm:t>
        <a:bodyPr/>
        <a:lstStyle/>
        <a:p>
          <a:endParaRPr lang="ru-RU"/>
        </a:p>
      </dgm:t>
    </dgm:pt>
    <dgm:pt modelId="{415BCDCD-BF2F-48EF-A521-32701F30435B}">
      <dgm:prSet phldrT="[Текст]" custT="1"/>
      <dgm:spPr/>
      <dgm:t>
        <a:bodyPr/>
        <a:lstStyle/>
        <a:p>
          <a:r>
            <a:rPr lang="ru-RU" sz="2000" dirty="0" smtClean="0"/>
            <a:t>створює безпечні та нешкідливі умови розвитку, виховання та навчання дітей, режим роботи, умови для фізичного розвитку та зміцнення здоров'я відповідно до санітарно-гігієнічних вимог та забезпечує їх дотримання;</a:t>
          </a:r>
          <a:endParaRPr lang="ru-RU" sz="2000" dirty="0"/>
        </a:p>
      </dgm:t>
    </dgm:pt>
    <dgm:pt modelId="{7A85BB80-354A-45C9-B7BF-FA5691702BC3}" type="sibTrans" cxnId="{61EA4774-8E24-4CC4-A50B-75C4E12C1389}">
      <dgm:prSet/>
      <dgm:spPr/>
      <dgm:t>
        <a:bodyPr/>
        <a:lstStyle/>
        <a:p>
          <a:endParaRPr lang="ru-RU"/>
        </a:p>
      </dgm:t>
    </dgm:pt>
    <dgm:pt modelId="{1B537801-6CBF-409A-8E97-6A8380C9CDC6}" type="parTrans" cxnId="{61EA4774-8E24-4CC4-A50B-75C4E12C1389}">
      <dgm:prSet/>
      <dgm:spPr/>
      <dgm:t>
        <a:bodyPr/>
        <a:lstStyle/>
        <a:p>
          <a:endParaRPr lang="ru-RU"/>
        </a:p>
      </dgm:t>
    </dgm:pt>
    <dgm:pt modelId="{2BA517B5-F967-4C71-9AC2-B65DEA4AAF40}">
      <dgm:prSet custT="1"/>
      <dgm:spPr/>
      <dgm:t>
        <a:bodyPr/>
        <a:lstStyle/>
        <a:p>
          <a:r>
            <a:rPr lang="ru-RU" sz="2000" dirty="0" smtClean="0"/>
            <a:t>формує у дітей гігієнічні навички та основи здорового способу життя, норми безпечної поведінки;</a:t>
          </a:r>
          <a:endParaRPr lang="ru-RU" sz="2000" dirty="0"/>
        </a:p>
      </dgm:t>
    </dgm:pt>
    <dgm:pt modelId="{0392513B-B8F7-406D-ABDF-F42A711A0A2D}" type="parTrans" cxnId="{408E1D42-D2D0-40EF-8320-5B84066C7215}">
      <dgm:prSet/>
      <dgm:spPr/>
      <dgm:t>
        <a:bodyPr/>
        <a:lstStyle/>
        <a:p>
          <a:endParaRPr lang="ru-RU"/>
        </a:p>
      </dgm:t>
    </dgm:pt>
    <dgm:pt modelId="{7E635CEF-C1A2-416B-9A07-B54391FC08E1}" type="sibTrans" cxnId="{408E1D42-D2D0-40EF-8320-5B84066C7215}">
      <dgm:prSet/>
      <dgm:spPr/>
      <dgm:t>
        <a:bodyPr/>
        <a:lstStyle/>
        <a:p>
          <a:endParaRPr lang="ru-RU"/>
        </a:p>
      </dgm:t>
    </dgm:pt>
    <dgm:pt modelId="{84684BD8-A978-45B0-B6F5-E03EE054B818}" type="pres">
      <dgm:prSet presAssocID="{EB1B6A1A-CA67-4611-AF27-77B7D5B2D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8CC11-BDEF-49B7-AF27-2A441EB5377B}" type="pres">
      <dgm:prSet presAssocID="{C05D8D58-AB17-4C83-9B82-7D26F562E2D6}" presName="composite" presStyleCnt="0"/>
      <dgm:spPr/>
    </dgm:pt>
    <dgm:pt modelId="{EF8797D3-42AF-4B94-84A5-5FE8D10AB082}" type="pres">
      <dgm:prSet presAssocID="{C05D8D58-AB17-4C83-9B82-7D26F562E2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7035F-40E1-4110-AC7F-E6DFB8E6D001}" type="pres">
      <dgm:prSet presAssocID="{C05D8D58-AB17-4C83-9B82-7D26F562E2D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E681-BBF7-4488-8274-45E41FF705F9}" type="pres">
      <dgm:prSet presAssocID="{590AF806-211C-49F7-80ED-DDB854AAA45B}" presName="sp" presStyleCnt="0"/>
      <dgm:spPr/>
    </dgm:pt>
    <dgm:pt modelId="{83068ECD-FE67-47F4-BE06-D40FCD0244DF}" type="pres">
      <dgm:prSet presAssocID="{796F61DC-93CB-4AB9-A9FB-154AA648853D}" presName="composite" presStyleCnt="0"/>
      <dgm:spPr/>
    </dgm:pt>
    <dgm:pt modelId="{6E4585C1-D722-4517-9E5B-EC34BFBB4AA4}" type="pres">
      <dgm:prSet presAssocID="{796F61DC-93CB-4AB9-A9FB-154AA64885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FCC53-0984-45E0-8F07-3E22728AF523}" type="pres">
      <dgm:prSet presAssocID="{796F61DC-93CB-4AB9-A9FB-154AA64885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9B76-66CD-4C5C-BB55-1667E58B7C4B}" type="pres">
      <dgm:prSet presAssocID="{5FBA2808-D799-4482-9EC6-A3A86FDEAC08}" presName="sp" presStyleCnt="0"/>
      <dgm:spPr/>
    </dgm:pt>
    <dgm:pt modelId="{F3C7EEDE-14B1-4B5C-A8F7-564C5AA7B462}" type="pres">
      <dgm:prSet presAssocID="{A4A261BD-8752-4127-85C9-BE78E589FFDF}" presName="composite" presStyleCnt="0"/>
      <dgm:spPr/>
    </dgm:pt>
    <dgm:pt modelId="{5F76E7F2-8296-45D3-ABD3-0D45F5DEE5DA}" type="pres">
      <dgm:prSet presAssocID="{A4A261BD-8752-4127-85C9-BE78E589FF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9FE6-0D89-4F5A-A965-13B3225D0B85}" type="pres">
      <dgm:prSet presAssocID="{A4A261BD-8752-4127-85C9-BE78E589FF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3A960-FC4C-46D3-8189-0D31A874C15C}" type="pres">
      <dgm:prSet presAssocID="{AA0A2BC3-2662-4CA1-9C77-5292A97D14BC}" presName="sp" presStyleCnt="0"/>
      <dgm:spPr/>
    </dgm:pt>
    <dgm:pt modelId="{1A126A9D-058C-4486-86E6-A34D80DDC2C1}" type="pres">
      <dgm:prSet presAssocID="{593F77B1-FD0E-499D-A44F-31CA238885A2}" presName="composite" presStyleCnt="0"/>
      <dgm:spPr/>
    </dgm:pt>
    <dgm:pt modelId="{58DA5574-1DE2-4A94-8816-960CA499E7B4}" type="pres">
      <dgm:prSet presAssocID="{593F77B1-FD0E-499D-A44F-31CA238885A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40B06-9485-44A3-BC4D-3F2CC584CAFD}" type="pres">
      <dgm:prSet presAssocID="{593F77B1-FD0E-499D-A44F-31CA238885A2}" presName="descendantText" presStyleLbl="alignAcc1" presStyleIdx="3" presStyleCnt="4" custScaleY="160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263F2C-699E-4EA9-92B8-5DD3825DE65E}" type="presOf" srcId="{796F61DC-93CB-4AB9-A9FB-154AA648853D}" destId="{6E4585C1-D722-4517-9E5B-EC34BFBB4AA4}" srcOrd="0" destOrd="0" presId="urn:microsoft.com/office/officeart/2005/8/layout/chevron2"/>
    <dgm:cxn modelId="{61EA4774-8E24-4CC4-A50B-75C4E12C1389}" srcId="{593F77B1-FD0E-499D-A44F-31CA238885A2}" destId="{415BCDCD-BF2F-48EF-A521-32701F30435B}" srcOrd="0" destOrd="0" parTransId="{1B537801-6CBF-409A-8E97-6A8380C9CDC6}" sibTransId="{7A85BB80-354A-45C9-B7BF-FA5691702BC3}"/>
    <dgm:cxn modelId="{8B828837-2841-4325-97A7-600340C13519}" srcId="{796F61DC-93CB-4AB9-A9FB-154AA648853D}" destId="{334AAC32-F264-4B4A-B7B1-ACA94D764D8C}" srcOrd="0" destOrd="0" parTransId="{70E3AD3A-D24A-4188-9E93-18BCC049425A}" sibTransId="{6E497192-9D78-450D-BA2F-D1CC27ABE04C}"/>
    <dgm:cxn modelId="{149F60C7-88F8-493E-A46B-CB467E6F24BA}" srcId="{EB1B6A1A-CA67-4611-AF27-77B7D5B2D46D}" destId="{796F61DC-93CB-4AB9-A9FB-154AA648853D}" srcOrd="1" destOrd="0" parTransId="{88EC111F-D732-4D61-9634-A050C773E51C}" sibTransId="{5FBA2808-D799-4482-9EC6-A3A86FDEAC08}"/>
    <dgm:cxn modelId="{5C0D484B-95A2-4499-9A86-387BF5F850AC}" type="presOf" srcId="{A4A261BD-8752-4127-85C9-BE78E589FFDF}" destId="{5F76E7F2-8296-45D3-ABD3-0D45F5DEE5DA}" srcOrd="0" destOrd="0" presId="urn:microsoft.com/office/officeart/2005/8/layout/chevron2"/>
    <dgm:cxn modelId="{408E1D42-D2D0-40EF-8320-5B84066C7215}" srcId="{A4A261BD-8752-4127-85C9-BE78E589FFDF}" destId="{2BA517B5-F967-4C71-9AC2-B65DEA4AAF40}" srcOrd="0" destOrd="0" parTransId="{0392513B-B8F7-406D-ABDF-F42A711A0A2D}" sibTransId="{7E635CEF-C1A2-416B-9A07-B54391FC08E1}"/>
    <dgm:cxn modelId="{2800C1AB-5E75-4887-B027-1E164C66A74B}" type="presOf" srcId="{2BA517B5-F967-4C71-9AC2-B65DEA4AAF40}" destId="{52F69FE6-0D89-4F5A-A965-13B3225D0B85}" srcOrd="0" destOrd="0" presId="urn:microsoft.com/office/officeart/2005/8/layout/chevron2"/>
    <dgm:cxn modelId="{75201109-70D7-4917-936C-AC4E373DBB88}" srcId="{C05D8D58-AB17-4C83-9B82-7D26F562E2D6}" destId="{941D777F-ED81-4D96-AEE2-62AD2FBBF43B}" srcOrd="0" destOrd="0" parTransId="{5F234029-FB37-4184-A628-22B18A4CFBC5}" sibTransId="{82B1C81E-DE1B-4A07-95BC-3E631510B453}"/>
    <dgm:cxn modelId="{F2EC3284-E4C7-41B1-9B31-AFDFE9263AF5}" type="presOf" srcId="{593F77B1-FD0E-499D-A44F-31CA238885A2}" destId="{58DA5574-1DE2-4A94-8816-960CA499E7B4}" srcOrd="0" destOrd="0" presId="urn:microsoft.com/office/officeart/2005/8/layout/chevron2"/>
    <dgm:cxn modelId="{C8E8AF40-A8B3-4B68-BD47-D566B8FB3DAB}" type="presOf" srcId="{C05D8D58-AB17-4C83-9B82-7D26F562E2D6}" destId="{EF8797D3-42AF-4B94-84A5-5FE8D10AB082}" srcOrd="0" destOrd="0" presId="urn:microsoft.com/office/officeart/2005/8/layout/chevron2"/>
    <dgm:cxn modelId="{D44FD1C4-F70E-4674-8E1F-8D0E3F609553}" type="presOf" srcId="{334AAC32-F264-4B4A-B7B1-ACA94D764D8C}" destId="{6A0FCC53-0984-45E0-8F07-3E22728AF523}" srcOrd="0" destOrd="0" presId="urn:microsoft.com/office/officeart/2005/8/layout/chevron2"/>
    <dgm:cxn modelId="{D9779353-492F-4AD8-AAA9-A1B116A1B127}" type="presOf" srcId="{EB1B6A1A-CA67-4611-AF27-77B7D5B2D46D}" destId="{84684BD8-A978-45B0-B6F5-E03EE054B818}" srcOrd="0" destOrd="0" presId="urn:microsoft.com/office/officeart/2005/8/layout/chevron2"/>
    <dgm:cxn modelId="{CB60A53A-81A7-4173-95F8-55D275148B06}" type="presOf" srcId="{941D777F-ED81-4D96-AEE2-62AD2FBBF43B}" destId="{FED7035F-40E1-4110-AC7F-E6DFB8E6D001}" srcOrd="0" destOrd="0" presId="urn:microsoft.com/office/officeart/2005/8/layout/chevron2"/>
    <dgm:cxn modelId="{403EC88D-2FA1-4A4F-8DA0-E64D170C55B8}" srcId="{EB1B6A1A-CA67-4611-AF27-77B7D5B2D46D}" destId="{593F77B1-FD0E-499D-A44F-31CA238885A2}" srcOrd="3" destOrd="0" parTransId="{080325C0-AA22-475E-B814-6874003A4A2D}" sibTransId="{5B7BF36B-CE47-4A12-ACE4-89F4D3AC42A7}"/>
    <dgm:cxn modelId="{7C129B3E-2E1C-4F13-900C-16410CFCAC5E}" type="presOf" srcId="{415BCDCD-BF2F-48EF-A521-32701F30435B}" destId="{B5C40B06-9485-44A3-BC4D-3F2CC584CAFD}" srcOrd="0" destOrd="0" presId="urn:microsoft.com/office/officeart/2005/8/layout/chevron2"/>
    <dgm:cxn modelId="{4DDAB840-AB6E-4858-B60F-82100BA8B35F}" srcId="{EB1B6A1A-CA67-4611-AF27-77B7D5B2D46D}" destId="{A4A261BD-8752-4127-85C9-BE78E589FFDF}" srcOrd="2" destOrd="0" parTransId="{CD1835A7-C039-4C57-8A13-39F8AF354F7B}" sibTransId="{AA0A2BC3-2662-4CA1-9C77-5292A97D14BC}"/>
    <dgm:cxn modelId="{0B47DA99-4DB8-4062-AE7B-A9A2B327186C}" srcId="{EB1B6A1A-CA67-4611-AF27-77B7D5B2D46D}" destId="{C05D8D58-AB17-4C83-9B82-7D26F562E2D6}" srcOrd="0" destOrd="0" parTransId="{C91822CE-DE10-4BDF-9359-FFCDBAF0DE82}" sibTransId="{590AF806-211C-49F7-80ED-DDB854AAA45B}"/>
    <dgm:cxn modelId="{3A2AC288-0510-44E0-8446-D22B733F6ED1}" type="presParOf" srcId="{84684BD8-A978-45B0-B6F5-E03EE054B818}" destId="{7878CC11-BDEF-49B7-AF27-2A441EB5377B}" srcOrd="0" destOrd="0" presId="urn:microsoft.com/office/officeart/2005/8/layout/chevron2"/>
    <dgm:cxn modelId="{905F9EB8-4EDE-48B4-9CAF-CAC3120B28DE}" type="presParOf" srcId="{7878CC11-BDEF-49B7-AF27-2A441EB5377B}" destId="{EF8797D3-42AF-4B94-84A5-5FE8D10AB082}" srcOrd="0" destOrd="0" presId="urn:microsoft.com/office/officeart/2005/8/layout/chevron2"/>
    <dgm:cxn modelId="{966B2F07-26E6-4D9F-B606-F138FFAB989A}" type="presParOf" srcId="{7878CC11-BDEF-49B7-AF27-2A441EB5377B}" destId="{FED7035F-40E1-4110-AC7F-E6DFB8E6D001}" srcOrd="1" destOrd="0" presId="urn:microsoft.com/office/officeart/2005/8/layout/chevron2"/>
    <dgm:cxn modelId="{437B2F1F-9F15-4DF7-A3C9-5DF4C7A8D846}" type="presParOf" srcId="{84684BD8-A978-45B0-B6F5-E03EE054B818}" destId="{111BE681-BBF7-4488-8274-45E41FF705F9}" srcOrd="1" destOrd="0" presId="urn:microsoft.com/office/officeart/2005/8/layout/chevron2"/>
    <dgm:cxn modelId="{1FB6A888-8A72-4ED1-ABD6-A13EEDF4DF92}" type="presParOf" srcId="{84684BD8-A978-45B0-B6F5-E03EE054B818}" destId="{83068ECD-FE67-47F4-BE06-D40FCD0244DF}" srcOrd="2" destOrd="0" presId="urn:microsoft.com/office/officeart/2005/8/layout/chevron2"/>
    <dgm:cxn modelId="{99C67DAB-D67A-495D-AF67-5559A4799DD1}" type="presParOf" srcId="{83068ECD-FE67-47F4-BE06-D40FCD0244DF}" destId="{6E4585C1-D722-4517-9E5B-EC34BFBB4AA4}" srcOrd="0" destOrd="0" presId="urn:microsoft.com/office/officeart/2005/8/layout/chevron2"/>
    <dgm:cxn modelId="{CFA0F3EA-6A5C-430C-976D-07852AD348C3}" type="presParOf" srcId="{83068ECD-FE67-47F4-BE06-D40FCD0244DF}" destId="{6A0FCC53-0984-45E0-8F07-3E22728AF523}" srcOrd="1" destOrd="0" presId="urn:microsoft.com/office/officeart/2005/8/layout/chevron2"/>
    <dgm:cxn modelId="{91D821DE-7081-477C-9697-13C93B9E3A57}" type="presParOf" srcId="{84684BD8-A978-45B0-B6F5-E03EE054B818}" destId="{810F9B76-66CD-4C5C-BB55-1667E58B7C4B}" srcOrd="3" destOrd="0" presId="urn:microsoft.com/office/officeart/2005/8/layout/chevron2"/>
    <dgm:cxn modelId="{41790CF1-5CD8-44A9-985E-3F7B7C74EA61}" type="presParOf" srcId="{84684BD8-A978-45B0-B6F5-E03EE054B818}" destId="{F3C7EEDE-14B1-4B5C-A8F7-564C5AA7B462}" srcOrd="4" destOrd="0" presId="urn:microsoft.com/office/officeart/2005/8/layout/chevron2"/>
    <dgm:cxn modelId="{0ED67DA3-1AB8-4EF5-AF2B-5CEB4280291F}" type="presParOf" srcId="{F3C7EEDE-14B1-4B5C-A8F7-564C5AA7B462}" destId="{5F76E7F2-8296-45D3-ABD3-0D45F5DEE5DA}" srcOrd="0" destOrd="0" presId="urn:microsoft.com/office/officeart/2005/8/layout/chevron2"/>
    <dgm:cxn modelId="{91AE29CB-2F67-43C0-B89D-7CA673DE4D68}" type="presParOf" srcId="{F3C7EEDE-14B1-4B5C-A8F7-564C5AA7B462}" destId="{52F69FE6-0D89-4F5A-A965-13B3225D0B85}" srcOrd="1" destOrd="0" presId="urn:microsoft.com/office/officeart/2005/8/layout/chevron2"/>
    <dgm:cxn modelId="{2F56C00B-435D-481C-88DD-1D17CA732484}" type="presParOf" srcId="{84684BD8-A978-45B0-B6F5-E03EE054B818}" destId="{9FA3A960-FC4C-46D3-8189-0D31A874C15C}" srcOrd="5" destOrd="0" presId="urn:microsoft.com/office/officeart/2005/8/layout/chevron2"/>
    <dgm:cxn modelId="{0C51F2AF-7B29-4F6B-B52B-12648E6B313C}" type="presParOf" srcId="{84684BD8-A978-45B0-B6F5-E03EE054B818}" destId="{1A126A9D-058C-4486-86E6-A34D80DDC2C1}" srcOrd="6" destOrd="0" presId="urn:microsoft.com/office/officeart/2005/8/layout/chevron2"/>
    <dgm:cxn modelId="{A53B8F48-1E94-4E6A-A293-3415E5BB771F}" type="presParOf" srcId="{1A126A9D-058C-4486-86E6-A34D80DDC2C1}" destId="{58DA5574-1DE2-4A94-8816-960CA499E7B4}" srcOrd="0" destOrd="0" presId="urn:microsoft.com/office/officeart/2005/8/layout/chevron2"/>
    <dgm:cxn modelId="{AAD74BE6-4EBA-442F-8029-7745CE0B9574}" type="presParOf" srcId="{1A126A9D-058C-4486-86E6-A34D80DDC2C1}" destId="{B5C40B06-9485-44A3-BC4D-3F2CC584C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B6A1A-CA67-4611-AF27-77B7D5B2D46D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5D8D58-AB17-4C83-9B82-7D26F562E2D6}">
      <dgm:prSet phldrT="[Текст]"/>
      <dgm:spPr/>
      <dgm:t>
        <a:bodyPr/>
        <a:lstStyle/>
        <a:p>
          <a:endParaRPr lang="ru-RU" dirty="0"/>
        </a:p>
      </dgm:t>
    </dgm:pt>
    <dgm:pt modelId="{C91822CE-DE10-4BDF-9359-FFCDBAF0DE82}" type="parTrans" cxnId="{0B47DA99-4DB8-4062-AE7B-A9A2B327186C}">
      <dgm:prSet/>
      <dgm:spPr/>
      <dgm:t>
        <a:bodyPr/>
        <a:lstStyle/>
        <a:p>
          <a:endParaRPr lang="ru-RU"/>
        </a:p>
      </dgm:t>
    </dgm:pt>
    <dgm:pt modelId="{590AF806-211C-49F7-80ED-DDB854AAA45B}" type="sibTrans" cxnId="{0B47DA99-4DB8-4062-AE7B-A9A2B327186C}">
      <dgm:prSet/>
      <dgm:spPr/>
      <dgm:t>
        <a:bodyPr/>
        <a:lstStyle/>
        <a:p>
          <a:endParaRPr lang="ru-RU"/>
        </a:p>
      </dgm:t>
    </dgm:pt>
    <dgm:pt modelId="{941D777F-ED81-4D96-AEE2-62AD2FBBF43B}">
      <dgm:prSet phldrT="[Текст]" custT="1"/>
      <dgm:spPr/>
      <dgm:t>
        <a:bodyPr/>
        <a:lstStyle/>
        <a:p>
          <a:r>
            <a:rPr lang="ru-RU" sz="2000" dirty="0" smtClean="0"/>
            <a:t>сприяє збереженню та зміцненню здоров'я, розумовому, психологічному і фізичному розвитку дітей;</a:t>
          </a:r>
          <a:endParaRPr lang="ru-RU" sz="2000" dirty="0"/>
        </a:p>
      </dgm:t>
    </dgm:pt>
    <dgm:pt modelId="{5F234029-FB37-4184-A628-22B18A4CFBC5}" type="parTrans" cxnId="{75201109-70D7-4917-936C-AC4E373DBB88}">
      <dgm:prSet/>
      <dgm:spPr/>
      <dgm:t>
        <a:bodyPr/>
        <a:lstStyle/>
        <a:p>
          <a:endParaRPr lang="ru-RU"/>
        </a:p>
      </dgm:t>
    </dgm:pt>
    <dgm:pt modelId="{82B1C81E-DE1B-4A07-95BC-3E631510B453}" type="sibTrans" cxnId="{75201109-70D7-4917-936C-AC4E373DBB88}">
      <dgm:prSet/>
      <dgm:spPr/>
      <dgm:t>
        <a:bodyPr/>
        <a:lstStyle/>
        <a:p>
          <a:endParaRPr lang="ru-RU"/>
        </a:p>
      </dgm:t>
    </dgm:pt>
    <dgm:pt modelId="{796F61DC-93CB-4AB9-A9FB-154AA648853D}">
      <dgm:prSet phldrT="[Текст]" custT="1"/>
      <dgm:spPr/>
      <dgm:t>
        <a:bodyPr/>
        <a:lstStyle/>
        <a:p>
          <a:endParaRPr lang="ru-RU" sz="2000" dirty="0"/>
        </a:p>
      </dgm:t>
    </dgm:pt>
    <dgm:pt modelId="{88EC111F-D732-4D61-9634-A050C773E51C}" type="parTrans" cxnId="{149F60C7-88F8-493E-A46B-CB467E6F24BA}">
      <dgm:prSet/>
      <dgm:spPr/>
      <dgm:t>
        <a:bodyPr/>
        <a:lstStyle/>
        <a:p>
          <a:endParaRPr lang="ru-RU"/>
        </a:p>
      </dgm:t>
    </dgm:pt>
    <dgm:pt modelId="{5FBA2808-D799-4482-9EC6-A3A86FDEAC08}" type="sibTrans" cxnId="{149F60C7-88F8-493E-A46B-CB467E6F24BA}">
      <dgm:prSet/>
      <dgm:spPr/>
      <dgm:t>
        <a:bodyPr/>
        <a:lstStyle/>
        <a:p>
          <a:endParaRPr lang="ru-RU"/>
        </a:p>
      </dgm:t>
    </dgm:pt>
    <dgm:pt modelId="{334AAC32-F264-4B4A-B7B1-ACA94D764D8C}">
      <dgm:prSet phldrT="[Текст]" custT="1"/>
      <dgm:spPr/>
      <dgm:t>
        <a:bodyPr/>
        <a:lstStyle/>
        <a:p>
          <a:r>
            <a:rPr lang="ru-RU" sz="2000" dirty="0" smtClean="0"/>
            <a:t>здійснює соціально-педагогічний патронат, взаємодію з сім'єю;</a:t>
          </a:r>
          <a:endParaRPr lang="ru-RU" sz="2000" dirty="0"/>
        </a:p>
      </dgm:t>
    </dgm:pt>
    <dgm:pt modelId="{70E3AD3A-D24A-4188-9E93-18BCC049425A}" type="parTrans" cxnId="{8B828837-2841-4325-97A7-600340C13519}">
      <dgm:prSet/>
      <dgm:spPr/>
      <dgm:t>
        <a:bodyPr/>
        <a:lstStyle/>
        <a:p>
          <a:endParaRPr lang="ru-RU"/>
        </a:p>
      </dgm:t>
    </dgm:pt>
    <dgm:pt modelId="{6E497192-9D78-450D-BA2F-D1CC27ABE04C}" type="sibTrans" cxnId="{8B828837-2841-4325-97A7-600340C13519}">
      <dgm:prSet/>
      <dgm:spPr/>
      <dgm:t>
        <a:bodyPr/>
        <a:lstStyle/>
        <a:p>
          <a:endParaRPr lang="ru-RU"/>
        </a:p>
      </dgm:t>
    </dgm:pt>
    <dgm:pt modelId="{A4A261BD-8752-4127-85C9-BE78E589FFDF}">
      <dgm:prSet phldrT="[Текст]" custT="1"/>
      <dgm:spPr/>
      <dgm:t>
        <a:bodyPr/>
        <a:lstStyle/>
        <a:p>
          <a:endParaRPr lang="ru-RU" sz="2000" dirty="0"/>
        </a:p>
      </dgm:t>
    </dgm:pt>
    <dgm:pt modelId="{CD1835A7-C039-4C57-8A13-39F8AF354F7B}" type="parTrans" cxnId="{4DDAB840-AB6E-4858-B60F-82100BA8B35F}">
      <dgm:prSet/>
      <dgm:spPr/>
      <dgm:t>
        <a:bodyPr/>
        <a:lstStyle/>
        <a:p>
          <a:endParaRPr lang="ru-RU"/>
        </a:p>
      </dgm:t>
    </dgm:pt>
    <dgm:pt modelId="{AA0A2BC3-2662-4CA1-9C77-5292A97D14BC}" type="sibTrans" cxnId="{4DDAB840-AB6E-4858-B60F-82100BA8B35F}">
      <dgm:prSet/>
      <dgm:spPr/>
      <dgm:t>
        <a:bodyPr/>
        <a:lstStyle/>
        <a:p>
          <a:endParaRPr lang="ru-RU"/>
        </a:p>
      </dgm:t>
    </dgm:pt>
    <dgm:pt modelId="{2BA517B5-F967-4C71-9AC2-B65DEA4AAF40}">
      <dgm:prSet custT="1"/>
      <dgm:spPr/>
      <dgm:t>
        <a:bodyPr/>
        <a:lstStyle/>
        <a:p>
          <a:r>
            <a:rPr lang="ru-RU" sz="2000" dirty="0" smtClean="0"/>
            <a:t>здійснює інші повноваження відповідно до статуту дошкільного </a:t>
          </a:r>
          <a:r>
            <a:rPr lang="uk-UA" sz="2000" dirty="0" smtClean="0"/>
            <a:t>навчального</a:t>
          </a:r>
          <a:r>
            <a:rPr lang="ru-RU" sz="2000" dirty="0" smtClean="0"/>
            <a:t> закладу.</a:t>
          </a:r>
          <a:endParaRPr lang="ru-RU" sz="2000" dirty="0"/>
        </a:p>
      </dgm:t>
    </dgm:pt>
    <dgm:pt modelId="{0392513B-B8F7-406D-ABDF-F42A711A0A2D}" type="parTrans" cxnId="{408E1D42-D2D0-40EF-8320-5B84066C7215}">
      <dgm:prSet/>
      <dgm:spPr/>
      <dgm:t>
        <a:bodyPr/>
        <a:lstStyle/>
        <a:p>
          <a:endParaRPr lang="ru-RU"/>
        </a:p>
      </dgm:t>
    </dgm:pt>
    <dgm:pt modelId="{7E635CEF-C1A2-416B-9A07-B54391FC08E1}" type="sibTrans" cxnId="{408E1D42-D2D0-40EF-8320-5B84066C7215}">
      <dgm:prSet/>
      <dgm:spPr/>
      <dgm:t>
        <a:bodyPr/>
        <a:lstStyle/>
        <a:p>
          <a:endParaRPr lang="ru-RU"/>
        </a:p>
      </dgm:t>
    </dgm:pt>
    <dgm:pt modelId="{B8C65F58-3688-4055-ADA3-6ADE46077EB4}">
      <dgm:prSet phldrT="[Текст]" custT="1"/>
      <dgm:spPr/>
      <dgm:t>
        <a:bodyPr/>
        <a:lstStyle/>
        <a:p>
          <a:endParaRPr lang="ru-RU" sz="2000" dirty="0"/>
        </a:p>
      </dgm:t>
    </dgm:pt>
    <dgm:pt modelId="{795B0366-6603-438B-9C78-5D821C8FB82A}" type="parTrans" cxnId="{536DE3A0-8B39-4250-AE8E-B9F4B13A8C86}">
      <dgm:prSet/>
      <dgm:spPr/>
      <dgm:t>
        <a:bodyPr/>
        <a:lstStyle/>
        <a:p>
          <a:endParaRPr lang="ru-RU"/>
        </a:p>
      </dgm:t>
    </dgm:pt>
    <dgm:pt modelId="{F880A965-4FD4-4FDB-ABA5-966B99E3BB56}" type="sibTrans" cxnId="{536DE3A0-8B39-4250-AE8E-B9F4B13A8C86}">
      <dgm:prSet/>
      <dgm:spPr/>
      <dgm:t>
        <a:bodyPr/>
        <a:lstStyle/>
        <a:p>
          <a:endParaRPr lang="ru-RU"/>
        </a:p>
      </dgm:t>
    </dgm:pt>
    <dgm:pt modelId="{99698FED-B39F-4289-A508-5BA111263C52}">
      <dgm:prSet phldrT="[Текст]" custT="1"/>
      <dgm:spPr/>
      <dgm:t>
        <a:bodyPr/>
        <a:lstStyle/>
        <a:p>
          <a:endParaRPr lang="ru-RU" sz="2000" dirty="0"/>
        </a:p>
      </dgm:t>
    </dgm:pt>
    <dgm:pt modelId="{0C62DAE4-7788-4194-AEAC-DFB00C8282C3}" type="parTrans" cxnId="{E962AC80-91AB-4BAF-8C88-FB634B025C62}">
      <dgm:prSet/>
      <dgm:spPr/>
      <dgm:t>
        <a:bodyPr/>
        <a:lstStyle/>
        <a:p>
          <a:endParaRPr lang="ru-RU"/>
        </a:p>
      </dgm:t>
    </dgm:pt>
    <dgm:pt modelId="{906EB9F3-CE5E-4F22-A40F-23D9027729F7}" type="sibTrans" cxnId="{E962AC80-91AB-4BAF-8C88-FB634B025C62}">
      <dgm:prSet/>
      <dgm:spPr/>
      <dgm:t>
        <a:bodyPr/>
        <a:lstStyle/>
        <a:p>
          <a:endParaRPr lang="ru-RU"/>
        </a:p>
      </dgm:t>
    </dgm:pt>
    <dgm:pt modelId="{57C0D1C3-197D-4154-9963-EA3116D2288B}">
      <dgm:prSet custT="1"/>
      <dgm:spPr/>
      <dgm:t>
        <a:bodyPr/>
        <a:lstStyle/>
        <a:p>
          <a:r>
            <a:rPr lang="ru-RU" sz="2000" dirty="0" smtClean="0"/>
            <a:t>є осередком поширення серед батьків психолого-педагогічних та фізіологічних знань про дітей дошкільного віку;</a:t>
          </a:r>
          <a:endParaRPr lang="ru-RU" sz="1200" dirty="0"/>
        </a:p>
      </dgm:t>
    </dgm:pt>
    <dgm:pt modelId="{9714FB66-6DED-4652-80C8-A0FBBF0D4D9A}" type="parTrans" cxnId="{BA8131FF-BD54-4378-947B-FF44A4BEA61A}">
      <dgm:prSet/>
      <dgm:spPr/>
      <dgm:t>
        <a:bodyPr/>
        <a:lstStyle/>
        <a:p>
          <a:endParaRPr lang="ru-RU"/>
        </a:p>
      </dgm:t>
    </dgm:pt>
    <dgm:pt modelId="{ECFF1DF1-0F64-42A8-8212-F6586E373793}" type="sibTrans" cxnId="{BA8131FF-BD54-4378-947B-FF44A4BEA61A}">
      <dgm:prSet/>
      <dgm:spPr/>
      <dgm:t>
        <a:bodyPr/>
        <a:lstStyle/>
        <a:p>
          <a:endParaRPr lang="ru-RU"/>
        </a:p>
      </dgm:t>
    </dgm:pt>
    <dgm:pt modelId="{6A841695-2C18-4123-B2E7-9E6FAB3FBC69}">
      <dgm:prSet/>
      <dgm:spPr/>
      <dgm:t>
        <a:bodyPr/>
        <a:lstStyle/>
        <a:p>
          <a:r>
            <a:rPr lang="ru-RU" dirty="0" smtClean="0"/>
            <a:t>додержується фінансової дисципліни, зберігає матеріально-технічну базу;</a:t>
          </a:r>
          <a:endParaRPr lang="ru-RU" dirty="0"/>
        </a:p>
      </dgm:t>
    </dgm:pt>
    <dgm:pt modelId="{428FE4D3-D256-45E3-BBFD-0F9CB023EE60}" type="parTrans" cxnId="{DBD22CA9-076C-444B-875E-E4D76FAA1DF9}">
      <dgm:prSet/>
      <dgm:spPr/>
      <dgm:t>
        <a:bodyPr/>
        <a:lstStyle/>
        <a:p>
          <a:endParaRPr lang="ru-RU"/>
        </a:p>
      </dgm:t>
    </dgm:pt>
    <dgm:pt modelId="{9BE7E76E-16A0-46DB-A994-D0B3028F993F}" type="sibTrans" cxnId="{DBD22CA9-076C-444B-875E-E4D76FAA1DF9}">
      <dgm:prSet/>
      <dgm:spPr/>
      <dgm:t>
        <a:bodyPr/>
        <a:lstStyle/>
        <a:p>
          <a:endParaRPr lang="ru-RU"/>
        </a:p>
      </dgm:t>
    </dgm:pt>
    <dgm:pt modelId="{84684BD8-A978-45B0-B6F5-E03EE054B818}" type="pres">
      <dgm:prSet presAssocID="{EB1B6A1A-CA67-4611-AF27-77B7D5B2D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8CC11-BDEF-49B7-AF27-2A441EB5377B}" type="pres">
      <dgm:prSet presAssocID="{C05D8D58-AB17-4C83-9B82-7D26F562E2D6}" presName="composite" presStyleCnt="0"/>
      <dgm:spPr/>
    </dgm:pt>
    <dgm:pt modelId="{EF8797D3-42AF-4B94-84A5-5FE8D10AB082}" type="pres">
      <dgm:prSet presAssocID="{C05D8D58-AB17-4C83-9B82-7D26F562E2D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7035F-40E1-4110-AC7F-E6DFB8E6D001}" type="pres">
      <dgm:prSet presAssocID="{C05D8D58-AB17-4C83-9B82-7D26F562E2D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E681-BBF7-4488-8274-45E41FF705F9}" type="pres">
      <dgm:prSet presAssocID="{590AF806-211C-49F7-80ED-DDB854AAA45B}" presName="sp" presStyleCnt="0"/>
      <dgm:spPr/>
    </dgm:pt>
    <dgm:pt modelId="{83068ECD-FE67-47F4-BE06-D40FCD0244DF}" type="pres">
      <dgm:prSet presAssocID="{796F61DC-93CB-4AB9-A9FB-154AA648853D}" presName="composite" presStyleCnt="0"/>
      <dgm:spPr/>
    </dgm:pt>
    <dgm:pt modelId="{6E4585C1-D722-4517-9E5B-EC34BFBB4AA4}" type="pres">
      <dgm:prSet presAssocID="{796F61DC-93CB-4AB9-A9FB-154AA648853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FCC53-0984-45E0-8F07-3E22728AF523}" type="pres">
      <dgm:prSet presAssocID="{796F61DC-93CB-4AB9-A9FB-154AA648853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9B76-66CD-4C5C-BB55-1667E58B7C4B}" type="pres">
      <dgm:prSet presAssocID="{5FBA2808-D799-4482-9EC6-A3A86FDEAC08}" presName="sp" presStyleCnt="0"/>
      <dgm:spPr/>
    </dgm:pt>
    <dgm:pt modelId="{B8721C4C-5BD7-4E08-B598-8DB7176AB04A}" type="pres">
      <dgm:prSet presAssocID="{B8C65F58-3688-4055-ADA3-6ADE46077EB4}" presName="composite" presStyleCnt="0"/>
      <dgm:spPr/>
    </dgm:pt>
    <dgm:pt modelId="{097D8359-284F-492B-A432-6F762E0A7CEA}" type="pres">
      <dgm:prSet presAssocID="{B8C65F58-3688-4055-ADA3-6ADE46077EB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CC814-A6F1-486E-A044-6A4ED9E67135}" type="pres">
      <dgm:prSet presAssocID="{B8C65F58-3688-4055-ADA3-6ADE46077EB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59EB-8507-471D-99A3-216AD35E3BB8}" type="pres">
      <dgm:prSet presAssocID="{F880A965-4FD4-4FDB-ABA5-966B99E3BB56}" presName="sp" presStyleCnt="0"/>
      <dgm:spPr/>
    </dgm:pt>
    <dgm:pt modelId="{C5AC8B97-8547-4A93-B255-AB9FDCC5744D}" type="pres">
      <dgm:prSet presAssocID="{99698FED-B39F-4289-A508-5BA111263C52}" presName="composite" presStyleCnt="0"/>
      <dgm:spPr/>
    </dgm:pt>
    <dgm:pt modelId="{C0A8A1E8-BA23-48F6-869E-D07FB02F5A3F}" type="pres">
      <dgm:prSet presAssocID="{99698FED-B39F-4289-A508-5BA111263C5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7181F-B7B9-4DEF-8616-43B49395C703}" type="pres">
      <dgm:prSet presAssocID="{99698FED-B39F-4289-A508-5BA111263C5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BB688-0C2C-4CFA-B351-F2801CA4CF7B}" type="pres">
      <dgm:prSet presAssocID="{906EB9F3-CE5E-4F22-A40F-23D9027729F7}" presName="sp" presStyleCnt="0"/>
      <dgm:spPr/>
    </dgm:pt>
    <dgm:pt modelId="{F3C7EEDE-14B1-4B5C-A8F7-564C5AA7B462}" type="pres">
      <dgm:prSet presAssocID="{A4A261BD-8752-4127-85C9-BE78E589FFDF}" presName="composite" presStyleCnt="0"/>
      <dgm:spPr/>
    </dgm:pt>
    <dgm:pt modelId="{5F76E7F2-8296-45D3-ABD3-0D45F5DEE5DA}" type="pres">
      <dgm:prSet presAssocID="{A4A261BD-8752-4127-85C9-BE78E589FF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9FE6-0D89-4F5A-A965-13B3225D0B85}" type="pres">
      <dgm:prSet presAssocID="{A4A261BD-8752-4127-85C9-BE78E589FF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BCFDD-DF24-48ED-A35C-7C12FE383DF4}" type="presOf" srcId="{6A841695-2C18-4123-B2E7-9E6FAB3FBC69}" destId="{AEC7181F-B7B9-4DEF-8616-43B49395C703}" srcOrd="0" destOrd="0" presId="urn:microsoft.com/office/officeart/2005/8/layout/chevron2"/>
    <dgm:cxn modelId="{BA8131FF-BD54-4378-947B-FF44A4BEA61A}" srcId="{B8C65F58-3688-4055-ADA3-6ADE46077EB4}" destId="{57C0D1C3-197D-4154-9963-EA3116D2288B}" srcOrd="0" destOrd="0" parTransId="{9714FB66-6DED-4652-80C8-A0FBBF0D4D9A}" sibTransId="{ECFF1DF1-0F64-42A8-8212-F6586E373793}"/>
    <dgm:cxn modelId="{FD1660C5-2EFA-4E7D-AD06-B4FB8775ECA6}" type="presOf" srcId="{B8C65F58-3688-4055-ADA3-6ADE46077EB4}" destId="{097D8359-284F-492B-A432-6F762E0A7CEA}" srcOrd="0" destOrd="0" presId="urn:microsoft.com/office/officeart/2005/8/layout/chevron2"/>
    <dgm:cxn modelId="{E11A7D91-3C07-44E8-A020-697AB850F865}" type="presOf" srcId="{941D777F-ED81-4D96-AEE2-62AD2FBBF43B}" destId="{FED7035F-40E1-4110-AC7F-E6DFB8E6D001}" srcOrd="0" destOrd="0" presId="urn:microsoft.com/office/officeart/2005/8/layout/chevron2"/>
    <dgm:cxn modelId="{EEB00207-DDFC-4E83-B131-92ADCF0ECD18}" type="presOf" srcId="{EB1B6A1A-CA67-4611-AF27-77B7D5B2D46D}" destId="{84684BD8-A978-45B0-B6F5-E03EE054B818}" srcOrd="0" destOrd="0" presId="urn:microsoft.com/office/officeart/2005/8/layout/chevron2"/>
    <dgm:cxn modelId="{8B828837-2841-4325-97A7-600340C13519}" srcId="{796F61DC-93CB-4AB9-A9FB-154AA648853D}" destId="{334AAC32-F264-4B4A-B7B1-ACA94D764D8C}" srcOrd="0" destOrd="0" parTransId="{70E3AD3A-D24A-4188-9E93-18BCC049425A}" sibTransId="{6E497192-9D78-450D-BA2F-D1CC27ABE04C}"/>
    <dgm:cxn modelId="{6A551C39-9115-47C2-8799-6CDF33EAFD1C}" type="presOf" srcId="{99698FED-B39F-4289-A508-5BA111263C52}" destId="{C0A8A1E8-BA23-48F6-869E-D07FB02F5A3F}" srcOrd="0" destOrd="0" presId="urn:microsoft.com/office/officeart/2005/8/layout/chevron2"/>
    <dgm:cxn modelId="{149F60C7-88F8-493E-A46B-CB467E6F24BA}" srcId="{EB1B6A1A-CA67-4611-AF27-77B7D5B2D46D}" destId="{796F61DC-93CB-4AB9-A9FB-154AA648853D}" srcOrd="1" destOrd="0" parTransId="{88EC111F-D732-4D61-9634-A050C773E51C}" sibTransId="{5FBA2808-D799-4482-9EC6-A3A86FDEAC08}"/>
    <dgm:cxn modelId="{408E1D42-D2D0-40EF-8320-5B84066C7215}" srcId="{A4A261BD-8752-4127-85C9-BE78E589FFDF}" destId="{2BA517B5-F967-4C71-9AC2-B65DEA4AAF40}" srcOrd="0" destOrd="0" parTransId="{0392513B-B8F7-406D-ABDF-F42A711A0A2D}" sibTransId="{7E635CEF-C1A2-416B-9A07-B54391FC08E1}"/>
    <dgm:cxn modelId="{7F73FADA-6E81-43D3-95A5-81FD398DD66E}" type="presOf" srcId="{A4A261BD-8752-4127-85C9-BE78E589FFDF}" destId="{5F76E7F2-8296-45D3-ABD3-0D45F5DEE5DA}" srcOrd="0" destOrd="0" presId="urn:microsoft.com/office/officeart/2005/8/layout/chevron2"/>
    <dgm:cxn modelId="{BE51A558-5D93-49E0-AAB5-E38B4E5ADCD6}" type="presOf" srcId="{57C0D1C3-197D-4154-9963-EA3116D2288B}" destId="{F17CC814-A6F1-486E-A044-6A4ED9E67135}" srcOrd="0" destOrd="0" presId="urn:microsoft.com/office/officeart/2005/8/layout/chevron2"/>
    <dgm:cxn modelId="{CCDBAC89-212C-4CD6-A216-B720A7B5296C}" type="presOf" srcId="{796F61DC-93CB-4AB9-A9FB-154AA648853D}" destId="{6E4585C1-D722-4517-9E5B-EC34BFBB4AA4}" srcOrd="0" destOrd="0" presId="urn:microsoft.com/office/officeart/2005/8/layout/chevron2"/>
    <dgm:cxn modelId="{42FE9FC9-24D7-45D3-8268-9F5CB1FDCF68}" type="presOf" srcId="{334AAC32-F264-4B4A-B7B1-ACA94D764D8C}" destId="{6A0FCC53-0984-45E0-8F07-3E22728AF523}" srcOrd="0" destOrd="0" presId="urn:microsoft.com/office/officeart/2005/8/layout/chevron2"/>
    <dgm:cxn modelId="{75201109-70D7-4917-936C-AC4E373DBB88}" srcId="{C05D8D58-AB17-4C83-9B82-7D26F562E2D6}" destId="{941D777F-ED81-4D96-AEE2-62AD2FBBF43B}" srcOrd="0" destOrd="0" parTransId="{5F234029-FB37-4184-A628-22B18A4CFBC5}" sibTransId="{82B1C81E-DE1B-4A07-95BC-3E631510B453}"/>
    <dgm:cxn modelId="{DBD22CA9-076C-444B-875E-E4D76FAA1DF9}" srcId="{99698FED-B39F-4289-A508-5BA111263C52}" destId="{6A841695-2C18-4123-B2E7-9E6FAB3FBC69}" srcOrd="0" destOrd="0" parTransId="{428FE4D3-D256-45E3-BBFD-0F9CB023EE60}" sibTransId="{9BE7E76E-16A0-46DB-A994-D0B3028F993F}"/>
    <dgm:cxn modelId="{7243CEE1-38DC-4307-BCA7-5A4E53F33F9B}" type="presOf" srcId="{C05D8D58-AB17-4C83-9B82-7D26F562E2D6}" destId="{EF8797D3-42AF-4B94-84A5-5FE8D10AB082}" srcOrd="0" destOrd="0" presId="urn:microsoft.com/office/officeart/2005/8/layout/chevron2"/>
    <dgm:cxn modelId="{E962AC80-91AB-4BAF-8C88-FB634B025C62}" srcId="{EB1B6A1A-CA67-4611-AF27-77B7D5B2D46D}" destId="{99698FED-B39F-4289-A508-5BA111263C52}" srcOrd="3" destOrd="0" parTransId="{0C62DAE4-7788-4194-AEAC-DFB00C8282C3}" sibTransId="{906EB9F3-CE5E-4F22-A40F-23D9027729F7}"/>
    <dgm:cxn modelId="{96ADAE9F-0B22-487C-BCCA-D8016528294F}" type="presOf" srcId="{2BA517B5-F967-4C71-9AC2-B65DEA4AAF40}" destId="{52F69FE6-0D89-4F5A-A965-13B3225D0B85}" srcOrd="0" destOrd="0" presId="urn:microsoft.com/office/officeart/2005/8/layout/chevron2"/>
    <dgm:cxn modelId="{536DE3A0-8B39-4250-AE8E-B9F4B13A8C86}" srcId="{EB1B6A1A-CA67-4611-AF27-77B7D5B2D46D}" destId="{B8C65F58-3688-4055-ADA3-6ADE46077EB4}" srcOrd="2" destOrd="0" parTransId="{795B0366-6603-438B-9C78-5D821C8FB82A}" sibTransId="{F880A965-4FD4-4FDB-ABA5-966B99E3BB56}"/>
    <dgm:cxn modelId="{4DDAB840-AB6E-4858-B60F-82100BA8B35F}" srcId="{EB1B6A1A-CA67-4611-AF27-77B7D5B2D46D}" destId="{A4A261BD-8752-4127-85C9-BE78E589FFDF}" srcOrd="4" destOrd="0" parTransId="{CD1835A7-C039-4C57-8A13-39F8AF354F7B}" sibTransId="{AA0A2BC3-2662-4CA1-9C77-5292A97D14BC}"/>
    <dgm:cxn modelId="{0B47DA99-4DB8-4062-AE7B-A9A2B327186C}" srcId="{EB1B6A1A-CA67-4611-AF27-77B7D5B2D46D}" destId="{C05D8D58-AB17-4C83-9B82-7D26F562E2D6}" srcOrd="0" destOrd="0" parTransId="{C91822CE-DE10-4BDF-9359-FFCDBAF0DE82}" sibTransId="{590AF806-211C-49F7-80ED-DDB854AAA45B}"/>
    <dgm:cxn modelId="{B07B0D11-8F8D-4D93-A40E-20E1E5044622}" type="presParOf" srcId="{84684BD8-A978-45B0-B6F5-E03EE054B818}" destId="{7878CC11-BDEF-49B7-AF27-2A441EB5377B}" srcOrd="0" destOrd="0" presId="urn:microsoft.com/office/officeart/2005/8/layout/chevron2"/>
    <dgm:cxn modelId="{24736F43-3B33-4D64-9B59-4BAB5FD84C7E}" type="presParOf" srcId="{7878CC11-BDEF-49B7-AF27-2A441EB5377B}" destId="{EF8797D3-42AF-4B94-84A5-5FE8D10AB082}" srcOrd="0" destOrd="0" presId="urn:microsoft.com/office/officeart/2005/8/layout/chevron2"/>
    <dgm:cxn modelId="{125F0C83-277E-4EBB-904F-6B949289B0C8}" type="presParOf" srcId="{7878CC11-BDEF-49B7-AF27-2A441EB5377B}" destId="{FED7035F-40E1-4110-AC7F-E6DFB8E6D001}" srcOrd="1" destOrd="0" presId="urn:microsoft.com/office/officeart/2005/8/layout/chevron2"/>
    <dgm:cxn modelId="{274686AD-CE49-468B-B3A9-64AF878E7172}" type="presParOf" srcId="{84684BD8-A978-45B0-B6F5-E03EE054B818}" destId="{111BE681-BBF7-4488-8274-45E41FF705F9}" srcOrd="1" destOrd="0" presId="urn:microsoft.com/office/officeart/2005/8/layout/chevron2"/>
    <dgm:cxn modelId="{EF11C942-FAD3-427E-A11A-7D87618112E7}" type="presParOf" srcId="{84684BD8-A978-45B0-B6F5-E03EE054B818}" destId="{83068ECD-FE67-47F4-BE06-D40FCD0244DF}" srcOrd="2" destOrd="0" presId="urn:microsoft.com/office/officeart/2005/8/layout/chevron2"/>
    <dgm:cxn modelId="{F3821663-61D0-4793-ACB8-7CCBFBF83CBA}" type="presParOf" srcId="{83068ECD-FE67-47F4-BE06-D40FCD0244DF}" destId="{6E4585C1-D722-4517-9E5B-EC34BFBB4AA4}" srcOrd="0" destOrd="0" presId="urn:microsoft.com/office/officeart/2005/8/layout/chevron2"/>
    <dgm:cxn modelId="{337EAB49-CBC0-4684-91F6-9D3D39143C73}" type="presParOf" srcId="{83068ECD-FE67-47F4-BE06-D40FCD0244DF}" destId="{6A0FCC53-0984-45E0-8F07-3E22728AF523}" srcOrd="1" destOrd="0" presId="urn:microsoft.com/office/officeart/2005/8/layout/chevron2"/>
    <dgm:cxn modelId="{BB2DD35E-B797-4FAD-8774-CD24CF8A3EF6}" type="presParOf" srcId="{84684BD8-A978-45B0-B6F5-E03EE054B818}" destId="{810F9B76-66CD-4C5C-BB55-1667E58B7C4B}" srcOrd="3" destOrd="0" presId="urn:microsoft.com/office/officeart/2005/8/layout/chevron2"/>
    <dgm:cxn modelId="{AC3DBFDE-EDBB-49B3-8AE6-B8696A051C26}" type="presParOf" srcId="{84684BD8-A978-45B0-B6F5-E03EE054B818}" destId="{B8721C4C-5BD7-4E08-B598-8DB7176AB04A}" srcOrd="4" destOrd="0" presId="urn:microsoft.com/office/officeart/2005/8/layout/chevron2"/>
    <dgm:cxn modelId="{A4562BCD-2D47-4C76-B1B8-CB672F816774}" type="presParOf" srcId="{B8721C4C-5BD7-4E08-B598-8DB7176AB04A}" destId="{097D8359-284F-492B-A432-6F762E0A7CEA}" srcOrd="0" destOrd="0" presId="urn:microsoft.com/office/officeart/2005/8/layout/chevron2"/>
    <dgm:cxn modelId="{8C18204E-35D3-4C97-87C0-079570A61169}" type="presParOf" srcId="{B8721C4C-5BD7-4E08-B598-8DB7176AB04A}" destId="{F17CC814-A6F1-486E-A044-6A4ED9E67135}" srcOrd="1" destOrd="0" presId="urn:microsoft.com/office/officeart/2005/8/layout/chevron2"/>
    <dgm:cxn modelId="{CF017A9A-9B5C-4EA5-AC46-0D35E9DAFE38}" type="presParOf" srcId="{84684BD8-A978-45B0-B6F5-E03EE054B818}" destId="{BAA659EB-8507-471D-99A3-216AD35E3BB8}" srcOrd="5" destOrd="0" presId="urn:microsoft.com/office/officeart/2005/8/layout/chevron2"/>
    <dgm:cxn modelId="{8417AED8-D755-4598-8BD0-DF37B106FAA8}" type="presParOf" srcId="{84684BD8-A978-45B0-B6F5-E03EE054B818}" destId="{C5AC8B97-8547-4A93-B255-AB9FDCC5744D}" srcOrd="6" destOrd="0" presId="urn:microsoft.com/office/officeart/2005/8/layout/chevron2"/>
    <dgm:cxn modelId="{AB1E4B20-0E14-4D6C-9F81-B162EA12ACDE}" type="presParOf" srcId="{C5AC8B97-8547-4A93-B255-AB9FDCC5744D}" destId="{C0A8A1E8-BA23-48F6-869E-D07FB02F5A3F}" srcOrd="0" destOrd="0" presId="urn:microsoft.com/office/officeart/2005/8/layout/chevron2"/>
    <dgm:cxn modelId="{2FC6CCB4-2DBE-4FB8-9980-2EE99BEBA048}" type="presParOf" srcId="{C5AC8B97-8547-4A93-B255-AB9FDCC5744D}" destId="{AEC7181F-B7B9-4DEF-8616-43B49395C703}" srcOrd="1" destOrd="0" presId="urn:microsoft.com/office/officeart/2005/8/layout/chevron2"/>
    <dgm:cxn modelId="{BE8D13E5-A1F1-408E-AA18-1048E4333E49}" type="presParOf" srcId="{84684BD8-A978-45B0-B6F5-E03EE054B818}" destId="{E3FBB688-0C2C-4CFA-B351-F2801CA4CF7B}" srcOrd="7" destOrd="0" presId="urn:microsoft.com/office/officeart/2005/8/layout/chevron2"/>
    <dgm:cxn modelId="{50C02351-6AAC-42E5-970B-B7929010943D}" type="presParOf" srcId="{84684BD8-A978-45B0-B6F5-E03EE054B818}" destId="{F3C7EEDE-14B1-4B5C-A8F7-564C5AA7B462}" srcOrd="8" destOrd="0" presId="urn:microsoft.com/office/officeart/2005/8/layout/chevron2"/>
    <dgm:cxn modelId="{D5CA24C7-D71B-4CAE-933B-97647AA216CF}" type="presParOf" srcId="{F3C7EEDE-14B1-4B5C-A8F7-564C5AA7B462}" destId="{5F76E7F2-8296-45D3-ABD3-0D45F5DEE5DA}" srcOrd="0" destOrd="0" presId="urn:microsoft.com/office/officeart/2005/8/layout/chevron2"/>
    <dgm:cxn modelId="{A0750489-29EA-4893-88A0-3BE292EC332F}" type="presParOf" srcId="{F3C7EEDE-14B1-4B5C-A8F7-564C5AA7B462}" destId="{52F69FE6-0D89-4F5A-A965-13B3225D0B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30A17-E636-4315-8D33-C9512C41E9E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0C965A-55A5-4FC1-A7BE-A265ECE124C5}">
      <dgm:prSet phldrT="[Текст]" custT="1"/>
      <dgm:spPr/>
      <dgm:t>
        <a:bodyPr/>
        <a:lstStyle/>
        <a:p>
          <a:r>
            <a:rPr lang="uk-UA" sz="2400" b="1" dirty="0" smtClean="0"/>
            <a:t>принцип дистанції, позиції при взаємодії </a:t>
          </a:r>
          <a:endParaRPr lang="ru-RU" sz="2400" b="1" dirty="0"/>
        </a:p>
      </dgm:t>
    </dgm:pt>
    <dgm:pt modelId="{48C7341A-2EF2-4343-A6A2-944B72D14355}" type="parTrans" cxnId="{2FD8FB7E-ECB7-4641-8987-939247789210}">
      <dgm:prSet/>
      <dgm:spPr/>
      <dgm:t>
        <a:bodyPr/>
        <a:lstStyle/>
        <a:p>
          <a:endParaRPr lang="ru-RU"/>
        </a:p>
      </dgm:t>
    </dgm:pt>
    <dgm:pt modelId="{5D83CD63-1788-4CD2-9E1A-BA799F74EECC}" type="sibTrans" cxnId="{2FD8FB7E-ECB7-4641-8987-939247789210}">
      <dgm:prSet/>
      <dgm:spPr/>
      <dgm:t>
        <a:bodyPr/>
        <a:lstStyle/>
        <a:p>
          <a:endParaRPr lang="ru-RU"/>
        </a:p>
      </dgm:t>
    </dgm:pt>
    <dgm:pt modelId="{1F2EADC2-747E-4178-BBDB-8DD88699E71E}">
      <dgm:prSet phldrT="[Текст]" custT="1"/>
      <dgm:spPr/>
      <dgm:t>
        <a:bodyPr/>
        <a:lstStyle/>
        <a:p>
          <a:r>
            <a:rPr lang="uk-UA" sz="2000" i="0" dirty="0" smtClean="0"/>
            <a:t>щоб кожна дитина могла знайти місце, зручне для занять і комфортне для свого емоційного стану</a:t>
          </a:r>
          <a:endParaRPr lang="ru-RU" sz="2000" i="0" dirty="0"/>
        </a:p>
      </dgm:t>
    </dgm:pt>
    <dgm:pt modelId="{7FDB098C-CC7E-4FB1-941F-EC9A26ACC26B}" type="parTrans" cxnId="{74ECC14B-D27B-4130-9E7C-AE8DE2F8EB47}">
      <dgm:prSet/>
      <dgm:spPr/>
      <dgm:t>
        <a:bodyPr/>
        <a:lstStyle/>
        <a:p>
          <a:endParaRPr lang="ru-RU"/>
        </a:p>
      </dgm:t>
    </dgm:pt>
    <dgm:pt modelId="{8A9533BB-37B7-4CD8-956A-7CFE0B63A8C0}" type="sibTrans" cxnId="{74ECC14B-D27B-4130-9E7C-AE8DE2F8EB47}">
      <dgm:prSet/>
      <dgm:spPr/>
      <dgm:t>
        <a:bodyPr/>
        <a:lstStyle/>
        <a:p>
          <a:endParaRPr lang="ru-RU"/>
        </a:p>
      </dgm:t>
    </dgm:pt>
    <dgm:pt modelId="{51122237-DCA3-47CC-812E-2F4BBC677011}">
      <dgm:prSet phldrT="[Текст]" custT="1"/>
      <dgm:spPr/>
      <dgm:t>
        <a:bodyPr/>
        <a:lstStyle/>
        <a:p>
          <a:r>
            <a:rPr lang="uk-UA" sz="2400" b="1" dirty="0" smtClean="0"/>
            <a:t>принцип активності, самостійності, творчості </a:t>
          </a:r>
          <a:endParaRPr lang="ru-RU" sz="2400" b="1" dirty="0"/>
        </a:p>
      </dgm:t>
    </dgm:pt>
    <dgm:pt modelId="{EAD1A839-536C-4830-9553-2E359808435D}" type="parTrans" cxnId="{556E4E8C-9C48-4C7F-AC52-CC9ED11ADEDD}">
      <dgm:prSet/>
      <dgm:spPr/>
      <dgm:t>
        <a:bodyPr/>
        <a:lstStyle/>
        <a:p>
          <a:endParaRPr lang="ru-RU"/>
        </a:p>
      </dgm:t>
    </dgm:pt>
    <dgm:pt modelId="{5BAED28E-9A8E-4166-8709-17F2501D47DC}" type="sibTrans" cxnId="{556E4E8C-9C48-4C7F-AC52-CC9ED11ADEDD}">
      <dgm:prSet/>
      <dgm:spPr/>
      <dgm:t>
        <a:bodyPr/>
        <a:lstStyle/>
        <a:p>
          <a:endParaRPr lang="ru-RU"/>
        </a:p>
      </dgm:t>
    </dgm:pt>
    <dgm:pt modelId="{C10959D1-1096-478D-AB52-37AA83070A25}">
      <dgm:prSet phldrT="[Текст]" custT="1"/>
      <dgm:spPr/>
      <dgm:t>
        <a:bodyPr/>
        <a:lstStyle/>
        <a:p>
          <a:r>
            <a:rPr lang="uk-UA" sz="2000" i="0" dirty="0" smtClean="0"/>
            <a:t>інтенсивно розвиваюче, провокуюче виникненню та розвитку пізнавальних інтересів дитини, її вольових якостей, емоцій, почуттів</a:t>
          </a:r>
          <a:endParaRPr lang="ru-RU" sz="2000" i="0" dirty="0"/>
        </a:p>
      </dgm:t>
    </dgm:pt>
    <dgm:pt modelId="{2E118798-D021-4289-90BB-1F788511DC72}" type="parTrans" cxnId="{A4747C7D-8A5B-4FCF-808A-69B62C701F3D}">
      <dgm:prSet/>
      <dgm:spPr/>
      <dgm:t>
        <a:bodyPr/>
        <a:lstStyle/>
        <a:p>
          <a:endParaRPr lang="ru-RU"/>
        </a:p>
      </dgm:t>
    </dgm:pt>
    <dgm:pt modelId="{D4ABE2DF-1878-47FC-AF91-57744FF67CB3}" type="sibTrans" cxnId="{A4747C7D-8A5B-4FCF-808A-69B62C701F3D}">
      <dgm:prSet/>
      <dgm:spPr/>
      <dgm:t>
        <a:bodyPr/>
        <a:lstStyle/>
        <a:p>
          <a:endParaRPr lang="ru-RU"/>
        </a:p>
      </dgm:t>
    </dgm:pt>
    <dgm:pt modelId="{F1508CCA-1648-4F8F-A252-4AA8F23C93C8}" type="pres">
      <dgm:prSet presAssocID="{08E30A17-E636-4315-8D33-C9512C41E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30C40-1439-4817-B7DE-DAF41700DD50}" type="pres">
      <dgm:prSet presAssocID="{2F0C965A-55A5-4FC1-A7BE-A265ECE124C5}" presName="composite" presStyleCnt="0"/>
      <dgm:spPr/>
    </dgm:pt>
    <dgm:pt modelId="{59745148-BC6E-4FE3-94AF-1E2E2AF7B10A}" type="pres">
      <dgm:prSet presAssocID="{2F0C965A-55A5-4FC1-A7BE-A265ECE124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64DDD-1F50-48D4-9A1D-582E53AC6F70}" type="pres">
      <dgm:prSet presAssocID="{2F0C965A-55A5-4FC1-A7BE-A265ECE124C5}" presName="desTx" presStyleLbl="alignAccFollowNode1" presStyleIdx="0" presStyleCnt="2" custLinFactNeighborX="-3538" custLinFactNeighborY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1FE1B-87E3-49A9-A9FF-0CCB3FF83CCB}" type="pres">
      <dgm:prSet presAssocID="{5D83CD63-1788-4CD2-9E1A-BA799F74EECC}" presName="space" presStyleCnt="0"/>
      <dgm:spPr/>
    </dgm:pt>
    <dgm:pt modelId="{A5079449-6AB0-45AC-B444-E6C846D9FE97}" type="pres">
      <dgm:prSet presAssocID="{51122237-DCA3-47CC-812E-2F4BBC677011}" presName="composite" presStyleCnt="0"/>
      <dgm:spPr/>
    </dgm:pt>
    <dgm:pt modelId="{062D54AB-A33C-4003-8748-57224F30EA58}" type="pres">
      <dgm:prSet presAssocID="{51122237-DCA3-47CC-812E-2F4BBC6770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06C4-083F-4E8A-B785-C969746AAFC2}" type="pres">
      <dgm:prSet presAssocID="{51122237-DCA3-47CC-812E-2F4BBC6770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47C7D-8A5B-4FCF-808A-69B62C701F3D}" srcId="{51122237-DCA3-47CC-812E-2F4BBC677011}" destId="{C10959D1-1096-478D-AB52-37AA83070A25}" srcOrd="0" destOrd="0" parTransId="{2E118798-D021-4289-90BB-1F788511DC72}" sibTransId="{D4ABE2DF-1878-47FC-AF91-57744FF67CB3}"/>
    <dgm:cxn modelId="{A508EF69-529B-476D-A8DC-3360FB6C5DB5}" type="presOf" srcId="{1F2EADC2-747E-4178-BBDB-8DD88699E71E}" destId="{2BF64DDD-1F50-48D4-9A1D-582E53AC6F70}" srcOrd="0" destOrd="0" presId="urn:microsoft.com/office/officeart/2005/8/layout/hList1"/>
    <dgm:cxn modelId="{A4243D18-8BE7-4EB0-BE55-9D3396240D02}" type="presOf" srcId="{51122237-DCA3-47CC-812E-2F4BBC677011}" destId="{062D54AB-A33C-4003-8748-57224F30EA58}" srcOrd="0" destOrd="0" presId="urn:microsoft.com/office/officeart/2005/8/layout/hList1"/>
    <dgm:cxn modelId="{1467C7D1-B48F-4072-A85B-EE7377E4E330}" type="presOf" srcId="{C10959D1-1096-478D-AB52-37AA83070A25}" destId="{20AC06C4-083F-4E8A-B785-C969746AAFC2}" srcOrd="0" destOrd="0" presId="urn:microsoft.com/office/officeart/2005/8/layout/hList1"/>
    <dgm:cxn modelId="{2FD8FB7E-ECB7-4641-8987-939247789210}" srcId="{08E30A17-E636-4315-8D33-C9512C41E9EB}" destId="{2F0C965A-55A5-4FC1-A7BE-A265ECE124C5}" srcOrd="0" destOrd="0" parTransId="{48C7341A-2EF2-4343-A6A2-944B72D14355}" sibTransId="{5D83CD63-1788-4CD2-9E1A-BA799F74EECC}"/>
    <dgm:cxn modelId="{74ECC14B-D27B-4130-9E7C-AE8DE2F8EB47}" srcId="{2F0C965A-55A5-4FC1-A7BE-A265ECE124C5}" destId="{1F2EADC2-747E-4178-BBDB-8DD88699E71E}" srcOrd="0" destOrd="0" parTransId="{7FDB098C-CC7E-4FB1-941F-EC9A26ACC26B}" sibTransId="{8A9533BB-37B7-4CD8-956A-7CFE0B63A8C0}"/>
    <dgm:cxn modelId="{C9830A38-9CF0-4BB3-8586-73CEA4098823}" type="presOf" srcId="{08E30A17-E636-4315-8D33-C9512C41E9EB}" destId="{F1508CCA-1648-4F8F-A252-4AA8F23C93C8}" srcOrd="0" destOrd="0" presId="urn:microsoft.com/office/officeart/2005/8/layout/hList1"/>
    <dgm:cxn modelId="{556E4E8C-9C48-4C7F-AC52-CC9ED11ADEDD}" srcId="{08E30A17-E636-4315-8D33-C9512C41E9EB}" destId="{51122237-DCA3-47CC-812E-2F4BBC677011}" srcOrd="1" destOrd="0" parTransId="{EAD1A839-536C-4830-9553-2E359808435D}" sibTransId="{5BAED28E-9A8E-4166-8709-17F2501D47DC}"/>
    <dgm:cxn modelId="{D0D38117-7FBC-4600-8F49-D5EAC2654DD6}" type="presOf" srcId="{2F0C965A-55A5-4FC1-A7BE-A265ECE124C5}" destId="{59745148-BC6E-4FE3-94AF-1E2E2AF7B10A}" srcOrd="0" destOrd="0" presId="urn:microsoft.com/office/officeart/2005/8/layout/hList1"/>
    <dgm:cxn modelId="{4018E403-D383-4D47-A141-13ABFE96B7EC}" type="presParOf" srcId="{F1508CCA-1648-4F8F-A252-4AA8F23C93C8}" destId="{51E30C40-1439-4817-B7DE-DAF41700DD50}" srcOrd="0" destOrd="0" presId="urn:microsoft.com/office/officeart/2005/8/layout/hList1"/>
    <dgm:cxn modelId="{821F444C-EA29-489D-9E20-E79D1128717B}" type="presParOf" srcId="{51E30C40-1439-4817-B7DE-DAF41700DD50}" destId="{59745148-BC6E-4FE3-94AF-1E2E2AF7B10A}" srcOrd="0" destOrd="0" presId="urn:microsoft.com/office/officeart/2005/8/layout/hList1"/>
    <dgm:cxn modelId="{079DA498-4E91-4424-9714-784FB65DDE44}" type="presParOf" srcId="{51E30C40-1439-4817-B7DE-DAF41700DD50}" destId="{2BF64DDD-1F50-48D4-9A1D-582E53AC6F70}" srcOrd="1" destOrd="0" presId="urn:microsoft.com/office/officeart/2005/8/layout/hList1"/>
    <dgm:cxn modelId="{DA1C2EC3-FD15-4DC7-918C-B315C81AAAE4}" type="presParOf" srcId="{F1508CCA-1648-4F8F-A252-4AA8F23C93C8}" destId="{EFD1FE1B-87E3-49A9-A9FF-0CCB3FF83CCB}" srcOrd="1" destOrd="0" presId="urn:microsoft.com/office/officeart/2005/8/layout/hList1"/>
    <dgm:cxn modelId="{243BFC78-28C1-4114-AD4D-E58B50DBE5E6}" type="presParOf" srcId="{F1508CCA-1648-4F8F-A252-4AA8F23C93C8}" destId="{A5079449-6AB0-45AC-B444-E6C846D9FE97}" srcOrd="2" destOrd="0" presId="urn:microsoft.com/office/officeart/2005/8/layout/hList1"/>
    <dgm:cxn modelId="{D08364CA-8CD5-44BE-ACBE-E89AC115C51B}" type="presParOf" srcId="{A5079449-6AB0-45AC-B444-E6C846D9FE97}" destId="{062D54AB-A33C-4003-8748-57224F30EA58}" srcOrd="0" destOrd="0" presId="urn:microsoft.com/office/officeart/2005/8/layout/hList1"/>
    <dgm:cxn modelId="{B396FD1E-1313-4F0C-8281-A8A9434628BD}" type="presParOf" srcId="{A5079449-6AB0-45AC-B444-E6C846D9FE97}" destId="{20AC06C4-083F-4E8A-B785-C969746AA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30A17-E636-4315-8D33-C9512C41E9E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0C965A-55A5-4FC1-A7BE-A265ECE124C5}">
      <dgm:prSet phldrT="[Текст]" custT="1"/>
      <dgm:spPr/>
      <dgm:t>
        <a:bodyPr/>
        <a:lstStyle/>
        <a:p>
          <a:r>
            <a:rPr lang="uk-UA" sz="2400" b="1" dirty="0" smtClean="0"/>
            <a:t>принцип естетичної організації середовища</a:t>
          </a:r>
          <a:endParaRPr lang="ru-RU" sz="2400" b="1" dirty="0"/>
        </a:p>
      </dgm:t>
    </dgm:pt>
    <dgm:pt modelId="{48C7341A-2EF2-4343-A6A2-944B72D14355}" type="parTrans" cxnId="{2FD8FB7E-ECB7-4641-8987-939247789210}">
      <dgm:prSet/>
      <dgm:spPr/>
      <dgm:t>
        <a:bodyPr/>
        <a:lstStyle/>
        <a:p>
          <a:endParaRPr lang="ru-RU"/>
        </a:p>
      </dgm:t>
    </dgm:pt>
    <dgm:pt modelId="{5D83CD63-1788-4CD2-9E1A-BA799F74EECC}" type="sibTrans" cxnId="{2FD8FB7E-ECB7-4641-8987-939247789210}">
      <dgm:prSet/>
      <dgm:spPr/>
      <dgm:t>
        <a:bodyPr/>
        <a:lstStyle/>
        <a:p>
          <a:endParaRPr lang="ru-RU"/>
        </a:p>
      </dgm:t>
    </dgm:pt>
    <dgm:pt modelId="{51122237-DCA3-47CC-812E-2F4BBC677011}">
      <dgm:prSet phldrT="[Текст]" custT="1"/>
      <dgm:spPr/>
      <dgm:t>
        <a:bodyPr/>
        <a:lstStyle/>
        <a:p>
          <a:r>
            <a:rPr lang="uk-UA" sz="2400" b="1" dirty="0" smtClean="0"/>
            <a:t>принцип врахування статі і віку дітей</a:t>
          </a:r>
          <a:endParaRPr lang="ru-RU" sz="2400" b="1" dirty="0"/>
        </a:p>
      </dgm:t>
    </dgm:pt>
    <dgm:pt modelId="{EAD1A839-536C-4830-9553-2E359808435D}" type="parTrans" cxnId="{556E4E8C-9C48-4C7F-AC52-CC9ED11ADEDD}">
      <dgm:prSet/>
      <dgm:spPr/>
      <dgm:t>
        <a:bodyPr/>
        <a:lstStyle/>
        <a:p>
          <a:endParaRPr lang="ru-RU"/>
        </a:p>
      </dgm:t>
    </dgm:pt>
    <dgm:pt modelId="{5BAED28E-9A8E-4166-8709-17F2501D47DC}" type="sibTrans" cxnId="{556E4E8C-9C48-4C7F-AC52-CC9ED11ADEDD}">
      <dgm:prSet/>
      <dgm:spPr/>
      <dgm:t>
        <a:bodyPr/>
        <a:lstStyle/>
        <a:p>
          <a:endParaRPr lang="ru-RU"/>
        </a:p>
      </dgm:t>
    </dgm:pt>
    <dgm:pt modelId="{F1508CCA-1648-4F8F-A252-4AA8F23C93C8}" type="pres">
      <dgm:prSet presAssocID="{08E30A17-E636-4315-8D33-C9512C41E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30C40-1439-4817-B7DE-DAF41700DD50}" type="pres">
      <dgm:prSet presAssocID="{2F0C965A-55A5-4FC1-A7BE-A265ECE124C5}" presName="composite" presStyleCnt="0"/>
      <dgm:spPr/>
    </dgm:pt>
    <dgm:pt modelId="{59745148-BC6E-4FE3-94AF-1E2E2AF7B10A}" type="pres">
      <dgm:prSet presAssocID="{2F0C965A-55A5-4FC1-A7BE-A265ECE124C5}" presName="parTx" presStyleLbl="alignNode1" presStyleIdx="0" presStyleCnt="2" custLinFactNeighborX="-24" custLinFactNeighborY="-18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64DDD-1F50-48D4-9A1D-582E53AC6F70}" type="pres">
      <dgm:prSet presAssocID="{2F0C965A-55A5-4FC1-A7BE-A265ECE124C5}" presName="desTx" presStyleLbl="alignAccFollowNode1" presStyleIdx="0" presStyleCnt="2" custFlipHor="1" custScaleX="48561" custScaleY="22011" custLinFactY="-528489" custLinFactNeighborX="-3538" custLinFactNeighborY="-600000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EFD1FE1B-87E3-49A9-A9FF-0CCB3FF83CCB}" type="pres">
      <dgm:prSet presAssocID="{5D83CD63-1788-4CD2-9E1A-BA799F74EECC}" presName="space" presStyleCnt="0"/>
      <dgm:spPr/>
    </dgm:pt>
    <dgm:pt modelId="{A5079449-6AB0-45AC-B444-E6C846D9FE97}" type="pres">
      <dgm:prSet presAssocID="{51122237-DCA3-47CC-812E-2F4BBC677011}" presName="composite" presStyleCnt="0"/>
      <dgm:spPr/>
    </dgm:pt>
    <dgm:pt modelId="{062D54AB-A33C-4003-8748-57224F30EA58}" type="pres">
      <dgm:prSet presAssocID="{51122237-DCA3-47CC-812E-2F4BBC6770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06C4-083F-4E8A-B785-C969746AAFC2}" type="pres">
      <dgm:prSet presAssocID="{51122237-DCA3-47CC-812E-2F4BBC677011}" presName="desTx" presStyleLbl="alignAccFollowNode1" presStyleIdx="1" presStyleCnt="2" custFlipVert="1" custFlipHor="0" custScaleX="4197" custScaleY="100000" custLinFactY="-26763" custLinFactNeighborX="42447" custLinFactNeighborY="-100000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FC6B31BB-17D0-40B8-9DDD-9342CE89725D}" type="presOf" srcId="{51122237-DCA3-47CC-812E-2F4BBC677011}" destId="{062D54AB-A33C-4003-8748-57224F30EA58}" srcOrd="0" destOrd="0" presId="urn:microsoft.com/office/officeart/2005/8/layout/hList1"/>
    <dgm:cxn modelId="{46F7A200-2D3B-4D2A-BC5B-9C3A97D05110}" type="presOf" srcId="{08E30A17-E636-4315-8D33-C9512C41E9EB}" destId="{F1508CCA-1648-4F8F-A252-4AA8F23C93C8}" srcOrd="0" destOrd="0" presId="urn:microsoft.com/office/officeart/2005/8/layout/hList1"/>
    <dgm:cxn modelId="{2FD8FB7E-ECB7-4641-8987-939247789210}" srcId="{08E30A17-E636-4315-8D33-C9512C41E9EB}" destId="{2F0C965A-55A5-4FC1-A7BE-A265ECE124C5}" srcOrd="0" destOrd="0" parTransId="{48C7341A-2EF2-4343-A6A2-944B72D14355}" sibTransId="{5D83CD63-1788-4CD2-9E1A-BA799F74EECC}"/>
    <dgm:cxn modelId="{556E4E8C-9C48-4C7F-AC52-CC9ED11ADEDD}" srcId="{08E30A17-E636-4315-8D33-C9512C41E9EB}" destId="{51122237-DCA3-47CC-812E-2F4BBC677011}" srcOrd="1" destOrd="0" parTransId="{EAD1A839-536C-4830-9553-2E359808435D}" sibTransId="{5BAED28E-9A8E-4166-8709-17F2501D47DC}"/>
    <dgm:cxn modelId="{09B7770B-0766-4900-8C99-08EFACA8F464}" type="presOf" srcId="{2F0C965A-55A5-4FC1-A7BE-A265ECE124C5}" destId="{59745148-BC6E-4FE3-94AF-1E2E2AF7B10A}" srcOrd="0" destOrd="0" presId="urn:microsoft.com/office/officeart/2005/8/layout/hList1"/>
    <dgm:cxn modelId="{98CDDA2C-D50B-4443-A30D-1045170ED4C3}" type="presParOf" srcId="{F1508CCA-1648-4F8F-A252-4AA8F23C93C8}" destId="{51E30C40-1439-4817-B7DE-DAF41700DD50}" srcOrd="0" destOrd="0" presId="urn:microsoft.com/office/officeart/2005/8/layout/hList1"/>
    <dgm:cxn modelId="{0AEC71F5-1EC2-4CEE-B608-7A74755228D5}" type="presParOf" srcId="{51E30C40-1439-4817-B7DE-DAF41700DD50}" destId="{59745148-BC6E-4FE3-94AF-1E2E2AF7B10A}" srcOrd="0" destOrd="0" presId="urn:microsoft.com/office/officeart/2005/8/layout/hList1"/>
    <dgm:cxn modelId="{CBABB80F-D3D4-46BC-AF04-D47415B00B18}" type="presParOf" srcId="{51E30C40-1439-4817-B7DE-DAF41700DD50}" destId="{2BF64DDD-1F50-48D4-9A1D-582E53AC6F70}" srcOrd="1" destOrd="0" presId="urn:microsoft.com/office/officeart/2005/8/layout/hList1"/>
    <dgm:cxn modelId="{1E854E24-C7C7-4CFF-ABAD-1D74DA4B1524}" type="presParOf" srcId="{F1508CCA-1648-4F8F-A252-4AA8F23C93C8}" destId="{EFD1FE1B-87E3-49A9-A9FF-0CCB3FF83CCB}" srcOrd="1" destOrd="0" presId="urn:microsoft.com/office/officeart/2005/8/layout/hList1"/>
    <dgm:cxn modelId="{C4B529F7-7505-4406-90CD-EB715A180E41}" type="presParOf" srcId="{F1508CCA-1648-4F8F-A252-4AA8F23C93C8}" destId="{A5079449-6AB0-45AC-B444-E6C846D9FE97}" srcOrd="2" destOrd="0" presId="urn:microsoft.com/office/officeart/2005/8/layout/hList1"/>
    <dgm:cxn modelId="{161BB456-7C48-4666-BE78-B42D78608666}" type="presParOf" srcId="{A5079449-6AB0-45AC-B444-E6C846D9FE97}" destId="{062D54AB-A33C-4003-8748-57224F30EA58}" srcOrd="0" destOrd="0" presId="urn:microsoft.com/office/officeart/2005/8/layout/hList1"/>
    <dgm:cxn modelId="{460D89E1-DA78-4C8E-AB02-D2A1A02DA8C6}" type="presParOf" srcId="{A5079449-6AB0-45AC-B444-E6C846D9FE97}" destId="{20AC06C4-083F-4E8A-B785-C969746AA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E30A17-E636-4315-8D33-C9512C41E9E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0C965A-55A5-4FC1-A7BE-A265ECE124C5}">
      <dgm:prSet phldrT="[Текст]" custT="1"/>
      <dgm:spPr/>
      <dgm:t>
        <a:bodyPr/>
        <a:lstStyle/>
        <a:p>
          <a:r>
            <a:rPr lang="uk-UA" sz="2400" b="1" dirty="0" smtClean="0"/>
            <a:t>принцип стабільності, динамічності </a:t>
          </a:r>
          <a:endParaRPr lang="ru-RU" sz="2400" b="1" dirty="0"/>
        </a:p>
      </dgm:t>
    </dgm:pt>
    <dgm:pt modelId="{48C7341A-2EF2-4343-A6A2-944B72D14355}" type="parTrans" cxnId="{2FD8FB7E-ECB7-4641-8987-939247789210}">
      <dgm:prSet/>
      <dgm:spPr/>
      <dgm:t>
        <a:bodyPr/>
        <a:lstStyle/>
        <a:p>
          <a:endParaRPr lang="ru-RU"/>
        </a:p>
      </dgm:t>
    </dgm:pt>
    <dgm:pt modelId="{5D83CD63-1788-4CD2-9E1A-BA799F74EECC}" type="sibTrans" cxnId="{2FD8FB7E-ECB7-4641-8987-939247789210}">
      <dgm:prSet/>
      <dgm:spPr/>
      <dgm:t>
        <a:bodyPr/>
        <a:lstStyle/>
        <a:p>
          <a:endParaRPr lang="ru-RU"/>
        </a:p>
      </dgm:t>
    </dgm:pt>
    <dgm:pt modelId="{1F2EADC2-747E-4178-BBDB-8DD88699E71E}">
      <dgm:prSet phldrT="[Текст]" custT="1"/>
      <dgm:spPr/>
      <dgm:t>
        <a:bodyPr/>
        <a:lstStyle/>
        <a:p>
          <a:r>
            <a:rPr lang="uk-UA" sz="2000" dirty="0" smtClean="0"/>
            <a:t>в інтер'єрі повинні бути певні багатофункціональні елементи, що трансформуються легко, при збереженні загальної цілісності</a:t>
          </a:r>
          <a:endParaRPr lang="ru-RU" sz="2000" i="0" dirty="0"/>
        </a:p>
      </dgm:t>
    </dgm:pt>
    <dgm:pt modelId="{7FDB098C-CC7E-4FB1-941F-EC9A26ACC26B}" type="parTrans" cxnId="{74ECC14B-D27B-4130-9E7C-AE8DE2F8EB47}">
      <dgm:prSet/>
      <dgm:spPr/>
      <dgm:t>
        <a:bodyPr/>
        <a:lstStyle/>
        <a:p>
          <a:endParaRPr lang="ru-RU"/>
        </a:p>
      </dgm:t>
    </dgm:pt>
    <dgm:pt modelId="{8A9533BB-37B7-4CD8-956A-7CFE0B63A8C0}" type="sibTrans" cxnId="{74ECC14B-D27B-4130-9E7C-AE8DE2F8EB47}">
      <dgm:prSet/>
      <dgm:spPr/>
      <dgm:t>
        <a:bodyPr/>
        <a:lstStyle/>
        <a:p>
          <a:endParaRPr lang="ru-RU"/>
        </a:p>
      </dgm:t>
    </dgm:pt>
    <dgm:pt modelId="{51122237-DCA3-47CC-812E-2F4BBC677011}">
      <dgm:prSet phldrT="[Текст]" custT="1"/>
      <dgm:spPr/>
      <dgm:t>
        <a:bodyPr/>
        <a:lstStyle/>
        <a:p>
          <a:r>
            <a:rPr lang="uk-UA" sz="2400" b="1" dirty="0" smtClean="0"/>
            <a:t>принцип комплектування і гнучкого зонування </a:t>
          </a:r>
          <a:endParaRPr lang="ru-RU" sz="2400" b="1" dirty="0"/>
        </a:p>
      </dgm:t>
    </dgm:pt>
    <dgm:pt modelId="{EAD1A839-536C-4830-9553-2E359808435D}" type="parTrans" cxnId="{556E4E8C-9C48-4C7F-AC52-CC9ED11ADEDD}">
      <dgm:prSet/>
      <dgm:spPr/>
      <dgm:t>
        <a:bodyPr/>
        <a:lstStyle/>
        <a:p>
          <a:endParaRPr lang="ru-RU"/>
        </a:p>
      </dgm:t>
    </dgm:pt>
    <dgm:pt modelId="{5BAED28E-9A8E-4166-8709-17F2501D47DC}" type="sibTrans" cxnId="{556E4E8C-9C48-4C7F-AC52-CC9ED11ADEDD}">
      <dgm:prSet/>
      <dgm:spPr/>
      <dgm:t>
        <a:bodyPr/>
        <a:lstStyle/>
        <a:p>
          <a:endParaRPr lang="ru-RU"/>
        </a:p>
      </dgm:t>
    </dgm:pt>
    <dgm:pt modelId="{C10959D1-1096-478D-AB52-37AA83070A25}">
      <dgm:prSet phldrT="[Текст]" custT="1"/>
      <dgm:spPr/>
      <dgm:t>
        <a:bodyPr/>
        <a:lstStyle/>
        <a:p>
          <a:r>
            <a:rPr lang="uk-UA" sz="1800" i="0" dirty="0" smtClean="0"/>
            <a:t>життєвий простір має бути таким, що дозволяє дітям відповідно до  інтересів і за бажаннями вільно займатися одночасно різними видами діяльності, не заважаючи один одному </a:t>
          </a:r>
          <a:endParaRPr lang="ru-RU" sz="1800" i="0" dirty="0"/>
        </a:p>
      </dgm:t>
    </dgm:pt>
    <dgm:pt modelId="{2E118798-D021-4289-90BB-1F788511DC72}" type="parTrans" cxnId="{A4747C7D-8A5B-4FCF-808A-69B62C701F3D}">
      <dgm:prSet/>
      <dgm:spPr/>
      <dgm:t>
        <a:bodyPr/>
        <a:lstStyle/>
        <a:p>
          <a:endParaRPr lang="ru-RU"/>
        </a:p>
      </dgm:t>
    </dgm:pt>
    <dgm:pt modelId="{D4ABE2DF-1878-47FC-AF91-57744FF67CB3}" type="sibTrans" cxnId="{A4747C7D-8A5B-4FCF-808A-69B62C701F3D}">
      <dgm:prSet/>
      <dgm:spPr/>
      <dgm:t>
        <a:bodyPr/>
        <a:lstStyle/>
        <a:p>
          <a:endParaRPr lang="ru-RU"/>
        </a:p>
      </dgm:t>
    </dgm:pt>
    <dgm:pt modelId="{F1508CCA-1648-4F8F-A252-4AA8F23C93C8}" type="pres">
      <dgm:prSet presAssocID="{08E30A17-E636-4315-8D33-C9512C41E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30C40-1439-4817-B7DE-DAF41700DD50}" type="pres">
      <dgm:prSet presAssocID="{2F0C965A-55A5-4FC1-A7BE-A265ECE124C5}" presName="composite" presStyleCnt="0"/>
      <dgm:spPr/>
    </dgm:pt>
    <dgm:pt modelId="{59745148-BC6E-4FE3-94AF-1E2E2AF7B10A}" type="pres">
      <dgm:prSet presAssocID="{2F0C965A-55A5-4FC1-A7BE-A265ECE124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64DDD-1F50-48D4-9A1D-582E53AC6F70}" type="pres">
      <dgm:prSet presAssocID="{2F0C965A-55A5-4FC1-A7BE-A265ECE124C5}" presName="desTx" presStyleLbl="alignAccFollowNode1" presStyleIdx="0" presStyleCnt="2" custLinFactNeighborX="-3538" custLinFactNeighborY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1FE1B-87E3-49A9-A9FF-0CCB3FF83CCB}" type="pres">
      <dgm:prSet presAssocID="{5D83CD63-1788-4CD2-9E1A-BA799F74EECC}" presName="space" presStyleCnt="0"/>
      <dgm:spPr/>
    </dgm:pt>
    <dgm:pt modelId="{A5079449-6AB0-45AC-B444-E6C846D9FE97}" type="pres">
      <dgm:prSet presAssocID="{51122237-DCA3-47CC-812E-2F4BBC677011}" presName="composite" presStyleCnt="0"/>
      <dgm:spPr/>
    </dgm:pt>
    <dgm:pt modelId="{062D54AB-A33C-4003-8748-57224F30EA58}" type="pres">
      <dgm:prSet presAssocID="{51122237-DCA3-47CC-812E-2F4BBC677011}" presName="parTx" presStyleLbl="alignNode1" presStyleIdx="1" presStyleCnt="2" custScaleY="107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06C4-083F-4E8A-B785-C969746AAFC2}" type="pres">
      <dgm:prSet presAssocID="{51122237-DCA3-47CC-812E-2F4BBC6770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47C7D-8A5B-4FCF-808A-69B62C701F3D}" srcId="{51122237-DCA3-47CC-812E-2F4BBC677011}" destId="{C10959D1-1096-478D-AB52-37AA83070A25}" srcOrd="0" destOrd="0" parTransId="{2E118798-D021-4289-90BB-1F788511DC72}" sibTransId="{D4ABE2DF-1878-47FC-AF91-57744FF67CB3}"/>
    <dgm:cxn modelId="{7891BB86-8220-42D3-B643-71A9A33BD391}" type="presOf" srcId="{1F2EADC2-747E-4178-BBDB-8DD88699E71E}" destId="{2BF64DDD-1F50-48D4-9A1D-582E53AC6F70}" srcOrd="0" destOrd="0" presId="urn:microsoft.com/office/officeart/2005/8/layout/hList1"/>
    <dgm:cxn modelId="{4888C301-7879-4626-8F87-3390D5FB30E5}" type="presOf" srcId="{2F0C965A-55A5-4FC1-A7BE-A265ECE124C5}" destId="{59745148-BC6E-4FE3-94AF-1E2E2AF7B10A}" srcOrd="0" destOrd="0" presId="urn:microsoft.com/office/officeart/2005/8/layout/hList1"/>
    <dgm:cxn modelId="{E2C2D0B1-E4C6-4E3C-8292-D81A98DF9FA9}" type="presOf" srcId="{C10959D1-1096-478D-AB52-37AA83070A25}" destId="{20AC06C4-083F-4E8A-B785-C969746AAFC2}" srcOrd="0" destOrd="0" presId="urn:microsoft.com/office/officeart/2005/8/layout/hList1"/>
    <dgm:cxn modelId="{5765D1A0-3844-4202-8D33-EC0CDF639CFE}" type="presOf" srcId="{08E30A17-E636-4315-8D33-C9512C41E9EB}" destId="{F1508CCA-1648-4F8F-A252-4AA8F23C93C8}" srcOrd="0" destOrd="0" presId="urn:microsoft.com/office/officeart/2005/8/layout/hList1"/>
    <dgm:cxn modelId="{2FD8FB7E-ECB7-4641-8987-939247789210}" srcId="{08E30A17-E636-4315-8D33-C9512C41E9EB}" destId="{2F0C965A-55A5-4FC1-A7BE-A265ECE124C5}" srcOrd="0" destOrd="0" parTransId="{48C7341A-2EF2-4343-A6A2-944B72D14355}" sibTransId="{5D83CD63-1788-4CD2-9E1A-BA799F74EECC}"/>
    <dgm:cxn modelId="{74ECC14B-D27B-4130-9E7C-AE8DE2F8EB47}" srcId="{2F0C965A-55A5-4FC1-A7BE-A265ECE124C5}" destId="{1F2EADC2-747E-4178-BBDB-8DD88699E71E}" srcOrd="0" destOrd="0" parTransId="{7FDB098C-CC7E-4FB1-941F-EC9A26ACC26B}" sibTransId="{8A9533BB-37B7-4CD8-956A-7CFE0B63A8C0}"/>
    <dgm:cxn modelId="{556E4E8C-9C48-4C7F-AC52-CC9ED11ADEDD}" srcId="{08E30A17-E636-4315-8D33-C9512C41E9EB}" destId="{51122237-DCA3-47CC-812E-2F4BBC677011}" srcOrd="1" destOrd="0" parTransId="{EAD1A839-536C-4830-9553-2E359808435D}" sibTransId="{5BAED28E-9A8E-4166-8709-17F2501D47DC}"/>
    <dgm:cxn modelId="{0F7E27FC-496E-41E5-8709-2E55338127E3}" type="presOf" srcId="{51122237-DCA3-47CC-812E-2F4BBC677011}" destId="{062D54AB-A33C-4003-8748-57224F30EA58}" srcOrd="0" destOrd="0" presId="urn:microsoft.com/office/officeart/2005/8/layout/hList1"/>
    <dgm:cxn modelId="{E4C3CC62-AEEA-4CC3-A5EF-A33415BF04C4}" type="presParOf" srcId="{F1508CCA-1648-4F8F-A252-4AA8F23C93C8}" destId="{51E30C40-1439-4817-B7DE-DAF41700DD50}" srcOrd="0" destOrd="0" presId="urn:microsoft.com/office/officeart/2005/8/layout/hList1"/>
    <dgm:cxn modelId="{77F926F5-84B2-4393-8E65-E345F9FF1683}" type="presParOf" srcId="{51E30C40-1439-4817-B7DE-DAF41700DD50}" destId="{59745148-BC6E-4FE3-94AF-1E2E2AF7B10A}" srcOrd="0" destOrd="0" presId="urn:microsoft.com/office/officeart/2005/8/layout/hList1"/>
    <dgm:cxn modelId="{D7EEA568-D050-47D8-8ACC-7762D8E328C5}" type="presParOf" srcId="{51E30C40-1439-4817-B7DE-DAF41700DD50}" destId="{2BF64DDD-1F50-48D4-9A1D-582E53AC6F70}" srcOrd="1" destOrd="0" presId="urn:microsoft.com/office/officeart/2005/8/layout/hList1"/>
    <dgm:cxn modelId="{BAEA6B95-F4F9-4236-88F5-F454C6419DE4}" type="presParOf" srcId="{F1508CCA-1648-4F8F-A252-4AA8F23C93C8}" destId="{EFD1FE1B-87E3-49A9-A9FF-0CCB3FF83CCB}" srcOrd="1" destOrd="0" presId="urn:microsoft.com/office/officeart/2005/8/layout/hList1"/>
    <dgm:cxn modelId="{C1885577-0EAF-476D-B578-823F448BE9E1}" type="presParOf" srcId="{F1508CCA-1648-4F8F-A252-4AA8F23C93C8}" destId="{A5079449-6AB0-45AC-B444-E6C846D9FE97}" srcOrd="2" destOrd="0" presId="urn:microsoft.com/office/officeart/2005/8/layout/hList1"/>
    <dgm:cxn modelId="{BF7E61BF-0F0B-446B-B4C3-0D8DFE6C97FF}" type="presParOf" srcId="{A5079449-6AB0-45AC-B444-E6C846D9FE97}" destId="{062D54AB-A33C-4003-8748-57224F30EA58}" srcOrd="0" destOrd="0" presId="urn:microsoft.com/office/officeart/2005/8/layout/hList1"/>
    <dgm:cxn modelId="{D4666B6E-5AE8-4E43-BDD5-79F3A9D6A70C}" type="presParOf" srcId="{A5079449-6AB0-45AC-B444-E6C846D9FE97}" destId="{20AC06C4-083F-4E8A-B785-C969746AA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E30A17-E636-4315-8D33-C9512C41E9E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0C965A-55A5-4FC1-A7BE-A265ECE124C5}">
      <dgm:prSet phldrT="[Текст]" custT="1"/>
      <dgm:spPr/>
      <dgm:t>
        <a:bodyPr/>
        <a:lstStyle/>
        <a:p>
          <a:r>
            <a:rPr lang="uk-UA" sz="2400" b="1" dirty="0" smtClean="0"/>
            <a:t>принцип індивідуальної комфортності </a:t>
          </a:r>
          <a:endParaRPr lang="ru-RU" sz="2400" b="1" dirty="0"/>
        </a:p>
      </dgm:t>
    </dgm:pt>
    <dgm:pt modelId="{48C7341A-2EF2-4343-A6A2-944B72D14355}" type="parTrans" cxnId="{2FD8FB7E-ECB7-4641-8987-939247789210}">
      <dgm:prSet/>
      <dgm:spPr/>
      <dgm:t>
        <a:bodyPr/>
        <a:lstStyle/>
        <a:p>
          <a:endParaRPr lang="ru-RU"/>
        </a:p>
      </dgm:t>
    </dgm:pt>
    <dgm:pt modelId="{5D83CD63-1788-4CD2-9E1A-BA799F74EECC}" type="sibTrans" cxnId="{2FD8FB7E-ECB7-4641-8987-939247789210}">
      <dgm:prSet/>
      <dgm:spPr/>
      <dgm:t>
        <a:bodyPr/>
        <a:lstStyle/>
        <a:p>
          <a:endParaRPr lang="ru-RU"/>
        </a:p>
      </dgm:t>
    </dgm:pt>
    <dgm:pt modelId="{1F2EADC2-747E-4178-BBDB-8DD88699E71E}">
      <dgm:prSet phldrT="[Текст]" custT="1"/>
      <dgm:spPr/>
      <dgm:t>
        <a:bodyPr/>
        <a:lstStyle/>
        <a:p>
          <a:r>
            <a:rPr lang="uk-UA" sz="2000" dirty="0" smtClean="0"/>
            <a:t>емоційного благополуччя кожної дитини і дорослого</a:t>
          </a:r>
          <a:endParaRPr lang="ru-RU" sz="2000" i="0" dirty="0"/>
        </a:p>
      </dgm:t>
    </dgm:pt>
    <dgm:pt modelId="{7FDB098C-CC7E-4FB1-941F-EC9A26ACC26B}" type="parTrans" cxnId="{74ECC14B-D27B-4130-9E7C-AE8DE2F8EB47}">
      <dgm:prSet/>
      <dgm:spPr/>
      <dgm:t>
        <a:bodyPr/>
        <a:lstStyle/>
        <a:p>
          <a:endParaRPr lang="ru-RU"/>
        </a:p>
      </dgm:t>
    </dgm:pt>
    <dgm:pt modelId="{8A9533BB-37B7-4CD8-956A-7CFE0B63A8C0}" type="sibTrans" cxnId="{74ECC14B-D27B-4130-9E7C-AE8DE2F8EB47}">
      <dgm:prSet/>
      <dgm:spPr/>
      <dgm:t>
        <a:bodyPr/>
        <a:lstStyle/>
        <a:p>
          <a:endParaRPr lang="ru-RU"/>
        </a:p>
      </dgm:t>
    </dgm:pt>
    <dgm:pt modelId="{51122237-DCA3-47CC-812E-2F4BBC677011}">
      <dgm:prSet phldrT="[Текст]" custT="1"/>
      <dgm:spPr/>
      <dgm:t>
        <a:bodyPr/>
        <a:lstStyle/>
        <a:p>
          <a:r>
            <a:rPr lang="uk-UA" sz="2400" b="1" dirty="0" smtClean="0"/>
            <a:t>принцип відкритості – закритості </a:t>
          </a:r>
          <a:endParaRPr lang="ru-RU" sz="2400" b="1" dirty="0"/>
        </a:p>
      </dgm:t>
    </dgm:pt>
    <dgm:pt modelId="{EAD1A839-536C-4830-9553-2E359808435D}" type="parTrans" cxnId="{556E4E8C-9C48-4C7F-AC52-CC9ED11ADEDD}">
      <dgm:prSet/>
      <dgm:spPr/>
      <dgm:t>
        <a:bodyPr/>
        <a:lstStyle/>
        <a:p>
          <a:endParaRPr lang="ru-RU"/>
        </a:p>
      </dgm:t>
    </dgm:pt>
    <dgm:pt modelId="{5BAED28E-9A8E-4166-8709-17F2501D47DC}" type="sibTrans" cxnId="{556E4E8C-9C48-4C7F-AC52-CC9ED11ADEDD}">
      <dgm:prSet/>
      <dgm:spPr/>
      <dgm:t>
        <a:bodyPr/>
        <a:lstStyle/>
        <a:p>
          <a:endParaRPr lang="ru-RU"/>
        </a:p>
      </dgm:t>
    </dgm:pt>
    <dgm:pt modelId="{C10959D1-1096-478D-AB52-37AA83070A25}">
      <dgm:prSet phldrT="[Текст]" custT="1"/>
      <dgm:spPr/>
      <dgm:t>
        <a:bodyPr/>
        <a:lstStyle/>
        <a:p>
          <a:r>
            <a:rPr lang="uk-UA" sz="2000" i="0" dirty="0" smtClean="0"/>
            <a:t>всі іграшки і матеріали повинні зберігатися в доступному для дітей місці</a:t>
          </a:r>
          <a:endParaRPr lang="ru-RU" sz="2000" i="0" dirty="0"/>
        </a:p>
      </dgm:t>
    </dgm:pt>
    <dgm:pt modelId="{2E118798-D021-4289-90BB-1F788511DC72}" type="parTrans" cxnId="{A4747C7D-8A5B-4FCF-808A-69B62C701F3D}">
      <dgm:prSet/>
      <dgm:spPr/>
      <dgm:t>
        <a:bodyPr/>
        <a:lstStyle/>
        <a:p>
          <a:endParaRPr lang="ru-RU"/>
        </a:p>
      </dgm:t>
    </dgm:pt>
    <dgm:pt modelId="{D4ABE2DF-1878-47FC-AF91-57744FF67CB3}" type="sibTrans" cxnId="{A4747C7D-8A5B-4FCF-808A-69B62C701F3D}">
      <dgm:prSet/>
      <dgm:spPr/>
      <dgm:t>
        <a:bodyPr/>
        <a:lstStyle/>
        <a:p>
          <a:endParaRPr lang="ru-RU"/>
        </a:p>
      </dgm:t>
    </dgm:pt>
    <dgm:pt modelId="{F1508CCA-1648-4F8F-A252-4AA8F23C93C8}" type="pres">
      <dgm:prSet presAssocID="{08E30A17-E636-4315-8D33-C9512C41E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30C40-1439-4817-B7DE-DAF41700DD50}" type="pres">
      <dgm:prSet presAssocID="{2F0C965A-55A5-4FC1-A7BE-A265ECE124C5}" presName="composite" presStyleCnt="0"/>
      <dgm:spPr/>
    </dgm:pt>
    <dgm:pt modelId="{59745148-BC6E-4FE3-94AF-1E2E2AF7B10A}" type="pres">
      <dgm:prSet presAssocID="{2F0C965A-55A5-4FC1-A7BE-A265ECE124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64DDD-1F50-48D4-9A1D-582E53AC6F70}" type="pres">
      <dgm:prSet presAssocID="{2F0C965A-55A5-4FC1-A7BE-A265ECE124C5}" presName="desTx" presStyleLbl="alignAccFollowNode1" presStyleIdx="0" presStyleCnt="2" custLinFactNeighborX="-3538" custLinFactNeighborY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1FE1B-87E3-49A9-A9FF-0CCB3FF83CCB}" type="pres">
      <dgm:prSet presAssocID="{5D83CD63-1788-4CD2-9E1A-BA799F74EECC}" presName="space" presStyleCnt="0"/>
      <dgm:spPr/>
    </dgm:pt>
    <dgm:pt modelId="{A5079449-6AB0-45AC-B444-E6C846D9FE97}" type="pres">
      <dgm:prSet presAssocID="{51122237-DCA3-47CC-812E-2F4BBC677011}" presName="composite" presStyleCnt="0"/>
      <dgm:spPr/>
    </dgm:pt>
    <dgm:pt modelId="{062D54AB-A33C-4003-8748-57224F30EA58}" type="pres">
      <dgm:prSet presAssocID="{51122237-DCA3-47CC-812E-2F4BBC6770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06C4-083F-4E8A-B785-C969746AAFC2}" type="pres">
      <dgm:prSet presAssocID="{51122237-DCA3-47CC-812E-2F4BBC6770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47C7D-8A5B-4FCF-808A-69B62C701F3D}" srcId="{51122237-DCA3-47CC-812E-2F4BBC677011}" destId="{C10959D1-1096-478D-AB52-37AA83070A25}" srcOrd="0" destOrd="0" parTransId="{2E118798-D021-4289-90BB-1F788511DC72}" sibTransId="{D4ABE2DF-1878-47FC-AF91-57744FF67CB3}"/>
    <dgm:cxn modelId="{521DDF42-934A-409C-8FEB-E29D11B2B6FC}" type="presOf" srcId="{C10959D1-1096-478D-AB52-37AA83070A25}" destId="{20AC06C4-083F-4E8A-B785-C969746AAFC2}" srcOrd="0" destOrd="0" presId="urn:microsoft.com/office/officeart/2005/8/layout/hList1"/>
    <dgm:cxn modelId="{FB21420E-C8A4-4DB3-A9DC-53F72618E4C9}" type="presOf" srcId="{51122237-DCA3-47CC-812E-2F4BBC677011}" destId="{062D54AB-A33C-4003-8748-57224F30EA58}" srcOrd="0" destOrd="0" presId="urn:microsoft.com/office/officeart/2005/8/layout/hList1"/>
    <dgm:cxn modelId="{5473C5F8-D7FB-495C-96DF-E46753553ADE}" type="presOf" srcId="{1F2EADC2-747E-4178-BBDB-8DD88699E71E}" destId="{2BF64DDD-1F50-48D4-9A1D-582E53AC6F70}" srcOrd="0" destOrd="0" presId="urn:microsoft.com/office/officeart/2005/8/layout/hList1"/>
    <dgm:cxn modelId="{2FD8FB7E-ECB7-4641-8987-939247789210}" srcId="{08E30A17-E636-4315-8D33-C9512C41E9EB}" destId="{2F0C965A-55A5-4FC1-A7BE-A265ECE124C5}" srcOrd="0" destOrd="0" parTransId="{48C7341A-2EF2-4343-A6A2-944B72D14355}" sibTransId="{5D83CD63-1788-4CD2-9E1A-BA799F74EECC}"/>
    <dgm:cxn modelId="{0C1AA857-874C-4E00-8EB2-6112F6E03642}" type="presOf" srcId="{08E30A17-E636-4315-8D33-C9512C41E9EB}" destId="{F1508CCA-1648-4F8F-A252-4AA8F23C93C8}" srcOrd="0" destOrd="0" presId="urn:microsoft.com/office/officeart/2005/8/layout/hList1"/>
    <dgm:cxn modelId="{8662C038-FA7B-4ABF-B5B4-48FF26C6EB42}" type="presOf" srcId="{2F0C965A-55A5-4FC1-A7BE-A265ECE124C5}" destId="{59745148-BC6E-4FE3-94AF-1E2E2AF7B10A}" srcOrd="0" destOrd="0" presId="urn:microsoft.com/office/officeart/2005/8/layout/hList1"/>
    <dgm:cxn modelId="{74ECC14B-D27B-4130-9E7C-AE8DE2F8EB47}" srcId="{2F0C965A-55A5-4FC1-A7BE-A265ECE124C5}" destId="{1F2EADC2-747E-4178-BBDB-8DD88699E71E}" srcOrd="0" destOrd="0" parTransId="{7FDB098C-CC7E-4FB1-941F-EC9A26ACC26B}" sibTransId="{8A9533BB-37B7-4CD8-956A-7CFE0B63A8C0}"/>
    <dgm:cxn modelId="{556E4E8C-9C48-4C7F-AC52-CC9ED11ADEDD}" srcId="{08E30A17-E636-4315-8D33-C9512C41E9EB}" destId="{51122237-DCA3-47CC-812E-2F4BBC677011}" srcOrd="1" destOrd="0" parTransId="{EAD1A839-536C-4830-9553-2E359808435D}" sibTransId="{5BAED28E-9A8E-4166-8709-17F2501D47DC}"/>
    <dgm:cxn modelId="{93402B24-EABE-460F-92C3-C010348E5045}" type="presParOf" srcId="{F1508CCA-1648-4F8F-A252-4AA8F23C93C8}" destId="{51E30C40-1439-4817-B7DE-DAF41700DD50}" srcOrd="0" destOrd="0" presId="urn:microsoft.com/office/officeart/2005/8/layout/hList1"/>
    <dgm:cxn modelId="{C474915E-A6D9-41C9-99CC-D8A3DEA49B7D}" type="presParOf" srcId="{51E30C40-1439-4817-B7DE-DAF41700DD50}" destId="{59745148-BC6E-4FE3-94AF-1E2E2AF7B10A}" srcOrd="0" destOrd="0" presId="urn:microsoft.com/office/officeart/2005/8/layout/hList1"/>
    <dgm:cxn modelId="{8FB52515-2B63-4BBA-BA96-02891C7E1197}" type="presParOf" srcId="{51E30C40-1439-4817-B7DE-DAF41700DD50}" destId="{2BF64DDD-1F50-48D4-9A1D-582E53AC6F70}" srcOrd="1" destOrd="0" presId="urn:microsoft.com/office/officeart/2005/8/layout/hList1"/>
    <dgm:cxn modelId="{F8C70375-1376-4A34-82DA-567B3574C3A6}" type="presParOf" srcId="{F1508CCA-1648-4F8F-A252-4AA8F23C93C8}" destId="{EFD1FE1B-87E3-49A9-A9FF-0CCB3FF83CCB}" srcOrd="1" destOrd="0" presId="urn:microsoft.com/office/officeart/2005/8/layout/hList1"/>
    <dgm:cxn modelId="{3BF9EFC5-E201-47B0-AEF3-8133F40C897A}" type="presParOf" srcId="{F1508CCA-1648-4F8F-A252-4AA8F23C93C8}" destId="{A5079449-6AB0-45AC-B444-E6C846D9FE97}" srcOrd="2" destOrd="0" presId="urn:microsoft.com/office/officeart/2005/8/layout/hList1"/>
    <dgm:cxn modelId="{B91A6FF3-2628-4462-8F4E-26584DA987F4}" type="presParOf" srcId="{A5079449-6AB0-45AC-B444-E6C846D9FE97}" destId="{062D54AB-A33C-4003-8748-57224F30EA58}" srcOrd="0" destOrd="0" presId="urn:microsoft.com/office/officeart/2005/8/layout/hList1"/>
    <dgm:cxn modelId="{EE5F6011-B352-47BF-AF33-BE1A421CAD97}" type="presParOf" srcId="{A5079449-6AB0-45AC-B444-E6C846D9FE97}" destId="{20AC06C4-083F-4E8A-B785-C969746AA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97D3-42AF-4B94-84A5-5FE8D10AB082}">
      <dsp:nvSpPr>
        <dsp:cNvPr id="0" name=""/>
        <dsp:cNvSpPr/>
      </dsp:nvSpPr>
      <dsp:spPr>
        <a:xfrm rot="5400000">
          <a:off x="-167241" y="170582"/>
          <a:ext cx="1114943" cy="7804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393570"/>
        <a:ext cx="780460" cy="334483"/>
      </dsp:txXfrm>
    </dsp:sp>
    <dsp:sp modelId="{FED7035F-40E1-4110-AC7F-E6DFB8E6D001}">
      <dsp:nvSpPr>
        <dsp:cNvPr id="0" name=""/>
        <dsp:cNvSpPr/>
      </dsp:nvSpPr>
      <dsp:spPr>
        <a:xfrm rot="5400000">
          <a:off x="4474113" y="-3690311"/>
          <a:ext cx="724713" cy="8112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задовольняє потреби громадян відповідної території в здобутті дошкільної освіти;</a:t>
          </a:r>
          <a:endParaRPr lang="ru-RU" sz="2000" kern="1200" dirty="0"/>
        </a:p>
      </dsp:txBody>
      <dsp:txXfrm rot="-5400000">
        <a:off x="780460" y="38720"/>
        <a:ext cx="8076641" cy="653957"/>
      </dsp:txXfrm>
    </dsp:sp>
    <dsp:sp modelId="{6E4585C1-D722-4517-9E5B-EC34BFBB4AA4}">
      <dsp:nvSpPr>
        <dsp:cNvPr id="0" name=""/>
        <dsp:cNvSpPr/>
      </dsp:nvSpPr>
      <dsp:spPr>
        <a:xfrm rot="5400000">
          <a:off x="-167241" y="1145466"/>
          <a:ext cx="1114943" cy="7804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368454"/>
        <a:ext cx="780460" cy="334483"/>
      </dsp:txXfrm>
    </dsp:sp>
    <dsp:sp modelId="{6A0FCC53-0984-45E0-8F07-3E22728AF523}">
      <dsp:nvSpPr>
        <dsp:cNvPr id="0" name=""/>
        <dsp:cNvSpPr/>
      </dsp:nvSpPr>
      <dsp:spPr>
        <a:xfrm rot="5400000">
          <a:off x="4474113" y="-2715428"/>
          <a:ext cx="724713" cy="8112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забезпечує відповідність рівня дошкільної освіти вимогам Базового компонента дошкільної освіти;</a:t>
          </a:r>
          <a:endParaRPr lang="ru-RU" sz="2000" kern="1200" dirty="0"/>
        </a:p>
      </dsp:txBody>
      <dsp:txXfrm rot="-5400000">
        <a:off x="780460" y="1013603"/>
        <a:ext cx="8076641" cy="653957"/>
      </dsp:txXfrm>
    </dsp:sp>
    <dsp:sp modelId="{5F76E7F2-8296-45D3-ABD3-0D45F5DEE5DA}">
      <dsp:nvSpPr>
        <dsp:cNvPr id="0" name=""/>
        <dsp:cNvSpPr/>
      </dsp:nvSpPr>
      <dsp:spPr>
        <a:xfrm rot="5400000">
          <a:off x="-167241" y="2120349"/>
          <a:ext cx="1114943" cy="7804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343337"/>
        <a:ext cx="780460" cy="334483"/>
      </dsp:txXfrm>
    </dsp:sp>
    <dsp:sp modelId="{52F69FE6-0D89-4F5A-A965-13B3225D0B85}">
      <dsp:nvSpPr>
        <dsp:cNvPr id="0" name=""/>
        <dsp:cNvSpPr/>
      </dsp:nvSpPr>
      <dsp:spPr>
        <a:xfrm rot="5400000">
          <a:off x="4474113" y="-1740545"/>
          <a:ext cx="724713" cy="8112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формує у дітей гігієнічні навички та основи здорового способу життя, норми безпечної поведінки;</a:t>
          </a:r>
          <a:endParaRPr lang="ru-RU" sz="2000" kern="1200" dirty="0"/>
        </a:p>
      </dsp:txBody>
      <dsp:txXfrm rot="-5400000">
        <a:off x="780460" y="1988486"/>
        <a:ext cx="8076641" cy="653957"/>
      </dsp:txXfrm>
    </dsp:sp>
    <dsp:sp modelId="{58DA5574-1DE2-4A94-8816-960CA499E7B4}">
      <dsp:nvSpPr>
        <dsp:cNvPr id="0" name=""/>
        <dsp:cNvSpPr/>
      </dsp:nvSpPr>
      <dsp:spPr>
        <a:xfrm rot="5400000">
          <a:off x="-167241" y="3313204"/>
          <a:ext cx="1114943" cy="7804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536192"/>
        <a:ext cx="780460" cy="334483"/>
      </dsp:txXfrm>
    </dsp:sp>
    <dsp:sp modelId="{B5C40B06-9485-44A3-BC4D-3F2CC584CAFD}">
      <dsp:nvSpPr>
        <dsp:cNvPr id="0" name=""/>
        <dsp:cNvSpPr/>
      </dsp:nvSpPr>
      <dsp:spPr>
        <a:xfrm rot="5400000">
          <a:off x="4256141" y="-547690"/>
          <a:ext cx="1160657" cy="8112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створює безпечні та нешкідливі умови розвитку, виховання та навчання дітей, режим роботи, умови для фізичного розвитку та зміцнення здоров'я відповідно до санітарно-гігієнічних вимог та забезпечує їх дотримання;</a:t>
          </a:r>
          <a:endParaRPr lang="ru-RU" sz="2000" kern="1200" dirty="0"/>
        </a:p>
      </dsp:txBody>
      <dsp:txXfrm rot="-5400000">
        <a:off x="780461" y="2984649"/>
        <a:ext cx="8055360" cy="1047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97D3-42AF-4B94-84A5-5FE8D10AB082}">
      <dsp:nvSpPr>
        <dsp:cNvPr id="0" name=""/>
        <dsp:cNvSpPr/>
      </dsp:nvSpPr>
      <dsp:spPr>
        <a:xfrm rot="5400000">
          <a:off x="-142106" y="143804"/>
          <a:ext cx="947379" cy="663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333280"/>
        <a:ext cx="663165" cy="284214"/>
      </dsp:txXfrm>
    </dsp:sp>
    <dsp:sp modelId="{FED7035F-40E1-4110-AC7F-E6DFB8E6D001}">
      <dsp:nvSpPr>
        <dsp:cNvPr id="0" name=""/>
        <dsp:cNvSpPr/>
      </dsp:nvSpPr>
      <dsp:spPr>
        <a:xfrm rot="5400000">
          <a:off x="4469924" y="-3805061"/>
          <a:ext cx="615796" cy="8229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сприяє збереженню та зміцненню здоров'я, розумовому, психологічному і фізичному розвитку дітей;</a:t>
          </a:r>
          <a:endParaRPr lang="ru-RU" sz="2000" kern="1200" dirty="0"/>
        </a:p>
      </dsp:txBody>
      <dsp:txXfrm rot="-5400000">
        <a:off x="663166" y="31758"/>
        <a:ext cx="8199253" cy="555674"/>
      </dsp:txXfrm>
    </dsp:sp>
    <dsp:sp modelId="{6E4585C1-D722-4517-9E5B-EC34BFBB4AA4}">
      <dsp:nvSpPr>
        <dsp:cNvPr id="0" name=""/>
        <dsp:cNvSpPr/>
      </dsp:nvSpPr>
      <dsp:spPr>
        <a:xfrm rot="5400000">
          <a:off x="-142106" y="972172"/>
          <a:ext cx="947379" cy="663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1161648"/>
        <a:ext cx="663165" cy="284214"/>
      </dsp:txXfrm>
    </dsp:sp>
    <dsp:sp modelId="{6A0FCC53-0984-45E0-8F07-3E22728AF523}">
      <dsp:nvSpPr>
        <dsp:cNvPr id="0" name=""/>
        <dsp:cNvSpPr/>
      </dsp:nvSpPr>
      <dsp:spPr>
        <a:xfrm rot="5400000">
          <a:off x="4469924" y="-2976692"/>
          <a:ext cx="615796" cy="8229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здійснює соціально-педагогічний патронат, взаємодію з сім'єю;</a:t>
          </a:r>
          <a:endParaRPr lang="ru-RU" sz="2000" kern="1200" dirty="0"/>
        </a:p>
      </dsp:txBody>
      <dsp:txXfrm rot="-5400000">
        <a:off x="663166" y="860127"/>
        <a:ext cx="8199253" cy="555674"/>
      </dsp:txXfrm>
    </dsp:sp>
    <dsp:sp modelId="{097D8359-284F-492B-A432-6F762E0A7CEA}">
      <dsp:nvSpPr>
        <dsp:cNvPr id="0" name=""/>
        <dsp:cNvSpPr/>
      </dsp:nvSpPr>
      <dsp:spPr>
        <a:xfrm rot="5400000">
          <a:off x="-142106" y="1800541"/>
          <a:ext cx="947379" cy="663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1990017"/>
        <a:ext cx="663165" cy="284214"/>
      </dsp:txXfrm>
    </dsp:sp>
    <dsp:sp modelId="{F17CC814-A6F1-486E-A044-6A4ED9E67135}">
      <dsp:nvSpPr>
        <dsp:cNvPr id="0" name=""/>
        <dsp:cNvSpPr/>
      </dsp:nvSpPr>
      <dsp:spPr>
        <a:xfrm rot="5400000">
          <a:off x="4469924" y="-2148324"/>
          <a:ext cx="615796" cy="8229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є осередком поширення серед батьків психолого-педагогічних та фізіологічних знань про дітей дошкільного віку;</a:t>
          </a:r>
          <a:endParaRPr lang="ru-RU" sz="1200" kern="1200" dirty="0"/>
        </a:p>
      </dsp:txBody>
      <dsp:txXfrm rot="-5400000">
        <a:off x="663166" y="1688495"/>
        <a:ext cx="8199253" cy="555674"/>
      </dsp:txXfrm>
    </dsp:sp>
    <dsp:sp modelId="{C0A8A1E8-BA23-48F6-869E-D07FB02F5A3F}">
      <dsp:nvSpPr>
        <dsp:cNvPr id="0" name=""/>
        <dsp:cNvSpPr/>
      </dsp:nvSpPr>
      <dsp:spPr>
        <a:xfrm rot="5400000">
          <a:off x="-142106" y="2628909"/>
          <a:ext cx="947379" cy="663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2818385"/>
        <a:ext cx="663165" cy="284214"/>
      </dsp:txXfrm>
    </dsp:sp>
    <dsp:sp modelId="{AEC7181F-B7B9-4DEF-8616-43B49395C703}">
      <dsp:nvSpPr>
        <dsp:cNvPr id="0" name=""/>
        <dsp:cNvSpPr/>
      </dsp:nvSpPr>
      <dsp:spPr>
        <a:xfrm rot="5400000">
          <a:off x="4469924" y="-1319956"/>
          <a:ext cx="615796" cy="8229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додержується фінансової дисципліни, зберігає матеріально-технічну базу;</a:t>
          </a:r>
          <a:endParaRPr lang="ru-RU" sz="2000" kern="1200" dirty="0"/>
        </a:p>
      </dsp:txBody>
      <dsp:txXfrm rot="-5400000">
        <a:off x="663166" y="2516863"/>
        <a:ext cx="8199253" cy="555674"/>
      </dsp:txXfrm>
    </dsp:sp>
    <dsp:sp modelId="{5F76E7F2-8296-45D3-ABD3-0D45F5DEE5DA}">
      <dsp:nvSpPr>
        <dsp:cNvPr id="0" name=""/>
        <dsp:cNvSpPr/>
      </dsp:nvSpPr>
      <dsp:spPr>
        <a:xfrm rot="5400000">
          <a:off x="-142106" y="3457277"/>
          <a:ext cx="947379" cy="663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" y="3646753"/>
        <a:ext cx="663165" cy="284214"/>
      </dsp:txXfrm>
    </dsp:sp>
    <dsp:sp modelId="{52F69FE6-0D89-4F5A-A965-13B3225D0B85}">
      <dsp:nvSpPr>
        <dsp:cNvPr id="0" name=""/>
        <dsp:cNvSpPr/>
      </dsp:nvSpPr>
      <dsp:spPr>
        <a:xfrm rot="5400000">
          <a:off x="4469924" y="-491587"/>
          <a:ext cx="615796" cy="8229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здійснює інші повноваження відповідно до статуту дошкільного </a:t>
          </a:r>
          <a:r>
            <a:rPr lang="uk-UA" sz="2000" kern="1200" dirty="0" smtClean="0"/>
            <a:t>навчального</a:t>
          </a:r>
          <a:r>
            <a:rPr lang="ru-RU" sz="2000" kern="1200" dirty="0" smtClean="0"/>
            <a:t> закладу.</a:t>
          </a:r>
          <a:endParaRPr lang="ru-RU" sz="2000" kern="1200" dirty="0"/>
        </a:p>
      </dsp:txBody>
      <dsp:txXfrm rot="-5400000">
        <a:off x="663166" y="3345232"/>
        <a:ext cx="8199253" cy="555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5148-BC6E-4FE3-94AF-1E2E2AF7B10A}">
      <dsp:nvSpPr>
        <dsp:cNvPr id="0" name=""/>
        <dsp:cNvSpPr/>
      </dsp:nvSpPr>
      <dsp:spPr>
        <a:xfrm>
          <a:off x="42" y="20695"/>
          <a:ext cx="4071440" cy="123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дистанції, позиції при взаємодії </a:t>
          </a:r>
          <a:endParaRPr lang="ru-RU" sz="2400" b="1" kern="1200" dirty="0"/>
        </a:p>
      </dsp:txBody>
      <dsp:txXfrm>
        <a:off x="42" y="20695"/>
        <a:ext cx="4071440" cy="1238400"/>
      </dsp:txXfrm>
    </dsp:sp>
    <dsp:sp modelId="{2BF64DDD-1F50-48D4-9A1D-582E53AC6F70}">
      <dsp:nvSpPr>
        <dsp:cNvPr id="0" name=""/>
        <dsp:cNvSpPr/>
      </dsp:nvSpPr>
      <dsp:spPr>
        <a:xfrm>
          <a:off x="0" y="1258567"/>
          <a:ext cx="4071440" cy="18885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/>
            <a:t>щоб кожна дитина могла знайти місце, зручне для занять і комфортне для свого емоційного стану</a:t>
          </a:r>
          <a:endParaRPr lang="ru-RU" sz="2000" i="0" kern="1200" dirty="0"/>
        </a:p>
      </dsp:txBody>
      <dsp:txXfrm>
        <a:off x="0" y="1258567"/>
        <a:ext cx="4071440" cy="1888560"/>
      </dsp:txXfrm>
    </dsp:sp>
    <dsp:sp modelId="{062D54AB-A33C-4003-8748-57224F30EA58}">
      <dsp:nvSpPr>
        <dsp:cNvPr id="0" name=""/>
        <dsp:cNvSpPr/>
      </dsp:nvSpPr>
      <dsp:spPr>
        <a:xfrm>
          <a:off x="4641484" y="20695"/>
          <a:ext cx="4071440" cy="123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активності, самостійності, творчості </a:t>
          </a:r>
          <a:endParaRPr lang="ru-RU" sz="2400" b="1" kern="1200" dirty="0"/>
        </a:p>
      </dsp:txBody>
      <dsp:txXfrm>
        <a:off x="4641484" y="20695"/>
        <a:ext cx="4071440" cy="1238400"/>
      </dsp:txXfrm>
    </dsp:sp>
    <dsp:sp modelId="{20AC06C4-083F-4E8A-B785-C969746AAFC2}">
      <dsp:nvSpPr>
        <dsp:cNvPr id="0" name=""/>
        <dsp:cNvSpPr/>
      </dsp:nvSpPr>
      <dsp:spPr>
        <a:xfrm>
          <a:off x="4641484" y="1259095"/>
          <a:ext cx="4071440" cy="18885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/>
            <a:t>інтенсивно розвиваюче, провокуюче виникненню та розвитку пізнавальних інтересів дитини, її вольових якостей, емоцій, почуттів</a:t>
          </a:r>
          <a:endParaRPr lang="ru-RU" sz="2000" i="0" kern="1200" dirty="0"/>
        </a:p>
      </dsp:txBody>
      <dsp:txXfrm>
        <a:off x="4641484" y="1259095"/>
        <a:ext cx="4071440" cy="1888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5148-BC6E-4FE3-94AF-1E2E2AF7B10A}">
      <dsp:nvSpPr>
        <dsp:cNvPr id="0" name=""/>
        <dsp:cNvSpPr/>
      </dsp:nvSpPr>
      <dsp:spPr>
        <a:xfrm>
          <a:off x="0" y="0"/>
          <a:ext cx="4071440" cy="832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естетичної організації середовища</a:t>
          </a:r>
          <a:endParaRPr lang="ru-RU" sz="2400" b="1" kern="1200" dirty="0"/>
        </a:p>
      </dsp:txBody>
      <dsp:txXfrm>
        <a:off x="0" y="0"/>
        <a:ext cx="4071440" cy="832609"/>
      </dsp:txXfrm>
    </dsp:sp>
    <dsp:sp modelId="{2BF64DDD-1F50-48D4-9A1D-582E53AC6F70}">
      <dsp:nvSpPr>
        <dsp:cNvPr id="0" name=""/>
        <dsp:cNvSpPr/>
      </dsp:nvSpPr>
      <dsp:spPr>
        <a:xfrm flipH="1">
          <a:off x="903149" y="0"/>
          <a:ext cx="1977132" cy="96672"/>
        </a:xfrm>
        <a:prstGeom prst="rect">
          <a:avLst/>
        </a:prstGeom>
        <a:solidFill>
          <a:schemeClr val="accent2">
            <a:alpha val="9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D54AB-A33C-4003-8748-57224F30EA58}">
      <dsp:nvSpPr>
        <dsp:cNvPr id="0" name=""/>
        <dsp:cNvSpPr/>
      </dsp:nvSpPr>
      <dsp:spPr>
        <a:xfrm>
          <a:off x="4641484" y="12167"/>
          <a:ext cx="4071440" cy="832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врахування статі і віку дітей</a:t>
          </a:r>
          <a:endParaRPr lang="ru-RU" sz="2400" b="1" kern="1200" dirty="0"/>
        </a:p>
      </dsp:txBody>
      <dsp:txXfrm>
        <a:off x="4641484" y="12167"/>
        <a:ext cx="4071440" cy="832609"/>
      </dsp:txXfrm>
    </dsp:sp>
    <dsp:sp modelId="{20AC06C4-083F-4E8A-B785-C969746AAFC2}">
      <dsp:nvSpPr>
        <dsp:cNvPr id="0" name=""/>
        <dsp:cNvSpPr/>
      </dsp:nvSpPr>
      <dsp:spPr>
        <a:xfrm flipV="1">
          <a:off x="8319970" y="288033"/>
          <a:ext cx="170878" cy="439200"/>
        </a:xfrm>
        <a:prstGeom prst="rect">
          <a:avLst/>
        </a:prstGeom>
        <a:solidFill>
          <a:schemeClr val="accent2">
            <a:alpha val="9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5148-BC6E-4FE3-94AF-1E2E2AF7B10A}">
      <dsp:nvSpPr>
        <dsp:cNvPr id="0" name=""/>
        <dsp:cNvSpPr/>
      </dsp:nvSpPr>
      <dsp:spPr>
        <a:xfrm>
          <a:off x="42" y="57055"/>
          <a:ext cx="4071440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стабільності, динамічності </a:t>
          </a:r>
          <a:endParaRPr lang="ru-RU" sz="2400" b="1" kern="1200" dirty="0"/>
        </a:p>
      </dsp:txBody>
      <dsp:txXfrm>
        <a:off x="42" y="57055"/>
        <a:ext cx="4071440" cy="1209600"/>
      </dsp:txXfrm>
    </dsp:sp>
    <dsp:sp modelId="{2BF64DDD-1F50-48D4-9A1D-582E53AC6F70}">
      <dsp:nvSpPr>
        <dsp:cNvPr id="0" name=""/>
        <dsp:cNvSpPr/>
      </dsp:nvSpPr>
      <dsp:spPr>
        <a:xfrm>
          <a:off x="0" y="1266139"/>
          <a:ext cx="4071440" cy="18446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 інтер'єрі повинні бути певні багатофункціональні елементи, що трансформуються легко, при збереженні загальної цілісності</a:t>
          </a:r>
          <a:endParaRPr lang="ru-RU" sz="2000" i="0" kern="1200" dirty="0"/>
        </a:p>
      </dsp:txBody>
      <dsp:txXfrm>
        <a:off x="0" y="1266139"/>
        <a:ext cx="4071440" cy="1844640"/>
      </dsp:txXfrm>
    </dsp:sp>
    <dsp:sp modelId="{062D54AB-A33C-4003-8748-57224F30EA58}">
      <dsp:nvSpPr>
        <dsp:cNvPr id="0" name=""/>
        <dsp:cNvSpPr/>
      </dsp:nvSpPr>
      <dsp:spPr>
        <a:xfrm>
          <a:off x="4641484" y="34466"/>
          <a:ext cx="4071440" cy="1299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комплектування і гнучкого зонування </a:t>
          </a:r>
          <a:endParaRPr lang="ru-RU" sz="2400" b="1" kern="1200" dirty="0"/>
        </a:p>
      </dsp:txBody>
      <dsp:txXfrm>
        <a:off x="4641484" y="34466"/>
        <a:ext cx="4071440" cy="1299957"/>
      </dsp:txXfrm>
    </dsp:sp>
    <dsp:sp modelId="{20AC06C4-083F-4E8A-B785-C969746AAFC2}">
      <dsp:nvSpPr>
        <dsp:cNvPr id="0" name=""/>
        <dsp:cNvSpPr/>
      </dsp:nvSpPr>
      <dsp:spPr>
        <a:xfrm>
          <a:off x="4641484" y="1289245"/>
          <a:ext cx="4071440" cy="18446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0" kern="1200" dirty="0" smtClean="0"/>
            <a:t>життєвий простір має бути таким, що дозволяє дітям відповідно до  інтересів і за бажаннями вільно займатися одночасно різними видами діяльності, не заважаючи один одному </a:t>
          </a:r>
          <a:endParaRPr lang="ru-RU" sz="1800" i="0" kern="1200" dirty="0"/>
        </a:p>
      </dsp:txBody>
      <dsp:txXfrm>
        <a:off x="4641484" y="1289245"/>
        <a:ext cx="4071440" cy="184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5148-BC6E-4FE3-94AF-1E2E2AF7B10A}">
      <dsp:nvSpPr>
        <dsp:cNvPr id="0" name=""/>
        <dsp:cNvSpPr/>
      </dsp:nvSpPr>
      <dsp:spPr>
        <a:xfrm>
          <a:off x="42" y="20695"/>
          <a:ext cx="4071440" cy="123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індивідуальної комфортності </a:t>
          </a:r>
          <a:endParaRPr lang="ru-RU" sz="2400" b="1" kern="1200" dirty="0"/>
        </a:p>
      </dsp:txBody>
      <dsp:txXfrm>
        <a:off x="42" y="20695"/>
        <a:ext cx="4071440" cy="1238400"/>
      </dsp:txXfrm>
    </dsp:sp>
    <dsp:sp modelId="{2BF64DDD-1F50-48D4-9A1D-582E53AC6F70}">
      <dsp:nvSpPr>
        <dsp:cNvPr id="0" name=""/>
        <dsp:cNvSpPr/>
      </dsp:nvSpPr>
      <dsp:spPr>
        <a:xfrm>
          <a:off x="0" y="1258567"/>
          <a:ext cx="4071440" cy="18885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емоційного благополуччя кожної дитини і дорослого</a:t>
          </a:r>
          <a:endParaRPr lang="ru-RU" sz="2000" i="0" kern="1200" dirty="0"/>
        </a:p>
      </dsp:txBody>
      <dsp:txXfrm>
        <a:off x="0" y="1258567"/>
        <a:ext cx="4071440" cy="1888560"/>
      </dsp:txXfrm>
    </dsp:sp>
    <dsp:sp modelId="{062D54AB-A33C-4003-8748-57224F30EA58}">
      <dsp:nvSpPr>
        <dsp:cNvPr id="0" name=""/>
        <dsp:cNvSpPr/>
      </dsp:nvSpPr>
      <dsp:spPr>
        <a:xfrm>
          <a:off x="4641484" y="20695"/>
          <a:ext cx="4071440" cy="123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принцип відкритості – закритості </a:t>
          </a:r>
          <a:endParaRPr lang="ru-RU" sz="2400" b="1" kern="1200" dirty="0"/>
        </a:p>
      </dsp:txBody>
      <dsp:txXfrm>
        <a:off x="4641484" y="20695"/>
        <a:ext cx="4071440" cy="1238400"/>
      </dsp:txXfrm>
    </dsp:sp>
    <dsp:sp modelId="{20AC06C4-083F-4E8A-B785-C969746AAFC2}">
      <dsp:nvSpPr>
        <dsp:cNvPr id="0" name=""/>
        <dsp:cNvSpPr/>
      </dsp:nvSpPr>
      <dsp:spPr>
        <a:xfrm>
          <a:off x="4641484" y="1259095"/>
          <a:ext cx="4071440" cy="18885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/>
            <a:t>всі іграшки і матеріали повинні зберігатися в доступному для дітей місці</a:t>
          </a:r>
          <a:endParaRPr lang="ru-RU" sz="2000" i="0" kern="1200" dirty="0"/>
        </a:p>
      </dsp:txBody>
      <dsp:txXfrm>
        <a:off x="4641484" y="1259095"/>
        <a:ext cx="4071440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8C961D-60B4-454B-8A37-5851F35FBCE5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652797-07ED-4FF6-9BB5-E36130C2438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Розвивальне середовище для дітей у дошкільному закладі</a:t>
            </a:r>
          </a:p>
        </p:txBody>
      </p:sp>
    </p:spTree>
    <p:extLst>
      <p:ext uri="{BB962C8B-B14F-4D97-AF65-F5344CB8AC3E}">
        <p14:creationId xmlns:p14="http://schemas.microsoft.com/office/powerpoint/2010/main" val="1799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0590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Мовленнєвий осередок </a:t>
            </a:r>
            <a:r>
              <a:rPr lang="uk-UA" sz="2000" dirty="0"/>
              <a:t>— різні види театрів, ширма, елементи </a:t>
            </a:r>
            <a:r>
              <a:rPr lang="uk-UA" sz="2000" dirty="0" smtClean="0"/>
              <a:t>декорацій. Тут </a:t>
            </a:r>
            <a:r>
              <a:rPr lang="uk-UA" sz="2000" dirty="0"/>
              <a:t>можна проводити бесіди на морально-етичні теми, вчити ролі, обговорювати казку</a:t>
            </a:r>
            <a:r>
              <a:rPr lang="uk-UA" sz="20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Ігровий осередок </a:t>
            </a:r>
            <a:r>
              <a:rPr lang="uk-UA" sz="2000" dirty="0"/>
              <a:t>— іграшки, предмети-замісники, атрибути, виготовлені у студії образотворчого мистецтва. Атрибути для сюжетно-рольових ігор: «Лікарня», «Магазин», «Перукарня», «Їдальня». «Школа» та ін. Обладнання дає змогу реалізувати емоційно-ціннісну, соціально-моральну, креативну, пізнавальну та мовленнєву лінії розвитку дошкільників. Вироби з пластикових пляшок і різноколірних пластикових кришок, а також атрибутика до них — для нанизування, вставляння, конструювання. Ігри з цими посібниками забезпечують сенсорний розвиток дрібної моторики пальців рук дитини</a:t>
            </a:r>
            <a:r>
              <a:rPr lang="uk-UA" sz="2000" dirty="0" smtClean="0"/>
              <a:t>.</a:t>
            </a:r>
          </a:p>
          <a:p>
            <a:pPr algn="just"/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Осередок розвивальних ігор </a:t>
            </a:r>
            <a:r>
              <a:rPr lang="uk-UA" sz="2000" dirty="0"/>
              <a:t>— Вироби з пластикових пляшок і різноколірних пластикових кришок, а також атрибутика до них — для нанизування, вставляння, конструювання. Ігри з цими посібниками забезпечують сенсорний розвиток дрібної моторики пальців рук дитини. Дидактичні ігри, мозаїки, лото, настільно-друковані ігри, конструктори та інші.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2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Музичний центр </a:t>
            </a:r>
            <a:r>
              <a:rPr lang="uk-UA" sz="2000" dirty="0"/>
              <a:t>— різні види дитячих музичних інструментів, звучні іграшки, магнітофон, касети із записами музичних і літературних </a:t>
            </a:r>
            <a:r>
              <a:rPr lang="uk-UA" sz="2000" dirty="0" smtClean="0"/>
              <a:t>творів.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Осередок рухової активності </a:t>
            </a:r>
            <a:r>
              <a:rPr lang="uk-UA" sz="2000" dirty="0"/>
              <a:t>— дошка, лава, мішені, кошик з м’ячами, куби, обручі, шнури, стрічки, прапорці, палиці, коляски та інше</a:t>
            </a:r>
            <a:r>
              <a:rPr lang="uk-UA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 вивчення дорожнього руху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— </a:t>
            </a:r>
            <a:r>
              <a:rPr lang="uk-UA" sz="2000" dirty="0" smtClean="0"/>
              <a:t>автотехніка</a:t>
            </a:r>
            <a:r>
              <a:rPr lang="uk-UA" sz="2000" dirty="0"/>
              <a:t>, естакади, автобани, автотреки</a:t>
            </a:r>
            <a:r>
              <a:rPr lang="uk-UA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Куточок настрою </a:t>
            </a:r>
            <a:r>
              <a:rPr lang="uk-UA" sz="2000" dirty="0"/>
              <a:t>— художньо оформлений стенд з екраном настрою, на якому різний настрій та емоції відмічають відповідними кольорами або образами: сонечко, хмаринка тощо. За допомогою екрану настрою педагоги реалізують численні завдання емоційно-ціннісної лінії розвитку дитини</a:t>
            </a:r>
            <a:r>
              <a:rPr lang="uk-UA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Куточок відпочинку </a:t>
            </a:r>
            <a:r>
              <a:rPr lang="uk-UA" sz="2000" dirty="0"/>
              <a:t>— місце для усамітнення з диванчиком, м’які іграшки.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12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Куточок «Мій родовід»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— карта України, на якій представлені «родинні дерева» вихованців ведеться від дідусів, бабусь, представників давніших поколінь. Готуючи проекти своїх «родинних</a:t>
            </a:r>
            <a:r>
              <a:rPr lang="uk-UA" sz="2000" cap="small" dirty="0"/>
              <a:t> </a:t>
            </a:r>
            <a:r>
              <a:rPr lang="uk-UA" sz="2000" dirty="0"/>
              <a:t>дерев», діти разом з батьками вносять імена та місця, де їх предки народилися, додають сімейні обереги та символи, родинні традиції, пісні та </a:t>
            </a:r>
            <a:r>
              <a:rPr lang="uk-UA" sz="2000" dirty="0" smtClean="0"/>
              <a:t>легенди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Осередок ігор з піском і водою (ранній вік)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— тут можна знайти формочки, відерця, совочки, грабельки, печатки пластмасові, силуетні фігурки людей, тварин тощо. У пісочниці дитина або група дітей може реально створювати картини світу. Діти мають усі умови, щоб моделювати свій особистий світ, відчути себе його творцем. Ігри з піском і водою стимулюють підвищення активності дитини у всіх сферах розвитку (математична, природознавча, фізична, соціальна, емоційна). Та інші.</a:t>
            </a:r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3130265" cy="208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/>
        </p:blipFill>
        <p:spPr bwMode="auto">
          <a:xfrm>
            <a:off x="5029750" y="4581128"/>
            <a:ext cx="3142650" cy="208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5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957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вимоги до обладнання ігрових куточків (центрів, зон):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♦   Усі іграшки, матеріали, атрибути, предмети-замінники об'єднуються за функціональними ознаками від­повідно до різних видів предметно-ігрової діяльності ді­тей (сюжетно-відображувальної, будівельної, рухової</a:t>
            </a:r>
            <a:br>
              <a:rPr lang="ru-RU" sz="2000" dirty="0"/>
            </a:br>
            <a:r>
              <a:rPr lang="ru-RU" sz="2000" dirty="0"/>
              <a:t>тощо</a:t>
            </a:r>
            <a:r>
              <a:rPr lang="ru-RU" sz="2000" dirty="0" smtClean="0"/>
              <a:t>).</a:t>
            </a:r>
          </a:p>
          <a:p>
            <a:pPr algn="just" fontAlgn="base"/>
            <a:endParaRPr lang="ru-RU" sz="2000" dirty="0"/>
          </a:p>
          <a:p>
            <a:pPr algn="just" fontAlgn="base"/>
            <a:r>
              <a:rPr lang="ru-RU" sz="2000" dirty="0"/>
              <a:t>♦   Більшість дидактичних матеріалів, іграшок та кар­тинок мають бути поліфункціональними, тобто викорис­товуватися по-різному, залежно від мети діяльності</a:t>
            </a:r>
            <a:r>
              <a:rPr lang="ru-RU" sz="2000" dirty="0" smtClean="0"/>
              <a:t>.</a:t>
            </a:r>
          </a:p>
          <a:p>
            <a:pPr algn="just" fontAlgn="base"/>
            <a:endParaRPr lang="ru-RU" sz="2000" dirty="0"/>
          </a:p>
          <a:p>
            <a:pPr algn="just" fontAlgn="base"/>
            <a:r>
              <a:rPr lang="ru-RU" sz="2000" dirty="0"/>
              <a:t>♦   Усі  іграшки,  незалежно від їхньої класифікаційної приналежності, групуються так, щоб вони відповідали за розмірами одна одній, зростові дітей і </a:t>
            </a:r>
            <a:r>
              <a:rPr lang="ru-RU" sz="2000" dirty="0" smtClean="0"/>
              <a:t>стаціонарному предметному </a:t>
            </a:r>
            <a:r>
              <a:rPr lang="ru-RU" sz="2000" dirty="0"/>
              <a:t>оточенню, в якому малята зазвичай граються</a:t>
            </a:r>
            <a:r>
              <a:rPr lang="ru-RU" sz="2000" dirty="0" smtClean="0"/>
              <a:t>. </a:t>
            </a:r>
          </a:p>
          <a:p>
            <a:pPr algn="just" fontAlgn="base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21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♦   Середовище має містити як відомі дитині компо­ненти, так і нові, незнайомі, які забезпечують її пізна­вальний розвиток. Поповнюючи обладнання в куточку, вихователь має дотримуватися принципу поступового ус­кладнення, тобто вносити в групу нові іграшки та ігри згідно з вимогами програми та тими знаннями, яких діти набувають на заняттях. Кожну нову іграшку слід обов’язково обіграти, зробити дітям сюрприз</a:t>
            </a:r>
            <a:r>
              <a:rPr lang="ru-RU" sz="2000" dirty="0" smtClean="0"/>
              <a:t>.</a:t>
            </a:r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2000" dirty="0"/>
              <a:t>♦   Рівень   інформативності   середовища   досягається </a:t>
            </a:r>
            <a:r>
              <a:rPr lang="ru-RU" sz="2000" dirty="0" smtClean="0"/>
              <a:t> у різноманітненням тематики. </a:t>
            </a:r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2000" dirty="0"/>
              <a:t>♦   Предметно-ігрове  середовище  має  бути  динамічним і мобільним, щоб діти вчилися активно ним користу­ватися, а також щоб забезпечувати їм свободу дій. </a:t>
            </a:r>
            <a:r>
              <a:rPr lang="ru-RU" sz="2000" dirty="0" smtClean="0"/>
              <a:t>Усе обладнання </a:t>
            </a:r>
            <a:r>
              <a:rPr lang="ru-RU" sz="2000" dirty="0"/>
              <a:t>має постійно поновлюватися, видозмінюва­тися і легко переноситися з одного центру в інший.</a:t>
            </a:r>
          </a:p>
          <a:p>
            <a:pPr algn="just"/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9193"/>
          <a:stretch/>
        </p:blipFill>
        <p:spPr bwMode="auto">
          <a:xfrm>
            <a:off x="947936" y="4998560"/>
            <a:ext cx="3192016" cy="181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/>
          <a:stretch/>
        </p:blipFill>
        <p:spPr bwMode="auto">
          <a:xfrm>
            <a:off x="4617913" y="4954704"/>
            <a:ext cx="3410471" cy="185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Отже, розвивальне предметно-ігрове середовище надає дитині нову, невичерпну інформацію, яка робить її провідником у світ сучасності, є незамінним засобом втілення ігрових задумів, забезпечує можливості для задоволення у грі соціальних, пізнавальних та естетичних потреб, сприяє творчому використанню різноманітних уявлень про навколишній світ, реалістичних та наукових ситуацій для створення нових сюжетних ігор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Розвивальне предметно-ігрове середовище разом з розумним,</a:t>
            </a:r>
            <a:br>
              <a:rPr lang="ru-RU" sz="2200" dirty="0"/>
            </a:br>
            <a:r>
              <a:rPr lang="ru-RU" sz="2200" dirty="0"/>
              <a:t>чуйним вихователем відкриває багато щасливих миттєвостей у житті дитини.</a:t>
            </a:r>
          </a:p>
          <a:p>
            <a:pPr algn="just"/>
            <a:r>
              <a:rPr lang="ru-RU" sz="2200" dirty="0"/>
              <a:t/>
            </a:r>
            <a:br>
              <a:rPr lang="ru-RU" sz="2200" dirty="0"/>
            </a:br>
            <a:endParaRPr lang="uk-UA" sz="2200" dirty="0" smtClean="0"/>
          </a:p>
          <a:p>
            <a:pPr algn="just"/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b="7986"/>
          <a:stretch/>
        </p:blipFill>
        <p:spPr bwMode="auto">
          <a:xfrm>
            <a:off x="3121731" y="4797152"/>
            <a:ext cx="2900538" cy="203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9256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2000" dirty="0"/>
              <a:t>Закон України "Про дошкільну освіту" // Урядовий кур’єр. – 2001. –  №144. – С. 1-9</a:t>
            </a:r>
            <a:r>
              <a:rPr lang="uk-UA" sz="2000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000" dirty="0"/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/>
              <a:t>Коментар до Базового компонента дошкільної освіти в Україні : наук.-метод. </a:t>
            </a:r>
            <a:r>
              <a:rPr lang="uk-UA" sz="2000" dirty="0" err="1"/>
              <a:t>посіб</a:t>
            </a:r>
            <a:r>
              <a:rPr lang="uk-UA" sz="2000" dirty="0"/>
              <a:t>. / наук. ред. О.Л.</a:t>
            </a:r>
            <a:r>
              <a:rPr lang="uk-UA" sz="2000" dirty="0" err="1"/>
              <a:t>Кононко</a:t>
            </a:r>
            <a:r>
              <a:rPr lang="uk-UA" sz="2000" dirty="0"/>
              <a:t>. – К. : Ред. Журн. "Дошкільне виховання", 2003. – 243 с. </a:t>
            </a:r>
            <a:endParaRPr lang="uk-UA" sz="2000" dirty="0" smtClean="0"/>
          </a:p>
          <a:p>
            <a:pPr marL="342900" lvl="0" indent="-342900" algn="just">
              <a:buFont typeface="+mj-lt"/>
              <a:buAutoNum type="arabicPeriod"/>
            </a:pPr>
            <a:endParaRPr lang="ru-RU" sz="2000" dirty="0"/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/>
              <a:t>Обов’язкова освіта дітей старшого дошкільного віку: форми здобуття, організація і зміст роботи : збірник методичних матеріалів / [</a:t>
            </a:r>
            <a:r>
              <a:rPr lang="uk-UA" sz="2000" dirty="0" err="1"/>
              <a:t>авт.-упоряд</a:t>
            </a:r>
            <a:r>
              <a:rPr lang="uk-UA" sz="2000" dirty="0"/>
              <a:t>.: О.П.Долинна. А.П.Бурова, О.В.</a:t>
            </a:r>
            <a:r>
              <a:rPr lang="uk-UA" sz="2000" dirty="0" err="1"/>
              <a:t>Низковська</a:t>
            </a:r>
            <a:r>
              <a:rPr lang="uk-UA" sz="2000" dirty="0"/>
              <a:t>, Т.П.</a:t>
            </a:r>
            <a:r>
              <a:rPr lang="uk-UA" sz="2000" dirty="0" err="1"/>
              <a:t>Носачова</a:t>
            </a:r>
            <a:r>
              <a:rPr lang="uk-UA" sz="2000" dirty="0"/>
              <a:t>]. – Тернопіль : Мандрівець, 2011. – С.22-44</a:t>
            </a:r>
            <a:r>
              <a:rPr lang="uk-UA" sz="2000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000" dirty="0"/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/>
              <a:t>Романюк І.А. Аналіз, планування, контроль як функція управлінської діяльності керівника дошкільного навчального закладу. – Тернопіль : Мандрівець, 2011. – 280 с.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27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62646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</a:p>
          <a:p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Поняття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Повноваження ДНЗ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Створення розвивального середовища у ДНЗ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Види куточків та центрів предметно-ігрового середовища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Вимоги до обладнання ігрових куточків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Висновки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Література</a:t>
            </a:r>
            <a:endParaRPr lang="ru-RU" sz="2400" dirty="0"/>
          </a:p>
        </p:txBody>
      </p:sp>
      <p:pic>
        <p:nvPicPr>
          <p:cNvPr id="1026" name="Picture 2" descr="http://vkurse.ua/i/2011-04/usloviya-zakrytiya-detsa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2395808" cy="14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po.ippo.kubg.edu.ua/wp-content/uploads/2015/03/1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13" y="2975311"/>
            <a:ext cx="2738875" cy="18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vatit.com/upload/medialibrary/388/388d68907831c0cad6e24e61b32193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12" y="537912"/>
            <a:ext cx="2424500" cy="18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95947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Дошкільний вік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smtClean="0"/>
              <a:t>— (4-6 років) </a:t>
            </a:r>
            <a:r>
              <a:rPr lang="ru-RU" sz="2000" dirty="0"/>
              <a:t>це період, упродовж якого відбувається величезне збагачення й упорядкування чуттєвого досвіду дитини, опановування специфічно людських форм сприйняття та мислення, бурхливий розвиток уяви, формування паростків довільної уваги та смислової пам'яті</a:t>
            </a:r>
            <a:r>
              <a:rPr lang="ru-RU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Дошкільний навчальний заклад </a:t>
            </a:r>
            <a:r>
              <a:rPr lang="ru-RU" sz="2000" dirty="0"/>
              <a:t>- навчальний заклад, що забезпечує реалізацію права дитини на здобуття дошкільної освіти, її фізичний, розумовий і духовний розвиток, соціальну адаптацію та готовність продовжувати освіту</a:t>
            </a:r>
            <a:r>
              <a:rPr lang="ru-RU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Розвивальне середовище</a:t>
            </a:r>
            <a:r>
              <a:rPr lang="ru-RU" sz="2000" dirty="0"/>
              <a:t> — комплекс психолого-педагогічних, матеріально-технічних, санітарно-гігієнічних, ергономічних, естетичних умов, що забезпечують організацію життя дітей у дошкільному закладі.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79465"/>
            <a:ext cx="2923983" cy="169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b="22837"/>
          <a:stretch/>
        </p:blipFill>
        <p:spPr bwMode="auto">
          <a:xfrm>
            <a:off x="4572000" y="4903556"/>
            <a:ext cx="3528392" cy="167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1966479"/>
              </p:ext>
            </p:extLst>
          </p:nvPr>
        </p:nvGraphicFramePr>
        <p:xfrm>
          <a:off x="144016" y="1700808"/>
          <a:ext cx="889248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06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 ДНЗ: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95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4317274"/>
              </p:ext>
            </p:extLst>
          </p:nvPr>
        </p:nvGraphicFramePr>
        <p:xfrm>
          <a:off x="144016" y="460896"/>
          <a:ext cx="889248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44" y="4716257"/>
            <a:ext cx="2806600" cy="18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розвивального середовища </a:t>
            </a:r>
          </a:p>
          <a:p>
            <a:pPr algn="ctr"/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дошкільному навчальному закладі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uk-UA" sz="2200" dirty="0"/>
              <a:t>Середовище, що оточує дітей у дошкільному закладі, повинно забезпечувати безпеку їхнього життя, сприяти зміцненню здоров'я і загартовуванню організму кожного з них</a:t>
            </a:r>
            <a:r>
              <a:rPr lang="uk-UA" sz="2200" dirty="0" smtClean="0"/>
              <a:t>.</a:t>
            </a:r>
          </a:p>
          <a:p>
            <a:pPr algn="just" fontAlgn="base"/>
            <a:endParaRPr lang="ru-RU" sz="2200" dirty="0"/>
          </a:p>
          <a:p>
            <a:pPr algn="just" fontAlgn="base"/>
            <a:r>
              <a:rPr lang="uk-UA" sz="2200" dirty="0"/>
              <a:t>Неодмінною умовою побудови розвиваючого середовища є опора на особистісно-орієнтовану модель взаємодії між дітьми та </a:t>
            </a:r>
            <a:r>
              <a:rPr lang="uk-UA" sz="2200" dirty="0" smtClean="0"/>
              <a:t>дорослими. Стратегія </a:t>
            </a:r>
            <a:r>
              <a:rPr lang="uk-UA" sz="2200" dirty="0"/>
              <a:t>і тактика побудови середовища визначається особливостями особистісно-орієнтованої моделі </a:t>
            </a:r>
            <a:r>
              <a:rPr lang="uk-UA" sz="2200" dirty="0" smtClean="0"/>
              <a:t>виховання.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52791"/>
            <a:ext cx="3024336" cy="20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1"/>
          <a:stretch/>
        </p:blipFill>
        <p:spPr bwMode="auto">
          <a:xfrm>
            <a:off x="5076056" y="4752791"/>
            <a:ext cx="2952328" cy="20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1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Особливе значення у виховному процесі надається </a:t>
            </a:r>
            <a:r>
              <a:rPr lang="uk-UA" sz="2400" b="1" dirty="0"/>
              <a:t>ігровій діяльності</a:t>
            </a:r>
            <a:r>
              <a:rPr lang="uk-UA" sz="2400" dirty="0"/>
              <a:t>, яка дозволяє дитині виявити повну активність, найбільше повно реалізувати себе. Побудова ігрового середовища повинна відповідати наступним </a:t>
            </a:r>
            <a:r>
              <a:rPr lang="uk-UA" sz="2400" b="1" dirty="0"/>
              <a:t>принципам</a:t>
            </a:r>
            <a:r>
              <a:rPr lang="uk-UA" sz="2400" dirty="0"/>
              <a:t>:</a:t>
            </a:r>
            <a:endParaRPr lang="ru-RU" sz="2400" dirty="0"/>
          </a:p>
          <a:p>
            <a:pPr algn="just"/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1889730"/>
              </p:ext>
            </p:extLst>
          </p:nvPr>
        </p:nvGraphicFramePr>
        <p:xfrm>
          <a:off x="179512" y="2276872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9808456"/>
              </p:ext>
            </p:extLst>
          </p:nvPr>
        </p:nvGraphicFramePr>
        <p:xfrm>
          <a:off x="179512" y="5661248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49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354059"/>
              </p:ext>
            </p:extLst>
          </p:nvPr>
        </p:nvGraphicFramePr>
        <p:xfrm>
          <a:off x="251520" y="404664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5194061"/>
              </p:ext>
            </p:extLst>
          </p:nvPr>
        </p:nvGraphicFramePr>
        <p:xfrm>
          <a:off x="251520" y="3573016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7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куточків </a:t>
            </a: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центрів </a:t>
            </a:r>
            <a:endParaRPr lang="uk-UA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предметно-ігрового </a:t>
            </a: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8928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куточок </a:t>
            </a:r>
            <a:r>
              <a:rPr lang="uk-UA" sz="2000" b="1" dirty="0"/>
              <a:t>– </a:t>
            </a:r>
            <a:r>
              <a:rPr lang="uk-UA" sz="2000" dirty="0"/>
              <a:t>Державні символи, Портрет Президента України, український віночок, рушники, вишивки, портрети поетів, письменників, художників, фотографії, ілюстрації, ляльки в національному вбранні, виставки національного посуду, предмети вжитку та інше</a:t>
            </a:r>
            <a:r>
              <a:rPr lang="uk-UA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 – це ми </a:t>
            </a:r>
            <a:r>
              <a:rPr lang="uk-UA" sz="2000" dirty="0"/>
              <a:t>— інформаційний стенд, на якому розміщені фотографії дітей. </a:t>
            </a:r>
            <a:endParaRPr lang="uk-UA" sz="2000" dirty="0" smtClean="0"/>
          </a:p>
          <a:p>
            <a:pPr algn="just"/>
            <a:endParaRPr lang="ru-RU" sz="2000" dirty="0"/>
          </a:p>
          <a:p>
            <a:pPr algn="just"/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Куточок природи і  дослідництва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— кімнатні рослини, рибки, тварини, птахи. Обладнання для догляду за ними. У осередку знаходяться матеріали для ручної праці, </a:t>
            </a:r>
            <a:r>
              <a:rPr lang="uk-UA" sz="2000" dirty="0" smtClean="0"/>
              <a:t>дослідньо-експериментальної </a:t>
            </a:r>
            <a:r>
              <a:rPr lang="uk-UA" sz="2000" dirty="0"/>
              <a:t>діяльності дітей у природі, інвентар для роботи у куточку природи. Ігровий природний матеріал. </a:t>
            </a:r>
            <a:endParaRPr lang="uk-UA" sz="2000" dirty="0" smtClean="0"/>
          </a:p>
          <a:p>
            <a:pPr algn="just"/>
            <a:endParaRPr lang="uk-U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Бібліотечний </a:t>
            </a: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осередок </a:t>
            </a:r>
            <a:r>
              <a:rPr lang="uk-UA" sz="2000" dirty="0"/>
              <a:t>— полиця, столик, стільці. Художня дитяча та енциклопедична література, ілюстрацій до казок, альбомні листи для замальовок.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19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</TotalTime>
  <Words>1156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Розвивальне середовище для дітей у дошкільному закладі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Розвивальне середовище для дітей у дошкільному закладі</dc:title>
  <dc:creator>Маха</dc:creator>
  <cp:lastModifiedBy>Dom</cp:lastModifiedBy>
  <cp:revision>13</cp:revision>
  <dcterms:created xsi:type="dcterms:W3CDTF">2016-04-20T10:55:28Z</dcterms:created>
  <dcterms:modified xsi:type="dcterms:W3CDTF">2017-01-25T20:30:53Z</dcterms:modified>
</cp:coreProperties>
</file>