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6"/>
  </p:notesMasterIdLst>
  <p:sldIdLst>
    <p:sldId id="256" r:id="rId2"/>
    <p:sldId id="276" r:id="rId3"/>
    <p:sldId id="280" r:id="rId4"/>
    <p:sldId id="296" r:id="rId5"/>
    <p:sldId id="277" r:id="rId6"/>
    <p:sldId id="294" r:id="rId7"/>
    <p:sldId id="295" r:id="rId8"/>
    <p:sldId id="278" r:id="rId9"/>
    <p:sldId id="282" r:id="rId10"/>
    <p:sldId id="297" r:id="rId11"/>
    <p:sldId id="298" r:id="rId12"/>
    <p:sldId id="299" r:id="rId13"/>
    <p:sldId id="300" r:id="rId14"/>
    <p:sldId id="301" r:id="rId15"/>
    <p:sldId id="302" r:id="rId16"/>
    <p:sldId id="303" r:id="rId17"/>
    <p:sldId id="304" r:id="rId18"/>
    <p:sldId id="305" r:id="rId19"/>
    <p:sldId id="306" r:id="rId20"/>
    <p:sldId id="307" r:id="rId21"/>
    <p:sldId id="308" r:id="rId22"/>
    <p:sldId id="309" r:id="rId23"/>
    <p:sldId id="310" r:id="rId24"/>
    <p:sldId id="311" r:id="rId25"/>
    <p:sldId id="312" r:id="rId26"/>
    <p:sldId id="313" r:id="rId27"/>
    <p:sldId id="283" r:id="rId28"/>
    <p:sldId id="262" r:id="rId29"/>
    <p:sldId id="260" r:id="rId30"/>
    <p:sldId id="279" r:id="rId31"/>
    <p:sldId id="267" r:id="rId32"/>
    <p:sldId id="284" r:id="rId33"/>
    <p:sldId id="285" r:id="rId34"/>
    <p:sldId id="286" r:id="rId35"/>
    <p:sldId id="287" r:id="rId36"/>
    <p:sldId id="288" r:id="rId37"/>
    <p:sldId id="289" r:id="rId38"/>
    <p:sldId id="290" r:id="rId39"/>
    <p:sldId id="291" r:id="rId40"/>
    <p:sldId id="292" r:id="rId41"/>
    <p:sldId id="293" r:id="rId42"/>
    <p:sldId id="268" r:id="rId43"/>
    <p:sldId id="269" r:id="rId44"/>
    <p:sldId id="270" r:id="rId45"/>
    <p:sldId id="271" r:id="rId46"/>
    <p:sldId id="272" r:id="rId47"/>
    <p:sldId id="273" r:id="rId48"/>
    <p:sldId id="263" r:id="rId49"/>
    <p:sldId id="264" r:id="rId50"/>
    <p:sldId id="265" r:id="rId51"/>
    <p:sldId id="266" r:id="rId52"/>
    <p:sldId id="274" r:id="rId53"/>
    <p:sldId id="315" r:id="rId54"/>
    <p:sldId id="275" r:id="rId5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34" autoAdjust="0"/>
    <p:restoredTop sz="94660"/>
  </p:normalViewPr>
  <p:slideViewPr>
    <p:cSldViewPr>
      <p:cViewPr>
        <p:scale>
          <a:sx n="60" d="100"/>
          <a:sy n="60" d="100"/>
        </p:scale>
        <p:origin x="-1566" y="-18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42C75E-9B36-4300-919A-C718117DE0C9}" type="doc">
      <dgm:prSet loTypeId="urn:microsoft.com/office/officeart/2005/8/layout/vProcess5" loCatId="process" qsTypeId="urn:microsoft.com/office/officeart/2005/8/quickstyle/simple3" qsCatId="simple" csTypeId="urn:microsoft.com/office/officeart/2005/8/colors/colorful3" csCatId="colorful" phldr="1"/>
      <dgm:spPr/>
      <dgm:t>
        <a:bodyPr/>
        <a:lstStyle/>
        <a:p>
          <a:endParaRPr lang="ru-RU"/>
        </a:p>
      </dgm:t>
    </dgm:pt>
    <dgm:pt modelId="{9F6F33B9-9195-420D-9092-4EC62F566B5B}">
      <dgm:prSet phldrT="[Текст]"/>
      <dgm:spPr/>
      <dgm:t>
        <a:bodyPr/>
        <a:lstStyle/>
        <a:p>
          <a:r>
            <a:rPr lang="ru-RU" b="1" i="1" smtClean="0"/>
            <a:t>1. Більше користі суспільству.</a:t>
          </a:r>
          <a:endParaRPr lang="ru-RU"/>
        </a:p>
      </dgm:t>
    </dgm:pt>
    <dgm:pt modelId="{C3E10F9F-0CA1-4ABE-9FF4-7EB023269E85}" type="parTrans" cxnId="{48BB3509-E9AE-496A-83F8-5DBA4A5AAA6D}">
      <dgm:prSet/>
      <dgm:spPr/>
      <dgm:t>
        <a:bodyPr/>
        <a:lstStyle/>
        <a:p>
          <a:endParaRPr lang="ru-RU"/>
        </a:p>
      </dgm:t>
    </dgm:pt>
    <dgm:pt modelId="{EEB44E73-A9EF-4B78-9FF0-BBCFC65586D1}" type="sibTrans" cxnId="{48BB3509-E9AE-496A-83F8-5DBA4A5AAA6D}">
      <dgm:prSet/>
      <dgm:spPr/>
      <dgm:t>
        <a:bodyPr/>
        <a:lstStyle/>
        <a:p>
          <a:endParaRPr lang="ru-RU"/>
        </a:p>
      </dgm:t>
    </dgm:pt>
    <dgm:pt modelId="{1E235BF2-8836-4CAA-8486-E63C476B9F9F}">
      <dgm:prSet/>
      <dgm:spPr/>
      <dgm:t>
        <a:bodyPr/>
        <a:lstStyle/>
        <a:p>
          <a:r>
            <a:rPr lang="ru-RU" b="1" i="1" smtClean="0"/>
            <a:t>2. Почуття відповідальності за товариство.</a:t>
          </a:r>
          <a:endParaRPr lang="ru-RU" b="1" i="1" dirty="0"/>
        </a:p>
      </dgm:t>
    </dgm:pt>
    <dgm:pt modelId="{1E00CB34-FB7A-479A-9789-62FCE7B7CFF1}" type="parTrans" cxnId="{CD16418B-AF98-48F1-A76C-FC2DF1C758DA}">
      <dgm:prSet/>
      <dgm:spPr/>
      <dgm:t>
        <a:bodyPr/>
        <a:lstStyle/>
        <a:p>
          <a:endParaRPr lang="ru-RU"/>
        </a:p>
      </dgm:t>
    </dgm:pt>
    <dgm:pt modelId="{0361E285-23E0-49A6-BA66-23C7A525A628}" type="sibTrans" cxnId="{CD16418B-AF98-48F1-A76C-FC2DF1C758DA}">
      <dgm:prSet/>
      <dgm:spPr/>
      <dgm:t>
        <a:bodyPr/>
        <a:lstStyle/>
        <a:p>
          <a:endParaRPr lang="ru-RU"/>
        </a:p>
      </dgm:t>
    </dgm:pt>
    <dgm:pt modelId="{28C6526F-0A42-4B40-BDE9-D8361E9A9020}">
      <dgm:prSet/>
      <dgm:spPr/>
      <dgm:t>
        <a:bodyPr/>
        <a:lstStyle/>
        <a:p>
          <a:r>
            <a:rPr lang="ru-RU" b="1" i="1" smtClean="0"/>
            <a:t>3. Соціальні завоювання.</a:t>
          </a:r>
          <a:endParaRPr lang="ru-RU" b="1" i="1" dirty="0"/>
        </a:p>
      </dgm:t>
    </dgm:pt>
    <dgm:pt modelId="{85893F6A-D4CE-465F-A928-474F6B93750A}" type="parTrans" cxnId="{C7EDCE1B-F5AC-4D9B-8AB5-9DE5CB3221E9}">
      <dgm:prSet/>
      <dgm:spPr/>
      <dgm:t>
        <a:bodyPr/>
        <a:lstStyle/>
        <a:p>
          <a:endParaRPr lang="ru-RU"/>
        </a:p>
      </dgm:t>
    </dgm:pt>
    <dgm:pt modelId="{89657F5C-2FC6-4E9A-B48C-C14D36E63D34}" type="sibTrans" cxnId="{C7EDCE1B-F5AC-4D9B-8AB5-9DE5CB3221E9}">
      <dgm:prSet/>
      <dgm:spPr/>
      <dgm:t>
        <a:bodyPr/>
        <a:lstStyle/>
        <a:p>
          <a:endParaRPr lang="ru-RU"/>
        </a:p>
      </dgm:t>
    </dgm:pt>
    <dgm:pt modelId="{0BAD0FEE-5748-4382-BD9A-ACFA466F8061}">
      <dgm:prSet/>
      <dgm:spPr/>
      <dgm:t>
        <a:bodyPr/>
        <a:lstStyle/>
        <a:p>
          <a:r>
            <a:rPr lang="ru-RU" b="1" i="1" smtClean="0"/>
            <a:t>4. Бажання перевірити себе.</a:t>
          </a:r>
          <a:endParaRPr lang="ru-RU" b="1" i="1" dirty="0"/>
        </a:p>
      </dgm:t>
    </dgm:pt>
    <dgm:pt modelId="{EB9DBA54-5DA3-4D20-A453-E847E477014E}" type="parTrans" cxnId="{23FC1393-72A6-4ACC-92EA-47388E14FCED}">
      <dgm:prSet/>
      <dgm:spPr/>
      <dgm:t>
        <a:bodyPr/>
        <a:lstStyle/>
        <a:p>
          <a:endParaRPr lang="ru-RU"/>
        </a:p>
      </dgm:t>
    </dgm:pt>
    <dgm:pt modelId="{815927C1-B2D4-47DE-9EC9-4DF70C7B17D6}" type="sibTrans" cxnId="{23FC1393-72A6-4ACC-92EA-47388E14FCED}">
      <dgm:prSet/>
      <dgm:spPr/>
      <dgm:t>
        <a:bodyPr/>
        <a:lstStyle/>
        <a:p>
          <a:endParaRPr lang="ru-RU"/>
        </a:p>
      </dgm:t>
    </dgm:pt>
    <dgm:pt modelId="{514175A9-4A68-42E0-8181-13181CEE9500}" type="pres">
      <dgm:prSet presAssocID="{6D42C75E-9B36-4300-919A-C718117DE0C9}" presName="outerComposite" presStyleCnt="0">
        <dgm:presLayoutVars>
          <dgm:chMax val="5"/>
          <dgm:dir/>
          <dgm:resizeHandles val="exact"/>
        </dgm:presLayoutVars>
      </dgm:prSet>
      <dgm:spPr/>
      <dgm:t>
        <a:bodyPr/>
        <a:lstStyle/>
        <a:p>
          <a:endParaRPr lang="ru-RU"/>
        </a:p>
      </dgm:t>
    </dgm:pt>
    <dgm:pt modelId="{7371A980-5B3C-45E2-856E-0FD84EA88368}" type="pres">
      <dgm:prSet presAssocID="{6D42C75E-9B36-4300-919A-C718117DE0C9}" presName="dummyMaxCanvas" presStyleCnt="0">
        <dgm:presLayoutVars/>
      </dgm:prSet>
      <dgm:spPr/>
    </dgm:pt>
    <dgm:pt modelId="{BBE7954E-3336-4850-85A8-E0AC404A09CF}" type="pres">
      <dgm:prSet presAssocID="{6D42C75E-9B36-4300-919A-C718117DE0C9}" presName="FourNodes_1" presStyleLbl="node1" presStyleIdx="0" presStyleCnt="4">
        <dgm:presLayoutVars>
          <dgm:bulletEnabled val="1"/>
        </dgm:presLayoutVars>
      </dgm:prSet>
      <dgm:spPr/>
      <dgm:t>
        <a:bodyPr/>
        <a:lstStyle/>
        <a:p>
          <a:endParaRPr lang="ru-RU"/>
        </a:p>
      </dgm:t>
    </dgm:pt>
    <dgm:pt modelId="{B78EB6C4-4751-4194-AA80-6BA0F5A69439}" type="pres">
      <dgm:prSet presAssocID="{6D42C75E-9B36-4300-919A-C718117DE0C9}" presName="FourNodes_2" presStyleLbl="node1" presStyleIdx="1" presStyleCnt="4">
        <dgm:presLayoutVars>
          <dgm:bulletEnabled val="1"/>
        </dgm:presLayoutVars>
      </dgm:prSet>
      <dgm:spPr/>
      <dgm:t>
        <a:bodyPr/>
        <a:lstStyle/>
        <a:p>
          <a:endParaRPr lang="ru-RU"/>
        </a:p>
      </dgm:t>
    </dgm:pt>
    <dgm:pt modelId="{B9CEEDF5-ECB9-4BB6-BA0B-0A9063C86E29}" type="pres">
      <dgm:prSet presAssocID="{6D42C75E-9B36-4300-919A-C718117DE0C9}" presName="FourNodes_3" presStyleLbl="node1" presStyleIdx="2" presStyleCnt="4">
        <dgm:presLayoutVars>
          <dgm:bulletEnabled val="1"/>
        </dgm:presLayoutVars>
      </dgm:prSet>
      <dgm:spPr/>
      <dgm:t>
        <a:bodyPr/>
        <a:lstStyle/>
        <a:p>
          <a:endParaRPr lang="ru-RU"/>
        </a:p>
      </dgm:t>
    </dgm:pt>
    <dgm:pt modelId="{B5AB2205-FC7E-4063-A615-70CFEF3D0CE4}" type="pres">
      <dgm:prSet presAssocID="{6D42C75E-9B36-4300-919A-C718117DE0C9}" presName="FourNodes_4" presStyleLbl="node1" presStyleIdx="3" presStyleCnt="4">
        <dgm:presLayoutVars>
          <dgm:bulletEnabled val="1"/>
        </dgm:presLayoutVars>
      </dgm:prSet>
      <dgm:spPr/>
      <dgm:t>
        <a:bodyPr/>
        <a:lstStyle/>
        <a:p>
          <a:endParaRPr lang="ru-RU"/>
        </a:p>
      </dgm:t>
    </dgm:pt>
    <dgm:pt modelId="{A985A795-02E0-4577-BBA5-98E5FE55609D}" type="pres">
      <dgm:prSet presAssocID="{6D42C75E-9B36-4300-919A-C718117DE0C9}" presName="FourConn_1-2" presStyleLbl="fgAccFollowNode1" presStyleIdx="0" presStyleCnt="3">
        <dgm:presLayoutVars>
          <dgm:bulletEnabled val="1"/>
        </dgm:presLayoutVars>
      </dgm:prSet>
      <dgm:spPr/>
      <dgm:t>
        <a:bodyPr/>
        <a:lstStyle/>
        <a:p>
          <a:endParaRPr lang="ru-RU"/>
        </a:p>
      </dgm:t>
    </dgm:pt>
    <dgm:pt modelId="{C5161F6B-0D68-4DD7-88F6-5F176086ACD7}" type="pres">
      <dgm:prSet presAssocID="{6D42C75E-9B36-4300-919A-C718117DE0C9}" presName="FourConn_2-3" presStyleLbl="fgAccFollowNode1" presStyleIdx="1" presStyleCnt="3">
        <dgm:presLayoutVars>
          <dgm:bulletEnabled val="1"/>
        </dgm:presLayoutVars>
      </dgm:prSet>
      <dgm:spPr/>
      <dgm:t>
        <a:bodyPr/>
        <a:lstStyle/>
        <a:p>
          <a:endParaRPr lang="ru-RU"/>
        </a:p>
      </dgm:t>
    </dgm:pt>
    <dgm:pt modelId="{3BAC3394-7677-4506-B898-4967B39C9954}" type="pres">
      <dgm:prSet presAssocID="{6D42C75E-9B36-4300-919A-C718117DE0C9}" presName="FourConn_3-4" presStyleLbl="fgAccFollowNode1" presStyleIdx="2" presStyleCnt="3">
        <dgm:presLayoutVars>
          <dgm:bulletEnabled val="1"/>
        </dgm:presLayoutVars>
      </dgm:prSet>
      <dgm:spPr/>
      <dgm:t>
        <a:bodyPr/>
        <a:lstStyle/>
        <a:p>
          <a:endParaRPr lang="ru-RU"/>
        </a:p>
      </dgm:t>
    </dgm:pt>
    <dgm:pt modelId="{E22548DC-58A0-47FA-95B6-8744661D3BD4}" type="pres">
      <dgm:prSet presAssocID="{6D42C75E-9B36-4300-919A-C718117DE0C9}" presName="FourNodes_1_text" presStyleLbl="node1" presStyleIdx="3" presStyleCnt="4">
        <dgm:presLayoutVars>
          <dgm:bulletEnabled val="1"/>
        </dgm:presLayoutVars>
      </dgm:prSet>
      <dgm:spPr/>
      <dgm:t>
        <a:bodyPr/>
        <a:lstStyle/>
        <a:p>
          <a:endParaRPr lang="ru-RU"/>
        </a:p>
      </dgm:t>
    </dgm:pt>
    <dgm:pt modelId="{759A8429-2730-4E52-AD17-F589CDB8FAE2}" type="pres">
      <dgm:prSet presAssocID="{6D42C75E-9B36-4300-919A-C718117DE0C9}" presName="FourNodes_2_text" presStyleLbl="node1" presStyleIdx="3" presStyleCnt="4">
        <dgm:presLayoutVars>
          <dgm:bulletEnabled val="1"/>
        </dgm:presLayoutVars>
      </dgm:prSet>
      <dgm:spPr/>
      <dgm:t>
        <a:bodyPr/>
        <a:lstStyle/>
        <a:p>
          <a:endParaRPr lang="ru-RU"/>
        </a:p>
      </dgm:t>
    </dgm:pt>
    <dgm:pt modelId="{3D8E5EF0-6E15-47CF-95A9-A84BC07A034D}" type="pres">
      <dgm:prSet presAssocID="{6D42C75E-9B36-4300-919A-C718117DE0C9}" presName="FourNodes_3_text" presStyleLbl="node1" presStyleIdx="3" presStyleCnt="4">
        <dgm:presLayoutVars>
          <dgm:bulletEnabled val="1"/>
        </dgm:presLayoutVars>
      </dgm:prSet>
      <dgm:spPr/>
      <dgm:t>
        <a:bodyPr/>
        <a:lstStyle/>
        <a:p>
          <a:endParaRPr lang="ru-RU"/>
        </a:p>
      </dgm:t>
    </dgm:pt>
    <dgm:pt modelId="{AAA362B4-0469-44BB-8106-CB3672CC58E4}" type="pres">
      <dgm:prSet presAssocID="{6D42C75E-9B36-4300-919A-C718117DE0C9}" presName="FourNodes_4_text" presStyleLbl="node1" presStyleIdx="3" presStyleCnt="4">
        <dgm:presLayoutVars>
          <dgm:bulletEnabled val="1"/>
        </dgm:presLayoutVars>
      </dgm:prSet>
      <dgm:spPr/>
      <dgm:t>
        <a:bodyPr/>
        <a:lstStyle/>
        <a:p>
          <a:endParaRPr lang="ru-RU"/>
        </a:p>
      </dgm:t>
    </dgm:pt>
  </dgm:ptLst>
  <dgm:cxnLst>
    <dgm:cxn modelId="{9DBD15C7-A2E4-4101-8B70-0E6B7F105734}" type="presOf" srcId="{1E235BF2-8836-4CAA-8486-E63C476B9F9F}" destId="{B78EB6C4-4751-4194-AA80-6BA0F5A69439}" srcOrd="0" destOrd="0" presId="urn:microsoft.com/office/officeart/2005/8/layout/vProcess5"/>
    <dgm:cxn modelId="{B7BF5690-6A9B-4F71-8DAC-BABD741B6610}" type="presOf" srcId="{0361E285-23E0-49A6-BA66-23C7A525A628}" destId="{C5161F6B-0D68-4DD7-88F6-5F176086ACD7}" srcOrd="0" destOrd="0" presId="urn:microsoft.com/office/officeart/2005/8/layout/vProcess5"/>
    <dgm:cxn modelId="{C7EDCE1B-F5AC-4D9B-8AB5-9DE5CB3221E9}" srcId="{6D42C75E-9B36-4300-919A-C718117DE0C9}" destId="{28C6526F-0A42-4B40-BDE9-D8361E9A9020}" srcOrd="2" destOrd="0" parTransId="{85893F6A-D4CE-465F-A928-474F6B93750A}" sibTransId="{89657F5C-2FC6-4E9A-B48C-C14D36E63D34}"/>
    <dgm:cxn modelId="{CD16418B-AF98-48F1-A76C-FC2DF1C758DA}" srcId="{6D42C75E-9B36-4300-919A-C718117DE0C9}" destId="{1E235BF2-8836-4CAA-8486-E63C476B9F9F}" srcOrd="1" destOrd="0" parTransId="{1E00CB34-FB7A-479A-9789-62FCE7B7CFF1}" sibTransId="{0361E285-23E0-49A6-BA66-23C7A525A628}"/>
    <dgm:cxn modelId="{B3F438EC-184E-4A32-8D9D-839D648A3246}" type="presOf" srcId="{9F6F33B9-9195-420D-9092-4EC62F566B5B}" destId="{BBE7954E-3336-4850-85A8-E0AC404A09CF}" srcOrd="0" destOrd="0" presId="urn:microsoft.com/office/officeart/2005/8/layout/vProcess5"/>
    <dgm:cxn modelId="{1E9B83C3-FCB6-43B8-8190-E39443110A6F}" type="presOf" srcId="{9F6F33B9-9195-420D-9092-4EC62F566B5B}" destId="{E22548DC-58A0-47FA-95B6-8744661D3BD4}" srcOrd="1" destOrd="0" presId="urn:microsoft.com/office/officeart/2005/8/layout/vProcess5"/>
    <dgm:cxn modelId="{1301F80F-AD66-400A-977F-8E039D0724B3}" type="presOf" srcId="{6D42C75E-9B36-4300-919A-C718117DE0C9}" destId="{514175A9-4A68-42E0-8181-13181CEE9500}" srcOrd="0" destOrd="0" presId="urn:microsoft.com/office/officeart/2005/8/layout/vProcess5"/>
    <dgm:cxn modelId="{23FC1393-72A6-4ACC-92EA-47388E14FCED}" srcId="{6D42C75E-9B36-4300-919A-C718117DE0C9}" destId="{0BAD0FEE-5748-4382-BD9A-ACFA466F8061}" srcOrd="3" destOrd="0" parTransId="{EB9DBA54-5DA3-4D20-A453-E847E477014E}" sibTransId="{815927C1-B2D4-47DE-9EC9-4DF70C7B17D6}"/>
    <dgm:cxn modelId="{3C1B672B-8BAB-418F-96E9-3741F258B696}" type="presOf" srcId="{1E235BF2-8836-4CAA-8486-E63C476B9F9F}" destId="{759A8429-2730-4E52-AD17-F589CDB8FAE2}" srcOrd="1" destOrd="0" presId="urn:microsoft.com/office/officeart/2005/8/layout/vProcess5"/>
    <dgm:cxn modelId="{6790B9AC-C79C-4E29-B23F-2BBA2826644C}" type="presOf" srcId="{0BAD0FEE-5748-4382-BD9A-ACFA466F8061}" destId="{B5AB2205-FC7E-4063-A615-70CFEF3D0CE4}" srcOrd="0" destOrd="0" presId="urn:microsoft.com/office/officeart/2005/8/layout/vProcess5"/>
    <dgm:cxn modelId="{51AE6184-7476-4868-BD59-BDCA1C3DF8F2}" type="presOf" srcId="{28C6526F-0A42-4B40-BDE9-D8361E9A9020}" destId="{3D8E5EF0-6E15-47CF-95A9-A84BC07A034D}" srcOrd="1" destOrd="0" presId="urn:microsoft.com/office/officeart/2005/8/layout/vProcess5"/>
    <dgm:cxn modelId="{0284CC63-15C2-4165-B2E2-3181F812F899}" type="presOf" srcId="{28C6526F-0A42-4B40-BDE9-D8361E9A9020}" destId="{B9CEEDF5-ECB9-4BB6-BA0B-0A9063C86E29}" srcOrd="0" destOrd="0" presId="urn:microsoft.com/office/officeart/2005/8/layout/vProcess5"/>
    <dgm:cxn modelId="{48BB3509-E9AE-496A-83F8-5DBA4A5AAA6D}" srcId="{6D42C75E-9B36-4300-919A-C718117DE0C9}" destId="{9F6F33B9-9195-420D-9092-4EC62F566B5B}" srcOrd="0" destOrd="0" parTransId="{C3E10F9F-0CA1-4ABE-9FF4-7EB023269E85}" sibTransId="{EEB44E73-A9EF-4B78-9FF0-BBCFC65586D1}"/>
    <dgm:cxn modelId="{8B1F77E2-3616-4F10-A6F6-6674AC0189E6}" type="presOf" srcId="{0BAD0FEE-5748-4382-BD9A-ACFA466F8061}" destId="{AAA362B4-0469-44BB-8106-CB3672CC58E4}" srcOrd="1" destOrd="0" presId="urn:microsoft.com/office/officeart/2005/8/layout/vProcess5"/>
    <dgm:cxn modelId="{685385F0-2711-4E91-9D4D-79C51047E353}" type="presOf" srcId="{EEB44E73-A9EF-4B78-9FF0-BBCFC65586D1}" destId="{A985A795-02E0-4577-BBA5-98E5FE55609D}" srcOrd="0" destOrd="0" presId="urn:microsoft.com/office/officeart/2005/8/layout/vProcess5"/>
    <dgm:cxn modelId="{DFFA588A-29A1-4FFA-A2D9-BC0D91295EAB}" type="presOf" srcId="{89657F5C-2FC6-4E9A-B48C-C14D36E63D34}" destId="{3BAC3394-7677-4506-B898-4967B39C9954}" srcOrd="0" destOrd="0" presId="urn:microsoft.com/office/officeart/2005/8/layout/vProcess5"/>
    <dgm:cxn modelId="{B69D7AA1-53E9-4F74-B54B-BDA10F023033}" type="presParOf" srcId="{514175A9-4A68-42E0-8181-13181CEE9500}" destId="{7371A980-5B3C-45E2-856E-0FD84EA88368}" srcOrd="0" destOrd="0" presId="urn:microsoft.com/office/officeart/2005/8/layout/vProcess5"/>
    <dgm:cxn modelId="{498AAFCF-B7C1-433C-9DE1-B0634094C101}" type="presParOf" srcId="{514175A9-4A68-42E0-8181-13181CEE9500}" destId="{BBE7954E-3336-4850-85A8-E0AC404A09CF}" srcOrd="1" destOrd="0" presId="urn:microsoft.com/office/officeart/2005/8/layout/vProcess5"/>
    <dgm:cxn modelId="{9FAD83A1-C617-4FBD-A224-AE170A47E807}" type="presParOf" srcId="{514175A9-4A68-42E0-8181-13181CEE9500}" destId="{B78EB6C4-4751-4194-AA80-6BA0F5A69439}" srcOrd="2" destOrd="0" presId="urn:microsoft.com/office/officeart/2005/8/layout/vProcess5"/>
    <dgm:cxn modelId="{EA0A54C7-6ECF-4401-8D7D-9D056C652CFA}" type="presParOf" srcId="{514175A9-4A68-42E0-8181-13181CEE9500}" destId="{B9CEEDF5-ECB9-4BB6-BA0B-0A9063C86E29}" srcOrd="3" destOrd="0" presId="urn:microsoft.com/office/officeart/2005/8/layout/vProcess5"/>
    <dgm:cxn modelId="{E98741F3-B719-40E0-993C-1A2974461962}" type="presParOf" srcId="{514175A9-4A68-42E0-8181-13181CEE9500}" destId="{B5AB2205-FC7E-4063-A615-70CFEF3D0CE4}" srcOrd="4" destOrd="0" presId="urn:microsoft.com/office/officeart/2005/8/layout/vProcess5"/>
    <dgm:cxn modelId="{27F18713-4B57-467B-9752-A964A40DC700}" type="presParOf" srcId="{514175A9-4A68-42E0-8181-13181CEE9500}" destId="{A985A795-02E0-4577-BBA5-98E5FE55609D}" srcOrd="5" destOrd="0" presId="urn:microsoft.com/office/officeart/2005/8/layout/vProcess5"/>
    <dgm:cxn modelId="{A9B74BA7-D807-4699-B83D-EAE3C70A423B}" type="presParOf" srcId="{514175A9-4A68-42E0-8181-13181CEE9500}" destId="{C5161F6B-0D68-4DD7-88F6-5F176086ACD7}" srcOrd="6" destOrd="0" presId="urn:microsoft.com/office/officeart/2005/8/layout/vProcess5"/>
    <dgm:cxn modelId="{2D48F6B4-00B4-46BE-8066-182E01F557D9}" type="presParOf" srcId="{514175A9-4A68-42E0-8181-13181CEE9500}" destId="{3BAC3394-7677-4506-B898-4967B39C9954}" srcOrd="7" destOrd="0" presId="urn:microsoft.com/office/officeart/2005/8/layout/vProcess5"/>
    <dgm:cxn modelId="{4AEC1F64-4369-4B1C-9482-522F2553A99F}" type="presParOf" srcId="{514175A9-4A68-42E0-8181-13181CEE9500}" destId="{E22548DC-58A0-47FA-95B6-8744661D3BD4}" srcOrd="8" destOrd="0" presId="urn:microsoft.com/office/officeart/2005/8/layout/vProcess5"/>
    <dgm:cxn modelId="{6D3BC416-A561-4BAE-927A-223D951421F4}" type="presParOf" srcId="{514175A9-4A68-42E0-8181-13181CEE9500}" destId="{759A8429-2730-4E52-AD17-F589CDB8FAE2}" srcOrd="9" destOrd="0" presId="urn:microsoft.com/office/officeart/2005/8/layout/vProcess5"/>
    <dgm:cxn modelId="{F4AC1CEB-D28B-465C-8BE0-063E3517C45A}" type="presParOf" srcId="{514175A9-4A68-42E0-8181-13181CEE9500}" destId="{3D8E5EF0-6E15-47CF-95A9-A84BC07A034D}" srcOrd="10" destOrd="0" presId="urn:microsoft.com/office/officeart/2005/8/layout/vProcess5"/>
    <dgm:cxn modelId="{99ACFEE0-AD68-4932-9A04-2FA0807A0C6D}" type="presParOf" srcId="{514175A9-4A68-42E0-8181-13181CEE9500}" destId="{AAA362B4-0469-44BB-8106-CB3672CC58E4}"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C1373E-060A-43D6-A416-A93696CEE563}" type="doc">
      <dgm:prSet loTypeId="urn:microsoft.com/office/officeart/2005/8/layout/list1" loCatId="list" qsTypeId="urn:microsoft.com/office/officeart/2005/8/quickstyle/simple3" qsCatId="simple" csTypeId="urn:microsoft.com/office/officeart/2005/8/colors/colorful3" csCatId="colorful" phldr="1"/>
      <dgm:spPr/>
      <dgm:t>
        <a:bodyPr/>
        <a:lstStyle/>
        <a:p>
          <a:endParaRPr lang="ru-RU"/>
        </a:p>
      </dgm:t>
    </dgm:pt>
    <dgm:pt modelId="{BF96033E-F828-485F-A911-3CBC2DC02CC2}">
      <dgm:prSet phldrT="[Текст]" custT="1"/>
      <dgm:spPr/>
      <dgm:t>
        <a:bodyPr/>
        <a:lstStyle/>
        <a:p>
          <a:r>
            <a:rPr lang="uk-UA" sz="1600" b="1" dirty="0" smtClean="0">
              <a:latin typeface="Times New Roman" pitchFamily="18" charset="0"/>
              <a:cs typeface="Times New Roman" pitchFamily="18" charset="0"/>
            </a:rPr>
            <a:t>є засобом координації, організації відносин членів соціальної групи та управління ними з метою досягнення цілей: керівництво спрацьовує в системі формальних, а лідерство – в системі неформальних відносин;</a:t>
          </a:r>
          <a:endParaRPr lang="ru-RU" sz="1600" dirty="0">
            <a:latin typeface="Times New Roman" pitchFamily="18" charset="0"/>
            <a:cs typeface="Times New Roman" pitchFamily="18" charset="0"/>
          </a:endParaRPr>
        </a:p>
      </dgm:t>
    </dgm:pt>
    <dgm:pt modelId="{810BE981-F4D4-43E2-B7EC-F4E8AED27BB3}" type="parTrans" cxnId="{734E0604-C285-4405-AFC5-DDF60FE3AC3E}">
      <dgm:prSet/>
      <dgm:spPr/>
      <dgm:t>
        <a:bodyPr/>
        <a:lstStyle/>
        <a:p>
          <a:endParaRPr lang="ru-RU" sz="1600">
            <a:latin typeface="Times New Roman" pitchFamily="18" charset="0"/>
            <a:cs typeface="Times New Roman" pitchFamily="18" charset="0"/>
          </a:endParaRPr>
        </a:p>
      </dgm:t>
    </dgm:pt>
    <dgm:pt modelId="{36AE262B-162E-40E2-958F-F6CAD1089C74}" type="sibTrans" cxnId="{734E0604-C285-4405-AFC5-DDF60FE3AC3E}">
      <dgm:prSet/>
      <dgm:spPr/>
      <dgm:t>
        <a:bodyPr/>
        <a:lstStyle/>
        <a:p>
          <a:endParaRPr lang="ru-RU" sz="1600">
            <a:latin typeface="Times New Roman" pitchFamily="18" charset="0"/>
            <a:cs typeface="Times New Roman" pitchFamily="18" charset="0"/>
          </a:endParaRPr>
        </a:p>
      </dgm:t>
    </dgm:pt>
    <dgm:pt modelId="{014A959A-4C21-4CB1-88A7-30BC1870A1B2}">
      <dgm:prSet custT="1"/>
      <dgm:spPr/>
      <dgm:t>
        <a:bodyPr/>
        <a:lstStyle/>
        <a:p>
          <a:r>
            <a:rPr lang="uk-UA" sz="1600" b="1" dirty="0" smtClean="0">
              <a:latin typeface="Times New Roman" pitchFamily="18" charset="0"/>
              <a:cs typeface="Times New Roman" pitchFamily="18" charset="0"/>
            </a:rPr>
            <a:t>реалізують процеси реального соціального впливу у групі: вплив у керівництві проходить по офіційних, а в лідерстві - по неофіційних каналах, здійснюючись, у зв’язку з цим, різними засобами;</a:t>
          </a:r>
        </a:p>
      </dgm:t>
    </dgm:pt>
    <dgm:pt modelId="{9FF591E3-734D-4B9D-8DC9-36B06537A437}" type="parTrans" cxnId="{E47DC3B1-93CD-40E6-9E5B-308A5C129043}">
      <dgm:prSet/>
      <dgm:spPr/>
      <dgm:t>
        <a:bodyPr/>
        <a:lstStyle/>
        <a:p>
          <a:endParaRPr lang="ru-RU" sz="1600">
            <a:latin typeface="Times New Roman" pitchFamily="18" charset="0"/>
            <a:cs typeface="Times New Roman" pitchFamily="18" charset="0"/>
          </a:endParaRPr>
        </a:p>
      </dgm:t>
    </dgm:pt>
    <dgm:pt modelId="{A18BD26C-6B39-4484-9627-1B1757B871A5}" type="sibTrans" cxnId="{E47DC3B1-93CD-40E6-9E5B-308A5C129043}">
      <dgm:prSet/>
      <dgm:spPr/>
      <dgm:t>
        <a:bodyPr/>
        <a:lstStyle/>
        <a:p>
          <a:endParaRPr lang="ru-RU" sz="1600">
            <a:latin typeface="Times New Roman" pitchFamily="18" charset="0"/>
            <a:cs typeface="Times New Roman" pitchFamily="18" charset="0"/>
          </a:endParaRPr>
        </a:p>
      </dgm:t>
    </dgm:pt>
    <dgm:pt modelId="{6C62147A-3C41-4C75-B86C-917C64A62372}">
      <dgm:prSet custT="1"/>
      <dgm:spPr/>
      <dgm:t>
        <a:bodyPr/>
        <a:lstStyle/>
        <a:p>
          <a:r>
            <a:rPr lang="uk-UA" sz="1600" b="1" dirty="0" smtClean="0">
              <a:latin typeface="Times New Roman" pitchFamily="18" charset="0"/>
              <a:cs typeface="Times New Roman" pitchFamily="18" charset="0"/>
            </a:rPr>
            <a:t>їм обом притаманна субординація відносин: у керівництві субординація відносин, виступаючи чітко та жорстко, закріплюється у посадових інструкціях; а в лідерстві субординація менш помітна і ніяк не закріплена. Тому часто лідерство здатне переходити у керівництво, а керівництво – у лідерство;</a:t>
          </a:r>
        </a:p>
      </dgm:t>
    </dgm:pt>
    <dgm:pt modelId="{69A5BE46-5529-4701-8AA6-4D8939DC192F}" type="parTrans" cxnId="{B6EB72FA-F6FF-4F73-BBE7-5ACB41348251}">
      <dgm:prSet/>
      <dgm:spPr/>
      <dgm:t>
        <a:bodyPr/>
        <a:lstStyle/>
        <a:p>
          <a:endParaRPr lang="ru-RU" sz="1600">
            <a:latin typeface="Times New Roman" pitchFamily="18" charset="0"/>
            <a:cs typeface="Times New Roman" pitchFamily="18" charset="0"/>
          </a:endParaRPr>
        </a:p>
      </dgm:t>
    </dgm:pt>
    <dgm:pt modelId="{8F3FECC5-2B2C-4720-A53E-8C6D836F0EC0}" type="sibTrans" cxnId="{B6EB72FA-F6FF-4F73-BBE7-5ACB41348251}">
      <dgm:prSet/>
      <dgm:spPr/>
      <dgm:t>
        <a:bodyPr/>
        <a:lstStyle/>
        <a:p>
          <a:endParaRPr lang="ru-RU" sz="1600">
            <a:latin typeface="Times New Roman" pitchFamily="18" charset="0"/>
            <a:cs typeface="Times New Roman" pitchFamily="18" charset="0"/>
          </a:endParaRPr>
        </a:p>
      </dgm:t>
    </dgm:pt>
    <dgm:pt modelId="{1ECB2464-95D3-4F0C-82DC-1B9A1F6BB44D}">
      <dgm:prSet custT="1"/>
      <dgm:spPr/>
      <dgm:t>
        <a:bodyPr/>
        <a:lstStyle/>
        <a:p>
          <a:r>
            <a:rPr lang="uk-UA" sz="1600" b="1" smtClean="0">
              <a:latin typeface="Times New Roman" pitchFamily="18" charset="0"/>
              <a:cs typeface="Times New Roman" pitchFamily="18" charset="0"/>
            </a:rPr>
            <a:t>ґрунтуються на постійному спілкуванні із співробітниками, об’єднаними у групи (колектив, команда, кліка);</a:t>
          </a:r>
          <a:endParaRPr lang="uk-UA" sz="1600" b="1" dirty="0" smtClean="0">
            <a:latin typeface="Times New Roman" pitchFamily="18" charset="0"/>
            <a:cs typeface="Times New Roman" pitchFamily="18" charset="0"/>
          </a:endParaRPr>
        </a:p>
      </dgm:t>
    </dgm:pt>
    <dgm:pt modelId="{68054498-A5DF-4E4E-9816-5FA8EC893AC4}" type="parTrans" cxnId="{6FF2B0D3-42D1-49D9-BD3C-3DBF8A2069B9}">
      <dgm:prSet/>
      <dgm:spPr/>
      <dgm:t>
        <a:bodyPr/>
        <a:lstStyle/>
        <a:p>
          <a:endParaRPr lang="ru-RU" sz="1600">
            <a:latin typeface="Times New Roman" pitchFamily="18" charset="0"/>
            <a:cs typeface="Times New Roman" pitchFamily="18" charset="0"/>
          </a:endParaRPr>
        </a:p>
      </dgm:t>
    </dgm:pt>
    <dgm:pt modelId="{3F3A1514-89B7-4DCB-A483-8ADE34776CE8}" type="sibTrans" cxnId="{6FF2B0D3-42D1-49D9-BD3C-3DBF8A2069B9}">
      <dgm:prSet/>
      <dgm:spPr/>
      <dgm:t>
        <a:bodyPr/>
        <a:lstStyle/>
        <a:p>
          <a:endParaRPr lang="ru-RU" sz="1600">
            <a:latin typeface="Times New Roman" pitchFamily="18" charset="0"/>
            <a:cs typeface="Times New Roman" pitchFamily="18" charset="0"/>
          </a:endParaRPr>
        </a:p>
      </dgm:t>
    </dgm:pt>
    <dgm:pt modelId="{C2E9C5BB-769A-447B-B3CA-400DDFD3C8CD}">
      <dgm:prSet custT="1"/>
      <dgm:spPr/>
      <dgm:t>
        <a:bodyPr/>
        <a:lstStyle/>
        <a:p>
          <a:r>
            <a:rPr lang="uk-UA" sz="1600" b="1" smtClean="0">
              <a:latin typeface="Times New Roman" pitchFamily="18" charset="0"/>
              <a:cs typeface="Times New Roman" pitchFamily="18" charset="0"/>
            </a:rPr>
            <a:t>спрямовані на мотивування персоналу;</a:t>
          </a:r>
          <a:endParaRPr lang="uk-UA" sz="1600" b="1" dirty="0" smtClean="0">
            <a:latin typeface="Times New Roman" pitchFamily="18" charset="0"/>
            <a:cs typeface="Times New Roman" pitchFamily="18" charset="0"/>
          </a:endParaRPr>
        </a:p>
      </dgm:t>
    </dgm:pt>
    <dgm:pt modelId="{0080AABE-4DDF-43C9-BBEA-A10C1BF547E8}" type="parTrans" cxnId="{5C96AD18-5CDB-4BE1-B13C-FC8091A37D7E}">
      <dgm:prSet/>
      <dgm:spPr/>
      <dgm:t>
        <a:bodyPr/>
        <a:lstStyle/>
        <a:p>
          <a:endParaRPr lang="ru-RU" sz="1600">
            <a:latin typeface="Times New Roman" pitchFamily="18" charset="0"/>
            <a:cs typeface="Times New Roman" pitchFamily="18" charset="0"/>
          </a:endParaRPr>
        </a:p>
      </dgm:t>
    </dgm:pt>
    <dgm:pt modelId="{D2B1636F-1709-427D-A3BD-EC26DAD8856E}" type="sibTrans" cxnId="{5C96AD18-5CDB-4BE1-B13C-FC8091A37D7E}">
      <dgm:prSet/>
      <dgm:spPr/>
      <dgm:t>
        <a:bodyPr/>
        <a:lstStyle/>
        <a:p>
          <a:endParaRPr lang="ru-RU" sz="1600">
            <a:latin typeface="Times New Roman" pitchFamily="18" charset="0"/>
            <a:cs typeface="Times New Roman" pitchFamily="18" charset="0"/>
          </a:endParaRPr>
        </a:p>
      </dgm:t>
    </dgm:pt>
    <dgm:pt modelId="{B549532D-96E6-460C-8EC6-ED77C8C9A4AA}">
      <dgm:prSet custT="1"/>
      <dgm:spPr/>
      <dgm:t>
        <a:bodyPr/>
        <a:lstStyle/>
        <a:p>
          <a:r>
            <a:rPr lang="uk-UA" sz="1600" b="1" smtClean="0">
              <a:latin typeface="Times New Roman" pitchFamily="18" charset="0"/>
              <a:cs typeface="Times New Roman" pitchFamily="18" charset="0"/>
            </a:rPr>
            <a:t>реалізують соціальний вплив на робочі групи чи на весь колектив.</a:t>
          </a:r>
          <a:endParaRPr lang="uk-UA" sz="1600" b="1" dirty="0" smtClean="0">
            <a:latin typeface="Times New Roman" pitchFamily="18" charset="0"/>
            <a:cs typeface="Times New Roman" pitchFamily="18" charset="0"/>
          </a:endParaRPr>
        </a:p>
      </dgm:t>
    </dgm:pt>
    <dgm:pt modelId="{3FF9C131-D4D7-4CC1-872C-1F0ACF771998}" type="parTrans" cxnId="{F7B66EF3-5C94-45B3-97FA-BDD7E436223D}">
      <dgm:prSet/>
      <dgm:spPr/>
      <dgm:t>
        <a:bodyPr/>
        <a:lstStyle/>
        <a:p>
          <a:endParaRPr lang="ru-RU" sz="1600">
            <a:latin typeface="Times New Roman" pitchFamily="18" charset="0"/>
            <a:cs typeface="Times New Roman" pitchFamily="18" charset="0"/>
          </a:endParaRPr>
        </a:p>
      </dgm:t>
    </dgm:pt>
    <dgm:pt modelId="{2A89E6D9-FA63-4E11-9ACA-9435FFEBC64C}" type="sibTrans" cxnId="{F7B66EF3-5C94-45B3-97FA-BDD7E436223D}">
      <dgm:prSet/>
      <dgm:spPr/>
      <dgm:t>
        <a:bodyPr/>
        <a:lstStyle/>
        <a:p>
          <a:endParaRPr lang="ru-RU" sz="1600">
            <a:latin typeface="Times New Roman" pitchFamily="18" charset="0"/>
            <a:cs typeface="Times New Roman" pitchFamily="18" charset="0"/>
          </a:endParaRPr>
        </a:p>
      </dgm:t>
    </dgm:pt>
    <dgm:pt modelId="{E704B7E4-DB3E-473C-AC2A-11E9D94814CF}" type="pres">
      <dgm:prSet presAssocID="{9DC1373E-060A-43D6-A416-A93696CEE563}" presName="linear" presStyleCnt="0">
        <dgm:presLayoutVars>
          <dgm:dir/>
          <dgm:animLvl val="lvl"/>
          <dgm:resizeHandles val="exact"/>
        </dgm:presLayoutVars>
      </dgm:prSet>
      <dgm:spPr/>
      <dgm:t>
        <a:bodyPr/>
        <a:lstStyle/>
        <a:p>
          <a:endParaRPr lang="ru-RU"/>
        </a:p>
      </dgm:t>
    </dgm:pt>
    <dgm:pt modelId="{652FDD0A-73B6-4EE0-83E3-2A5CDE293ECE}" type="pres">
      <dgm:prSet presAssocID="{BF96033E-F828-485F-A911-3CBC2DC02CC2}" presName="parentLin" presStyleCnt="0"/>
      <dgm:spPr/>
    </dgm:pt>
    <dgm:pt modelId="{0598C500-FFC2-46C9-8EFC-36AD5A329AB2}" type="pres">
      <dgm:prSet presAssocID="{BF96033E-F828-485F-A911-3CBC2DC02CC2}" presName="parentLeftMargin" presStyleLbl="node1" presStyleIdx="0" presStyleCnt="6"/>
      <dgm:spPr/>
      <dgm:t>
        <a:bodyPr/>
        <a:lstStyle/>
        <a:p>
          <a:endParaRPr lang="ru-RU"/>
        </a:p>
      </dgm:t>
    </dgm:pt>
    <dgm:pt modelId="{C2C71D82-D8E4-47EE-92DC-00F119F76EAC}" type="pres">
      <dgm:prSet presAssocID="{BF96033E-F828-485F-A911-3CBC2DC02CC2}" presName="parentText" presStyleLbl="node1" presStyleIdx="0" presStyleCnt="6" custScaleX="140216" custScaleY="149279">
        <dgm:presLayoutVars>
          <dgm:chMax val="0"/>
          <dgm:bulletEnabled val="1"/>
        </dgm:presLayoutVars>
      </dgm:prSet>
      <dgm:spPr/>
      <dgm:t>
        <a:bodyPr/>
        <a:lstStyle/>
        <a:p>
          <a:endParaRPr lang="ru-RU"/>
        </a:p>
      </dgm:t>
    </dgm:pt>
    <dgm:pt modelId="{E658395C-7F66-4EF7-A911-BB1EE63513D9}" type="pres">
      <dgm:prSet presAssocID="{BF96033E-F828-485F-A911-3CBC2DC02CC2}" presName="negativeSpace" presStyleCnt="0"/>
      <dgm:spPr/>
    </dgm:pt>
    <dgm:pt modelId="{91DC24B1-27FB-4B91-BA54-8E3CCAB0473E}" type="pres">
      <dgm:prSet presAssocID="{BF96033E-F828-485F-A911-3CBC2DC02CC2}" presName="childText" presStyleLbl="conFgAcc1" presStyleIdx="0" presStyleCnt="6">
        <dgm:presLayoutVars>
          <dgm:bulletEnabled val="1"/>
        </dgm:presLayoutVars>
      </dgm:prSet>
      <dgm:spPr/>
    </dgm:pt>
    <dgm:pt modelId="{719945CC-E4C5-4BA6-80AF-A86C283DB2D7}" type="pres">
      <dgm:prSet presAssocID="{36AE262B-162E-40E2-958F-F6CAD1089C74}" presName="spaceBetweenRectangles" presStyleCnt="0"/>
      <dgm:spPr/>
    </dgm:pt>
    <dgm:pt modelId="{F1CC2DEB-0BBE-4FFC-9AB9-2E6BBBA7415D}" type="pres">
      <dgm:prSet presAssocID="{014A959A-4C21-4CB1-88A7-30BC1870A1B2}" presName="parentLin" presStyleCnt="0"/>
      <dgm:spPr/>
    </dgm:pt>
    <dgm:pt modelId="{61A70A5F-5553-41F0-8506-3F7C242FAD2A}" type="pres">
      <dgm:prSet presAssocID="{014A959A-4C21-4CB1-88A7-30BC1870A1B2}" presName="parentLeftMargin" presStyleLbl="node1" presStyleIdx="0" presStyleCnt="6"/>
      <dgm:spPr/>
      <dgm:t>
        <a:bodyPr/>
        <a:lstStyle/>
        <a:p>
          <a:endParaRPr lang="ru-RU"/>
        </a:p>
      </dgm:t>
    </dgm:pt>
    <dgm:pt modelId="{A8CC30D4-B23F-4436-ABD7-ECAFBE5F9257}" type="pres">
      <dgm:prSet presAssocID="{014A959A-4C21-4CB1-88A7-30BC1870A1B2}" presName="parentText" presStyleLbl="node1" presStyleIdx="1" presStyleCnt="6" custScaleX="140216" custScaleY="185681">
        <dgm:presLayoutVars>
          <dgm:chMax val="0"/>
          <dgm:bulletEnabled val="1"/>
        </dgm:presLayoutVars>
      </dgm:prSet>
      <dgm:spPr/>
      <dgm:t>
        <a:bodyPr/>
        <a:lstStyle/>
        <a:p>
          <a:endParaRPr lang="ru-RU"/>
        </a:p>
      </dgm:t>
    </dgm:pt>
    <dgm:pt modelId="{64C5E103-83AE-4DC6-8D8D-677642B824AD}" type="pres">
      <dgm:prSet presAssocID="{014A959A-4C21-4CB1-88A7-30BC1870A1B2}" presName="negativeSpace" presStyleCnt="0"/>
      <dgm:spPr/>
    </dgm:pt>
    <dgm:pt modelId="{77287702-B1DF-41EF-9F8F-97160546AE4D}" type="pres">
      <dgm:prSet presAssocID="{014A959A-4C21-4CB1-88A7-30BC1870A1B2}" presName="childText" presStyleLbl="conFgAcc1" presStyleIdx="1" presStyleCnt="6">
        <dgm:presLayoutVars>
          <dgm:bulletEnabled val="1"/>
        </dgm:presLayoutVars>
      </dgm:prSet>
      <dgm:spPr/>
    </dgm:pt>
    <dgm:pt modelId="{23ACB623-964C-4321-825F-97DA531A9293}" type="pres">
      <dgm:prSet presAssocID="{A18BD26C-6B39-4484-9627-1B1757B871A5}" presName="spaceBetweenRectangles" presStyleCnt="0"/>
      <dgm:spPr/>
    </dgm:pt>
    <dgm:pt modelId="{285D6B9E-3F44-477A-9948-C01D30179BD1}" type="pres">
      <dgm:prSet presAssocID="{6C62147A-3C41-4C75-B86C-917C64A62372}" presName="parentLin" presStyleCnt="0"/>
      <dgm:spPr/>
    </dgm:pt>
    <dgm:pt modelId="{51991282-5C67-42A9-BB9D-9C86AA035F2F}" type="pres">
      <dgm:prSet presAssocID="{6C62147A-3C41-4C75-B86C-917C64A62372}" presName="parentLeftMargin" presStyleLbl="node1" presStyleIdx="1" presStyleCnt="6"/>
      <dgm:spPr/>
      <dgm:t>
        <a:bodyPr/>
        <a:lstStyle/>
        <a:p>
          <a:endParaRPr lang="ru-RU"/>
        </a:p>
      </dgm:t>
    </dgm:pt>
    <dgm:pt modelId="{E71D5CC8-C2C3-44C9-ACF7-D81372879012}" type="pres">
      <dgm:prSet presAssocID="{6C62147A-3C41-4C75-B86C-917C64A62372}" presName="parentText" presStyleLbl="node1" presStyleIdx="2" presStyleCnt="6" custScaleX="140216" custScaleY="177409">
        <dgm:presLayoutVars>
          <dgm:chMax val="0"/>
          <dgm:bulletEnabled val="1"/>
        </dgm:presLayoutVars>
      </dgm:prSet>
      <dgm:spPr/>
      <dgm:t>
        <a:bodyPr/>
        <a:lstStyle/>
        <a:p>
          <a:endParaRPr lang="ru-RU"/>
        </a:p>
      </dgm:t>
    </dgm:pt>
    <dgm:pt modelId="{B0E7B832-35A7-4C20-A4D0-6D397BFE869C}" type="pres">
      <dgm:prSet presAssocID="{6C62147A-3C41-4C75-B86C-917C64A62372}" presName="negativeSpace" presStyleCnt="0"/>
      <dgm:spPr/>
    </dgm:pt>
    <dgm:pt modelId="{3E00F50D-2D0F-4D78-B04C-417A5751477A}" type="pres">
      <dgm:prSet presAssocID="{6C62147A-3C41-4C75-B86C-917C64A62372}" presName="childText" presStyleLbl="conFgAcc1" presStyleIdx="2" presStyleCnt="6">
        <dgm:presLayoutVars>
          <dgm:bulletEnabled val="1"/>
        </dgm:presLayoutVars>
      </dgm:prSet>
      <dgm:spPr/>
    </dgm:pt>
    <dgm:pt modelId="{0E1054C5-F56C-42B9-9E90-0C72EFB77E82}" type="pres">
      <dgm:prSet presAssocID="{8F3FECC5-2B2C-4720-A53E-8C6D836F0EC0}" presName="spaceBetweenRectangles" presStyleCnt="0"/>
      <dgm:spPr/>
    </dgm:pt>
    <dgm:pt modelId="{880E679E-1920-4319-8D98-B3C29C906232}" type="pres">
      <dgm:prSet presAssocID="{1ECB2464-95D3-4F0C-82DC-1B9A1F6BB44D}" presName="parentLin" presStyleCnt="0"/>
      <dgm:spPr/>
    </dgm:pt>
    <dgm:pt modelId="{4C42657F-1A6D-4402-83D4-F69A621F0047}" type="pres">
      <dgm:prSet presAssocID="{1ECB2464-95D3-4F0C-82DC-1B9A1F6BB44D}" presName="parentLeftMargin" presStyleLbl="node1" presStyleIdx="2" presStyleCnt="6"/>
      <dgm:spPr/>
      <dgm:t>
        <a:bodyPr/>
        <a:lstStyle/>
        <a:p>
          <a:endParaRPr lang="ru-RU"/>
        </a:p>
      </dgm:t>
    </dgm:pt>
    <dgm:pt modelId="{1DDA4B71-B5E9-4AE0-AA07-1A73AE60801D}" type="pres">
      <dgm:prSet presAssocID="{1ECB2464-95D3-4F0C-82DC-1B9A1F6BB44D}" presName="parentText" presStyleLbl="node1" presStyleIdx="3" presStyleCnt="6" custScaleX="140216">
        <dgm:presLayoutVars>
          <dgm:chMax val="0"/>
          <dgm:bulletEnabled val="1"/>
        </dgm:presLayoutVars>
      </dgm:prSet>
      <dgm:spPr/>
      <dgm:t>
        <a:bodyPr/>
        <a:lstStyle/>
        <a:p>
          <a:endParaRPr lang="ru-RU"/>
        </a:p>
      </dgm:t>
    </dgm:pt>
    <dgm:pt modelId="{A85B274B-5E98-46FD-AE58-DACBFAFE1585}" type="pres">
      <dgm:prSet presAssocID="{1ECB2464-95D3-4F0C-82DC-1B9A1F6BB44D}" presName="negativeSpace" presStyleCnt="0"/>
      <dgm:spPr/>
    </dgm:pt>
    <dgm:pt modelId="{1B04500E-29CB-4505-B10F-40964C56F2E2}" type="pres">
      <dgm:prSet presAssocID="{1ECB2464-95D3-4F0C-82DC-1B9A1F6BB44D}" presName="childText" presStyleLbl="conFgAcc1" presStyleIdx="3" presStyleCnt="6">
        <dgm:presLayoutVars>
          <dgm:bulletEnabled val="1"/>
        </dgm:presLayoutVars>
      </dgm:prSet>
      <dgm:spPr/>
      <dgm:t>
        <a:bodyPr/>
        <a:lstStyle/>
        <a:p>
          <a:endParaRPr lang="ru-RU"/>
        </a:p>
      </dgm:t>
    </dgm:pt>
    <dgm:pt modelId="{5BBA7CD7-E710-4D8E-9D28-73C86D5682A4}" type="pres">
      <dgm:prSet presAssocID="{3F3A1514-89B7-4DCB-A483-8ADE34776CE8}" presName="spaceBetweenRectangles" presStyleCnt="0"/>
      <dgm:spPr/>
    </dgm:pt>
    <dgm:pt modelId="{62DADEEF-F204-4E64-927B-BEE8B5B1C235}" type="pres">
      <dgm:prSet presAssocID="{C2E9C5BB-769A-447B-B3CA-400DDFD3C8CD}" presName="parentLin" presStyleCnt="0"/>
      <dgm:spPr/>
    </dgm:pt>
    <dgm:pt modelId="{C1617529-83C3-4A6C-A5CA-C0BCA30971BA}" type="pres">
      <dgm:prSet presAssocID="{C2E9C5BB-769A-447B-B3CA-400DDFD3C8CD}" presName="parentLeftMargin" presStyleLbl="node1" presStyleIdx="3" presStyleCnt="6"/>
      <dgm:spPr/>
      <dgm:t>
        <a:bodyPr/>
        <a:lstStyle/>
        <a:p>
          <a:endParaRPr lang="ru-RU"/>
        </a:p>
      </dgm:t>
    </dgm:pt>
    <dgm:pt modelId="{D276BFC4-2672-488F-9A83-4BCF6CA05F10}" type="pres">
      <dgm:prSet presAssocID="{C2E9C5BB-769A-447B-B3CA-400DDFD3C8CD}" presName="parentText" presStyleLbl="node1" presStyleIdx="4" presStyleCnt="6" custScaleX="140216">
        <dgm:presLayoutVars>
          <dgm:chMax val="0"/>
          <dgm:bulletEnabled val="1"/>
        </dgm:presLayoutVars>
      </dgm:prSet>
      <dgm:spPr/>
      <dgm:t>
        <a:bodyPr/>
        <a:lstStyle/>
        <a:p>
          <a:endParaRPr lang="ru-RU"/>
        </a:p>
      </dgm:t>
    </dgm:pt>
    <dgm:pt modelId="{C96ED977-5CB8-40C0-949C-E64E03A6FA81}" type="pres">
      <dgm:prSet presAssocID="{C2E9C5BB-769A-447B-B3CA-400DDFD3C8CD}" presName="negativeSpace" presStyleCnt="0"/>
      <dgm:spPr/>
    </dgm:pt>
    <dgm:pt modelId="{073F5564-6D20-4061-9808-49D0FA7ED7C8}" type="pres">
      <dgm:prSet presAssocID="{C2E9C5BB-769A-447B-B3CA-400DDFD3C8CD}" presName="childText" presStyleLbl="conFgAcc1" presStyleIdx="4" presStyleCnt="6">
        <dgm:presLayoutVars>
          <dgm:bulletEnabled val="1"/>
        </dgm:presLayoutVars>
      </dgm:prSet>
      <dgm:spPr/>
    </dgm:pt>
    <dgm:pt modelId="{22E284CC-ECA7-4E7C-8DFC-C8AF835645BD}" type="pres">
      <dgm:prSet presAssocID="{D2B1636F-1709-427D-A3BD-EC26DAD8856E}" presName="spaceBetweenRectangles" presStyleCnt="0"/>
      <dgm:spPr/>
    </dgm:pt>
    <dgm:pt modelId="{C2E84136-C235-411E-8205-8582D2E1BCAB}" type="pres">
      <dgm:prSet presAssocID="{B549532D-96E6-460C-8EC6-ED77C8C9A4AA}" presName="parentLin" presStyleCnt="0"/>
      <dgm:spPr/>
    </dgm:pt>
    <dgm:pt modelId="{D09AFDE1-1EDB-4122-9D2E-D1749844A0AA}" type="pres">
      <dgm:prSet presAssocID="{B549532D-96E6-460C-8EC6-ED77C8C9A4AA}" presName="parentLeftMargin" presStyleLbl="node1" presStyleIdx="4" presStyleCnt="6"/>
      <dgm:spPr/>
      <dgm:t>
        <a:bodyPr/>
        <a:lstStyle/>
        <a:p>
          <a:endParaRPr lang="ru-RU"/>
        </a:p>
      </dgm:t>
    </dgm:pt>
    <dgm:pt modelId="{4C1EF0A9-5B81-47F7-9F4F-DBFC05F959F1}" type="pres">
      <dgm:prSet presAssocID="{B549532D-96E6-460C-8EC6-ED77C8C9A4AA}" presName="parentText" presStyleLbl="node1" presStyleIdx="5" presStyleCnt="6" custScaleX="140216">
        <dgm:presLayoutVars>
          <dgm:chMax val="0"/>
          <dgm:bulletEnabled val="1"/>
        </dgm:presLayoutVars>
      </dgm:prSet>
      <dgm:spPr/>
      <dgm:t>
        <a:bodyPr/>
        <a:lstStyle/>
        <a:p>
          <a:endParaRPr lang="ru-RU"/>
        </a:p>
      </dgm:t>
    </dgm:pt>
    <dgm:pt modelId="{5ECB4DD3-E552-4B7D-8D4E-C05D1EE0621F}" type="pres">
      <dgm:prSet presAssocID="{B549532D-96E6-460C-8EC6-ED77C8C9A4AA}" presName="negativeSpace" presStyleCnt="0"/>
      <dgm:spPr/>
    </dgm:pt>
    <dgm:pt modelId="{9C6EBACB-F60A-41DC-BFCB-697A66CB6F03}" type="pres">
      <dgm:prSet presAssocID="{B549532D-96E6-460C-8EC6-ED77C8C9A4AA}" presName="childText" presStyleLbl="conFgAcc1" presStyleIdx="5" presStyleCnt="6">
        <dgm:presLayoutVars>
          <dgm:bulletEnabled val="1"/>
        </dgm:presLayoutVars>
      </dgm:prSet>
      <dgm:spPr/>
    </dgm:pt>
  </dgm:ptLst>
  <dgm:cxnLst>
    <dgm:cxn modelId="{E47DC3B1-93CD-40E6-9E5B-308A5C129043}" srcId="{9DC1373E-060A-43D6-A416-A93696CEE563}" destId="{014A959A-4C21-4CB1-88A7-30BC1870A1B2}" srcOrd="1" destOrd="0" parTransId="{9FF591E3-734D-4B9D-8DC9-36B06537A437}" sibTransId="{A18BD26C-6B39-4484-9627-1B1757B871A5}"/>
    <dgm:cxn modelId="{5F15F321-7016-48C4-BBF2-81A6622292B2}" type="presOf" srcId="{1ECB2464-95D3-4F0C-82DC-1B9A1F6BB44D}" destId="{4C42657F-1A6D-4402-83D4-F69A621F0047}" srcOrd="0" destOrd="0" presId="urn:microsoft.com/office/officeart/2005/8/layout/list1"/>
    <dgm:cxn modelId="{0BA1DF5D-9BB7-46B7-BE82-C1500DACE032}" type="presOf" srcId="{014A959A-4C21-4CB1-88A7-30BC1870A1B2}" destId="{A8CC30D4-B23F-4436-ABD7-ECAFBE5F9257}" srcOrd="1" destOrd="0" presId="urn:microsoft.com/office/officeart/2005/8/layout/list1"/>
    <dgm:cxn modelId="{B6EB72FA-F6FF-4F73-BBE7-5ACB41348251}" srcId="{9DC1373E-060A-43D6-A416-A93696CEE563}" destId="{6C62147A-3C41-4C75-B86C-917C64A62372}" srcOrd="2" destOrd="0" parTransId="{69A5BE46-5529-4701-8AA6-4D8939DC192F}" sibTransId="{8F3FECC5-2B2C-4720-A53E-8C6D836F0EC0}"/>
    <dgm:cxn modelId="{60B71F64-43FF-448C-889E-D7B449A0F779}" type="presOf" srcId="{B549532D-96E6-460C-8EC6-ED77C8C9A4AA}" destId="{D09AFDE1-1EDB-4122-9D2E-D1749844A0AA}" srcOrd="0" destOrd="0" presId="urn:microsoft.com/office/officeart/2005/8/layout/list1"/>
    <dgm:cxn modelId="{E07EC7B3-0891-44E7-B53C-FC53A3235ADB}" type="presOf" srcId="{C2E9C5BB-769A-447B-B3CA-400DDFD3C8CD}" destId="{C1617529-83C3-4A6C-A5CA-C0BCA30971BA}" srcOrd="0" destOrd="0" presId="urn:microsoft.com/office/officeart/2005/8/layout/list1"/>
    <dgm:cxn modelId="{020E78B2-099D-4F8B-9FE0-0FEBD3109CB9}" type="presOf" srcId="{B549532D-96E6-460C-8EC6-ED77C8C9A4AA}" destId="{4C1EF0A9-5B81-47F7-9F4F-DBFC05F959F1}" srcOrd="1" destOrd="0" presId="urn:microsoft.com/office/officeart/2005/8/layout/list1"/>
    <dgm:cxn modelId="{6310E81A-1574-4B26-A522-7C549B5072CB}" type="presOf" srcId="{1ECB2464-95D3-4F0C-82DC-1B9A1F6BB44D}" destId="{1DDA4B71-B5E9-4AE0-AA07-1A73AE60801D}" srcOrd="1" destOrd="0" presId="urn:microsoft.com/office/officeart/2005/8/layout/list1"/>
    <dgm:cxn modelId="{6FF2B0D3-42D1-49D9-BD3C-3DBF8A2069B9}" srcId="{9DC1373E-060A-43D6-A416-A93696CEE563}" destId="{1ECB2464-95D3-4F0C-82DC-1B9A1F6BB44D}" srcOrd="3" destOrd="0" parTransId="{68054498-A5DF-4E4E-9816-5FA8EC893AC4}" sibTransId="{3F3A1514-89B7-4DCB-A483-8ADE34776CE8}"/>
    <dgm:cxn modelId="{F7B66EF3-5C94-45B3-97FA-BDD7E436223D}" srcId="{9DC1373E-060A-43D6-A416-A93696CEE563}" destId="{B549532D-96E6-460C-8EC6-ED77C8C9A4AA}" srcOrd="5" destOrd="0" parTransId="{3FF9C131-D4D7-4CC1-872C-1F0ACF771998}" sibTransId="{2A89E6D9-FA63-4E11-9ACA-9435FFEBC64C}"/>
    <dgm:cxn modelId="{935D2930-4F5A-44FB-A6FC-E85E39015C89}" type="presOf" srcId="{9DC1373E-060A-43D6-A416-A93696CEE563}" destId="{E704B7E4-DB3E-473C-AC2A-11E9D94814CF}" srcOrd="0" destOrd="0" presId="urn:microsoft.com/office/officeart/2005/8/layout/list1"/>
    <dgm:cxn modelId="{3F23EF3F-261F-4E0B-9434-DC6417B2AFF2}" type="presOf" srcId="{BF96033E-F828-485F-A911-3CBC2DC02CC2}" destId="{0598C500-FFC2-46C9-8EFC-36AD5A329AB2}" srcOrd="0" destOrd="0" presId="urn:microsoft.com/office/officeart/2005/8/layout/list1"/>
    <dgm:cxn modelId="{5C96AD18-5CDB-4BE1-B13C-FC8091A37D7E}" srcId="{9DC1373E-060A-43D6-A416-A93696CEE563}" destId="{C2E9C5BB-769A-447B-B3CA-400DDFD3C8CD}" srcOrd="4" destOrd="0" parTransId="{0080AABE-4DDF-43C9-BBEA-A10C1BF547E8}" sibTransId="{D2B1636F-1709-427D-A3BD-EC26DAD8856E}"/>
    <dgm:cxn modelId="{18FB41DF-542E-4599-9149-145FA75E449A}" type="presOf" srcId="{014A959A-4C21-4CB1-88A7-30BC1870A1B2}" destId="{61A70A5F-5553-41F0-8506-3F7C242FAD2A}" srcOrd="0" destOrd="0" presId="urn:microsoft.com/office/officeart/2005/8/layout/list1"/>
    <dgm:cxn modelId="{1F787143-E8B6-40F7-8577-569EE850C09C}" type="presOf" srcId="{6C62147A-3C41-4C75-B86C-917C64A62372}" destId="{51991282-5C67-42A9-BB9D-9C86AA035F2F}" srcOrd="0" destOrd="0" presId="urn:microsoft.com/office/officeart/2005/8/layout/list1"/>
    <dgm:cxn modelId="{93B9ACCB-775B-4BA1-964D-F951A91F7CF1}" type="presOf" srcId="{C2E9C5BB-769A-447B-B3CA-400DDFD3C8CD}" destId="{D276BFC4-2672-488F-9A83-4BCF6CA05F10}" srcOrd="1" destOrd="0" presId="urn:microsoft.com/office/officeart/2005/8/layout/list1"/>
    <dgm:cxn modelId="{734E0604-C285-4405-AFC5-DDF60FE3AC3E}" srcId="{9DC1373E-060A-43D6-A416-A93696CEE563}" destId="{BF96033E-F828-485F-A911-3CBC2DC02CC2}" srcOrd="0" destOrd="0" parTransId="{810BE981-F4D4-43E2-B7EC-F4E8AED27BB3}" sibTransId="{36AE262B-162E-40E2-958F-F6CAD1089C74}"/>
    <dgm:cxn modelId="{980E82B0-3DD0-4A68-8444-478758DA2E5A}" type="presOf" srcId="{6C62147A-3C41-4C75-B86C-917C64A62372}" destId="{E71D5CC8-C2C3-44C9-ACF7-D81372879012}" srcOrd="1" destOrd="0" presId="urn:microsoft.com/office/officeart/2005/8/layout/list1"/>
    <dgm:cxn modelId="{949D1F2F-5E09-456D-B607-F968449CF40A}" type="presOf" srcId="{BF96033E-F828-485F-A911-3CBC2DC02CC2}" destId="{C2C71D82-D8E4-47EE-92DC-00F119F76EAC}" srcOrd="1" destOrd="0" presId="urn:microsoft.com/office/officeart/2005/8/layout/list1"/>
    <dgm:cxn modelId="{62216E2B-323F-416A-8476-D854E7DEBAB9}" type="presParOf" srcId="{E704B7E4-DB3E-473C-AC2A-11E9D94814CF}" destId="{652FDD0A-73B6-4EE0-83E3-2A5CDE293ECE}" srcOrd="0" destOrd="0" presId="urn:microsoft.com/office/officeart/2005/8/layout/list1"/>
    <dgm:cxn modelId="{DB930D27-A280-4A96-AFF9-505546AF881D}" type="presParOf" srcId="{652FDD0A-73B6-4EE0-83E3-2A5CDE293ECE}" destId="{0598C500-FFC2-46C9-8EFC-36AD5A329AB2}" srcOrd="0" destOrd="0" presId="urn:microsoft.com/office/officeart/2005/8/layout/list1"/>
    <dgm:cxn modelId="{15439882-244F-4B5F-AB78-9E90551534AF}" type="presParOf" srcId="{652FDD0A-73B6-4EE0-83E3-2A5CDE293ECE}" destId="{C2C71D82-D8E4-47EE-92DC-00F119F76EAC}" srcOrd="1" destOrd="0" presId="urn:microsoft.com/office/officeart/2005/8/layout/list1"/>
    <dgm:cxn modelId="{C88A6108-17BB-4941-8DE2-491B595B487A}" type="presParOf" srcId="{E704B7E4-DB3E-473C-AC2A-11E9D94814CF}" destId="{E658395C-7F66-4EF7-A911-BB1EE63513D9}" srcOrd="1" destOrd="0" presId="urn:microsoft.com/office/officeart/2005/8/layout/list1"/>
    <dgm:cxn modelId="{9D3C74D1-BBF2-49C1-B4BC-4EBB657FB600}" type="presParOf" srcId="{E704B7E4-DB3E-473C-AC2A-11E9D94814CF}" destId="{91DC24B1-27FB-4B91-BA54-8E3CCAB0473E}" srcOrd="2" destOrd="0" presId="urn:microsoft.com/office/officeart/2005/8/layout/list1"/>
    <dgm:cxn modelId="{2661B741-C590-4733-9202-729D983F282F}" type="presParOf" srcId="{E704B7E4-DB3E-473C-AC2A-11E9D94814CF}" destId="{719945CC-E4C5-4BA6-80AF-A86C283DB2D7}" srcOrd="3" destOrd="0" presId="urn:microsoft.com/office/officeart/2005/8/layout/list1"/>
    <dgm:cxn modelId="{E27CA8CA-A3DC-4E4B-8589-94A5B7FC7DC6}" type="presParOf" srcId="{E704B7E4-DB3E-473C-AC2A-11E9D94814CF}" destId="{F1CC2DEB-0BBE-4FFC-9AB9-2E6BBBA7415D}" srcOrd="4" destOrd="0" presId="urn:microsoft.com/office/officeart/2005/8/layout/list1"/>
    <dgm:cxn modelId="{699505BF-CAD0-4B97-8026-C9600FB7F9B1}" type="presParOf" srcId="{F1CC2DEB-0BBE-4FFC-9AB9-2E6BBBA7415D}" destId="{61A70A5F-5553-41F0-8506-3F7C242FAD2A}" srcOrd="0" destOrd="0" presId="urn:microsoft.com/office/officeart/2005/8/layout/list1"/>
    <dgm:cxn modelId="{C431D8B4-FCDF-4A12-9FFF-46DFAE3BB6C9}" type="presParOf" srcId="{F1CC2DEB-0BBE-4FFC-9AB9-2E6BBBA7415D}" destId="{A8CC30D4-B23F-4436-ABD7-ECAFBE5F9257}" srcOrd="1" destOrd="0" presId="urn:microsoft.com/office/officeart/2005/8/layout/list1"/>
    <dgm:cxn modelId="{B026E973-679C-4543-8583-9FAA86DA80A0}" type="presParOf" srcId="{E704B7E4-DB3E-473C-AC2A-11E9D94814CF}" destId="{64C5E103-83AE-4DC6-8D8D-677642B824AD}" srcOrd="5" destOrd="0" presId="urn:microsoft.com/office/officeart/2005/8/layout/list1"/>
    <dgm:cxn modelId="{E944A8FE-0DC8-44F8-9CDF-FE6033C3903D}" type="presParOf" srcId="{E704B7E4-DB3E-473C-AC2A-11E9D94814CF}" destId="{77287702-B1DF-41EF-9F8F-97160546AE4D}" srcOrd="6" destOrd="0" presId="urn:microsoft.com/office/officeart/2005/8/layout/list1"/>
    <dgm:cxn modelId="{329A2EA1-E091-4F88-A286-7C69B42096A4}" type="presParOf" srcId="{E704B7E4-DB3E-473C-AC2A-11E9D94814CF}" destId="{23ACB623-964C-4321-825F-97DA531A9293}" srcOrd="7" destOrd="0" presId="urn:microsoft.com/office/officeart/2005/8/layout/list1"/>
    <dgm:cxn modelId="{F3BF3D4B-21B6-490C-9C0A-135A9BCCAC03}" type="presParOf" srcId="{E704B7E4-DB3E-473C-AC2A-11E9D94814CF}" destId="{285D6B9E-3F44-477A-9948-C01D30179BD1}" srcOrd="8" destOrd="0" presId="urn:microsoft.com/office/officeart/2005/8/layout/list1"/>
    <dgm:cxn modelId="{DF71E350-7D4C-4E9A-8E55-1B4E1C412139}" type="presParOf" srcId="{285D6B9E-3F44-477A-9948-C01D30179BD1}" destId="{51991282-5C67-42A9-BB9D-9C86AA035F2F}" srcOrd="0" destOrd="0" presId="urn:microsoft.com/office/officeart/2005/8/layout/list1"/>
    <dgm:cxn modelId="{DF353C9D-F2C8-4CB4-BEDD-AE191C2651D5}" type="presParOf" srcId="{285D6B9E-3F44-477A-9948-C01D30179BD1}" destId="{E71D5CC8-C2C3-44C9-ACF7-D81372879012}" srcOrd="1" destOrd="0" presId="urn:microsoft.com/office/officeart/2005/8/layout/list1"/>
    <dgm:cxn modelId="{B2177BE5-5AFD-410E-8DC3-AFAE2E6F82C5}" type="presParOf" srcId="{E704B7E4-DB3E-473C-AC2A-11E9D94814CF}" destId="{B0E7B832-35A7-4C20-A4D0-6D397BFE869C}" srcOrd="9" destOrd="0" presId="urn:microsoft.com/office/officeart/2005/8/layout/list1"/>
    <dgm:cxn modelId="{BDDAE7D2-A017-4998-B008-59622F25DA13}" type="presParOf" srcId="{E704B7E4-DB3E-473C-AC2A-11E9D94814CF}" destId="{3E00F50D-2D0F-4D78-B04C-417A5751477A}" srcOrd="10" destOrd="0" presId="urn:microsoft.com/office/officeart/2005/8/layout/list1"/>
    <dgm:cxn modelId="{D53ADA26-1DBD-46B0-90B6-3CC62C4A6FAB}" type="presParOf" srcId="{E704B7E4-DB3E-473C-AC2A-11E9D94814CF}" destId="{0E1054C5-F56C-42B9-9E90-0C72EFB77E82}" srcOrd="11" destOrd="0" presId="urn:microsoft.com/office/officeart/2005/8/layout/list1"/>
    <dgm:cxn modelId="{C08AEBC2-EA6A-498B-822B-FD9D854E98BC}" type="presParOf" srcId="{E704B7E4-DB3E-473C-AC2A-11E9D94814CF}" destId="{880E679E-1920-4319-8D98-B3C29C906232}" srcOrd="12" destOrd="0" presId="urn:microsoft.com/office/officeart/2005/8/layout/list1"/>
    <dgm:cxn modelId="{46E409F2-57B6-4673-8AE0-0279BF4111DE}" type="presParOf" srcId="{880E679E-1920-4319-8D98-B3C29C906232}" destId="{4C42657F-1A6D-4402-83D4-F69A621F0047}" srcOrd="0" destOrd="0" presId="urn:microsoft.com/office/officeart/2005/8/layout/list1"/>
    <dgm:cxn modelId="{84AF0EF5-F9EB-4C6B-9EED-010DCB6F20BD}" type="presParOf" srcId="{880E679E-1920-4319-8D98-B3C29C906232}" destId="{1DDA4B71-B5E9-4AE0-AA07-1A73AE60801D}" srcOrd="1" destOrd="0" presId="urn:microsoft.com/office/officeart/2005/8/layout/list1"/>
    <dgm:cxn modelId="{0B1391D3-A4EF-46EA-9820-0661856126E3}" type="presParOf" srcId="{E704B7E4-DB3E-473C-AC2A-11E9D94814CF}" destId="{A85B274B-5E98-46FD-AE58-DACBFAFE1585}" srcOrd="13" destOrd="0" presId="urn:microsoft.com/office/officeart/2005/8/layout/list1"/>
    <dgm:cxn modelId="{036397F7-C809-4D11-AA9D-56ACEB494AF5}" type="presParOf" srcId="{E704B7E4-DB3E-473C-AC2A-11E9D94814CF}" destId="{1B04500E-29CB-4505-B10F-40964C56F2E2}" srcOrd="14" destOrd="0" presId="urn:microsoft.com/office/officeart/2005/8/layout/list1"/>
    <dgm:cxn modelId="{DFAC7491-3AB7-45C2-A9D5-2DF69B874437}" type="presParOf" srcId="{E704B7E4-DB3E-473C-AC2A-11E9D94814CF}" destId="{5BBA7CD7-E710-4D8E-9D28-73C86D5682A4}" srcOrd="15" destOrd="0" presId="urn:microsoft.com/office/officeart/2005/8/layout/list1"/>
    <dgm:cxn modelId="{2DDFC2D2-C6E6-43DC-83D1-EF895F9A6F4C}" type="presParOf" srcId="{E704B7E4-DB3E-473C-AC2A-11E9D94814CF}" destId="{62DADEEF-F204-4E64-927B-BEE8B5B1C235}" srcOrd="16" destOrd="0" presId="urn:microsoft.com/office/officeart/2005/8/layout/list1"/>
    <dgm:cxn modelId="{D32ED0FB-69D3-48FE-863A-6EACA58ABF7E}" type="presParOf" srcId="{62DADEEF-F204-4E64-927B-BEE8B5B1C235}" destId="{C1617529-83C3-4A6C-A5CA-C0BCA30971BA}" srcOrd="0" destOrd="0" presId="urn:microsoft.com/office/officeart/2005/8/layout/list1"/>
    <dgm:cxn modelId="{787417A6-4D5F-498C-85D1-3558E68EDD17}" type="presParOf" srcId="{62DADEEF-F204-4E64-927B-BEE8B5B1C235}" destId="{D276BFC4-2672-488F-9A83-4BCF6CA05F10}" srcOrd="1" destOrd="0" presId="urn:microsoft.com/office/officeart/2005/8/layout/list1"/>
    <dgm:cxn modelId="{6F7AA461-EFA7-4AF8-AAA6-A344E6859435}" type="presParOf" srcId="{E704B7E4-DB3E-473C-AC2A-11E9D94814CF}" destId="{C96ED977-5CB8-40C0-949C-E64E03A6FA81}" srcOrd="17" destOrd="0" presId="urn:microsoft.com/office/officeart/2005/8/layout/list1"/>
    <dgm:cxn modelId="{0B3813CC-FBE4-4540-AA19-5F317C6DA8E7}" type="presParOf" srcId="{E704B7E4-DB3E-473C-AC2A-11E9D94814CF}" destId="{073F5564-6D20-4061-9808-49D0FA7ED7C8}" srcOrd="18" destOrd="0" presId="urn:microsoft.com/office/officeart/2005/8/layout/list1"/>
    <dgm:cxn modelId="{8B12724B-6183-4234-B128-D9463E4FF1BD}" type="presParOf" srcId="{E704B7E4-DB3E-473C-AC2A-11E9D94814CF}" destId="{22E284CC-ECA7-4E7C-8DFC-C8AF835645BD}" srcOrd="19" destOrd="0" presId="urn:microsoft.com/office/officeart/2005/8/layout/list1"/>
    <dgm:cxn modelId="{2566A772-7645-4A44-81E8-29E1D04906C7}" type="presParOf" srcId="{E704B7E4-DB3E-473C-AC2A-11E9D94814CF}" destId="{C2E84136-C235-411E-8205-8582D2E1BCAB}" srcOrd="20" destOrd="0" presId="urn:microsoft.com/office/officeart/2005/8/layout/list1"/>
    <dgm:cxn modelId="{88D911D1-832A-4D94-BD36-122498B2302C}" type="presParOf" srcId="{C2E84136-C235-411E-8205-8582D2E1BCAB}" destId="{D09AFDE1-1EDB-4122-9D2E-D1749844A0AA}" srcOrd="0" destOrd="0" presId="urn:microsoft.com/office/officeart/2005/8/layout/list1"/>
    <dgm:cxn modelId="{BCFEFAB2-69AB-4CC9-AEDC-6BB03BBC4BBF}" type="presParOf" srcId="{C2E84136-C235-411E-8205-8582D2E1BCAB}" destId="{4C1EF0A9-5B81-47F7-9F4F-DBFC05F959F1}" srcOrd="1" destOrd="0" presId="urn:microsoft.com/office/officeart/2005/8/layout/list1"/>
    <dgm:cxn modelId="{F6F656AF-BD44-437D-B43F-7684E11E6F01}" type="presParOf" srcId="{E704B7E4-DB3E-473C-AC2A-11E9D94814CF}" destId="{5ECB4DD3-E552-4B7D-8D4E-C05D1EE0621F}" srcOrd="21" destOrd="0" presId="urn:microsoft.com/office/officeart/2005/8/layout/list1"/>
    <dgm:cxn modelId="{7D697687-FA23-4181-BB93-1065A2963F43}" type="presParOf" srcId="{E704B7E4-DB3E-473C-AC2A-11E9D94814CF}" destId="{9C6EBACB-F60A-41DC-BFCB-697A66CB6F03}"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1E98A57-6DEF-4C1E-A3D8-7E5214F8E983}" type="doc">
      <dgm:prSet loTypeId="urn:microsoft.com/office/officeart/2005/8/layout/venn1" loCatId="relationship" qsTypeId="urn:microsoft.com/office/officeart/2005/8/quickstyle/simple1" qsCatId="simple" csTypeId="urn:microsoft.com/office/officeart/2005/8/colors/accent1_2" csCatId="accent1"/>
      <dgm:spPr/>
    </dgm:pt>
    <dgm:pt modelId="{6240A6B8-019B-4416-ADC7-390B924A54F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b="0" i="0" u="none" strike="noStrike" cap="none" normalizeH="0" baseline="0" smtClean="0">
              <a:ln>
                <a:noFill/>
              </a:ln>
              <a:solidFill>
                <a:schemeClr val="tx1"/>
              </a:solidFill>
              <a:effectLst/>
              <a:latin typeface="Tahoma" pitchFamily="34" charset="0"/>
            </a:rPr>
            <a:t>лідерство</a:t>
          </a:r>
        </a:p>
      </dgm:t>
    </dgm:pt>
    <dgm:pt modelId="{21799F53-DC40-4E01-AE7B-B767330516CA}" type="parTrans" cxnId="{9A8C1728-CBCA-475C-B5BB-44EC0F36BE6C}">
      <dgm:prSet/>
      <dgm:spPr/>
    </dgm:pt>
    <dgm:pt modelId="{7C3BA6FA-B7AB-42B4-B8A2-E340B59E109C}" type="sibTrans" cxnId="{9A8C1728-CBCA-475C-B5BB-44EC0F36BE6C}">
      <dgm:prSet/>
      <dgm:spPr/>
    </dgm:pt>
    <dgm:pt modelId="{378D2D8E-F373-4312-9500-8DA520949407}">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b="0" i="0" u="none" strike="noStrike" cap="none" normalizeH="0" baseline="0" smtClean="0">
              <a:ln>
                <a:noFill/>
              </a:ln>
              <a:solidFill>
                <a:schemeClr val="tx1"/>
              </a:solidFill>
              <a:effectLst/>
              <a:latin typeface="Tahoma" pitchFamily="34" charset="0"/>
            </a:rPr>
            <a:t>вплив</a:t>
          </a:r>
        </a:p>
      </dgm:t>
    </dgm:pt>
    <dgm:pt modelId="{585141CC-9E85-460E-AA86-B66C5DB41BD3}" type="parTrans" cxnId="{D1998611-318B-41A7-A0C0-8B4394679572}">
      <dgm:prSet/>
      <dgm:spPr/>
    </dgm:pt>
    <dgm:pt modelId="{36EF097B-34D1-4DA6-A7F7-2AA95FDD01BD}" type="sibTrans" cxnId="{D1998611-318B-41A7-A0C0-8B4394679572}">
      <dgm:prSet/>
      <dgm:spPr/>
    </dgm:pt>
    <dgm:pt modelId="{991B56A9-0D96-4708-9830-6C763DB74C0F}">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b="0" i="0" u="none" strike="noStrike" cap="none" normalizeH="0" baseline="0" smtClean="0">
              <a:ln>
                <a:noFill/>
              </a:ln>
              <a:solidFill>
                <a:schemeClr val="tx1"/>
              </a:solidFill>
              <a:effectLst/>
              <a:latin typeface="Tahoma" pitchFamily="34" charset="0"/>
            </a:rPr>
            <a:t>влада</a:t>
          </a:r>
        </a:p>
      </dgm:t>
    </dgm:pt>
    <dgm:pt modelId="{AC6E6BC9-8BB7-454C-B53C-06B947B69847}" type="parTrans" cxnId="{191BA0F7-AD6F-43BE-8BDC-5629C938EA91}">
      <dgm:prSet/>
      <dgm:spPr/>
    </dgm:pt>
    <dgm:pt modelId="{AE5D54D3-D804-4148-9754-407017A2CA68}" type="sibTrans" cxnId="{191BA0F7-AD6F-43BE-8BDC-5629C938EA91}">
      <dgm:prSet/>
      <dgm:spPr/>
    </dgm:pt>
    <dgm:pt modelId="{28629484-1DF7-4DEC-A1AB-C2312ECB39B4}" type="pres">
      <dgm:prSet presAssocID="{11E98A57-6DEF-4C1E-A3D8-7E5214F8E983}" presName="compositeShape" presStyleCnt="0">
        <dgm:presLayoutVars>
          <dgm:chMax val="7"/>
          <dgm:dir/>
          <dgm:resizeHandles val="exact"/>
        </dgm:presLayoutVars>
      </dgm:prSet>
      <dgm:spPr/>
    </dgm:pt>
    <dgm:pt modelId="{1AD0D636-F009-4358-A00D-36D3C6299A31}" type="pres">
      <dgm:prSet presAssocID="{6240A6B8-019B-4416-ADC7-390B924A54F3}" presName="circ1" presStyleLbl="vennNode1" presStyleIdx="0" presStyleCnt="3"/>
      <dgm:spPr/>
      <dgm:t>
        <a:bodyPr/>
        <a:lstStyle/>
        <a:p>
          <a:endParaRPr lang="ru-RU"/>
        </a:p>
      </dgm:t>
    </dgm:pt>
    <dgm:pt modelId="{CEC556D5-3875-445C-8A63-448AAA659374}" type="pres">
      <dgm:prSet presAssocID="{6240A6B8-019B-4416-ADC7-390B924A54F3}" presName="circ1Tx" presStyleLbl="revTx" presStyleIdx="0" presStyleCnt="0">
        <dgm:presLayoutVars>
          <dgm:chMax val="0"/>
          <dgm:chPref val="0"/>
          <dgm:bulletEnabled val="1"/>
        </dgm:presLayoutVars>
      </dgm:prSet>
      <dgm:spPr/>
      <dgm:t>
        <a:bodyPr/>
        <a:lstStyle/>
        <a:p>
          <a:endParaRPr lang="ru-RU"/>
        </a:p>
      </dgm:t>
    </dgm:pt>
    <dgm:pt modelId="{DDED546B-9CFB-4A7D-9C0C-8E18565EE6EC}" type="pres">
      <dgm:prSet presAssocID="{378D2D8E-F373-4312-9500-8DA520949407}" presName="circ2" presStyleLbl="vennNode1" presStyleIdx="1" presStyleCnt="3"/>
      <dgm:spPr/>
      <dgm:t>
        <a:bodyPr/>
        <a:lstStyle/>
        <a:p>
          <a:endParaRPr lang="ru-RU"/>
        </a:p>
      </dgm:t>
    </dgm:pt>
    <dgm:pt modelId="{06B6991B-40D1-460D-95E6-BEDAA248A236}" type="pres">
      <dgm:prSet presAssocID="{378D2D8E-F373-4312-9500-8DA520949407}" presName="circ2Tx" presStyleLbl="revTx" presStyleIdx="0" presStyleCnt="0">
        <dgm:presLayoutVars>
          <dgm:chMax val="0"/>
          <dgm:chPref val="0"/>
          <dgm:bulletEnabled val="1"/>
        </dgm:presLayoutVars>
      </dgm:prSet>
      <dgm:spPr/>
      <dgm:t>
        <a:bodyPr/>
        <a:lstStyle/>
        <a:p>
          <a:endParaRPr lang="ru-RU"/>
        </a:p>
      </dgm:t>
    </dgm:pt>
    <dgm:pt modelId="{CDF3BC34-B70A-4735-BBD7-34CDF0ABAFD9}" type="pres">
      <dgm:prSet presAssocID="{991B56A9-0D96-4708-9830-6C763DB74C0F}" presName="circ3" presStyleLbl="vennNode1" presStyleIdx="2" presStyleCnt="3"/>
      <dgm:spPr/>
      <dgm:t>
        <a:bodyPr/>
        <a:lstStyle/>
        <a:p>
          <a:endParaRPr lang="ru-RU"/>
        </a:p>
      </dgm:t>
    </dgm:pt>
    <dgm:pt modelId="{576994C5-6937-41CD-A0C6-B5C38A36A7C9}" type="pres">
      <dgm:prSet presAssocID="{991B56A9-0D96-4708-9830-6C763DB74C0F}" presName="circ3Tx" presStyleLbl="revTx" presStyleIdx="0" presStyleCnt="0">
        <dgm:presLayoutVars>
          <dgm:chMax val="0"/>
          <dgm:chPref val="0"/>
          <dgm:bulletEnabled val="1"/>
        </dgm:presLayoutVars>
      </dgm:prSet>
      <dgm:spPr/>
      <dgm:t>
        <a:bodyPr/>
        <a:lstStyle/>
        <a:p>
          <a:endParaRPr lang="ru-RU"/>
        </a:p>
      </dgm:t>
    </dgm:pt>
  </dgm:ptLst>
  <dgm:cxnLst>
    <dgm:cxn modelId="{FEFE2A42-0E29-4344-BEB1-6F630AA1C4E2}" type="presOf" srcId="{378D2D8E-F373-4312-9500-8DA520949407}" destId="{DDED546B-9CFB-4A7D-9C0C-8E18565EE6EC}" srcOrd="0" destOrd="0" presId="urn:microsoft.com/office/officeart/2005/8/layout/venn1"/>
    <dgm:cxn modelId="{B3ABBABC-F391-444A-A370-E9A82FE283B8}" type="presOf" srcId="{6240A6B8-019B-4416-ADC7-390B924A54F3}" destId="{CEC556D5-3875-445C-8A63-448AAA659374}" srcOrd="1" destOrd="0" presId="urn:microsoft.com/office/officeart/2005/8/layout/venn1"/>
    <dgm:cxn modelId="{90ADB867-370E-4C5E-9664-26C5E79DB909}" type="presOf" srcId="{6240A6B8-019B-4416-ADC7-390B924A54F3}" destId="{1AD0D636-F009-4358-A00D-36D3C6299A31}" srcOrd="0" destOrd="0" presId="urn:microsoft.com/office/officeart/2005/8/layout/venn1"/>
    <dgm:cxn modelId="{9A8C1728-CBCA-475C-B5BB-44EC0F36BE6C}" srcId="{11E98A57-6DEF-4C1E-A3D8-7E5214F8E983}" destId="{6240A6B8-019B-4416-ADC7-390B924A54F3}" srcOrd="0" destOrd="0" parTransId="{21799F53-DC40-4E01-AE7B-B767330516CA}" sibTransId="{7C3BA6FA-B7AB-42B4-B8A2-E340B59E109C}"/>
    <dgm:cxn modelId="{191BA0F7-AD6F-43BE-8BDC-5629C938EA91}" srcId="{11E98A57-6DEF-4C1E-A3D8-7E5214F8E983}" destId="{991B56A9-0D96-4708-9830-6C763DB74C0F}" srcOrd="2" destOrd="0" parTransId="{AC6E6BC9-8BB7-454C-B53C-06B947B69847}" sibTransId="{AE5D54D3-D804-4148-9754-407017A2CA68}"/>
    <dgm:cxn modelId="{0DFE87C6-F6A1-497C-A31E-9F4D091F809B}" type="presOf" srcId="{991B56A9-0D96-4708-9830-6C763DB74C0F}" destId="{576994C5-6937-41CD-A0C6-B5C38A36A7C9}" srcOrd="1" destOrd="0" presId="urn:microsoft.com/office/officeart/2005/8/layout/venn1"/>
    <dgm:cxn modelId="{D1998611-318B-41A7-A0C0-8B4394679572}" srcId="{11E98A57-6DEF-4C1E-A3D8-7E5214F8E983}" destId="{378D2D8E-F373-4312-9500-8DA520949407}" srcOrd="1" destOrd="0" parTransId="{585141CC-9E85-460E-AA86-B66C5DB41BD3}" sibTransId="{36EF097B-34D1-4DA6-A7F7-2AA95FDD01BD}"/>
    <dgm:cxn modelId="{7BE140C7-E991-4778-B455-355F88B80ECC}" type="presOf" srcId="{11E98A57-6DEF-4C1E-A3D8-7E5214F8E983}" destId="{28629484-1DF7-4DEC-A1AB-C2312ECB39B4}" srcOrd="0" destOrd="0" presId="urn:microsoft.com/office/officeart/2005/8/layout/venn1"/>
    <dgm:cxn modelId="{2F3665B7-0A08-40D1-8AD6-632365A8D8BF}" type="presOf" srcId="{378D2D8E-F373-4312-9500-8DA520949407}" destId="{06B6991B-40D1-460D-95E6-BEDAA248A236}" srcOrd="1" destOrd="0" presId="urn:microsoft.com/office/officeart/2005/8/layout/venn1"/>
    <dgm:cxn modelId="{EEFDB659-E721-41B7-BDB8-D43522590018}" type="presOf" srcId="{991B56A9-0D96-4708-9830-6C763DB74C0F}" destId="{CDF3BC34-B70A-4735-BBD7-34CDF0ABAFD9}" srcOrd="0" destOrd="0" presId="urn:microsoft.com/office/officeart/2005/8/layout/venn1"/>
    <dgm:cxn modelId="{2A618E12-AAB9-40BB-A54D-C8C62201A5FF}" type="presParOf" srcId="{28629484-1DF7-4DEC-A1AB-C2312ECB39B4}" destId="{1AD0D636-F009-4358-A00D-36D3C6299A31}" srcOrd="0" destOrd="0" presId="urn:microsoft.com/office/officeart/2005/8/layout/venn1"/>
    <dgm:cxn modelId="{0E237272-9367-4E89-A0C4-7D36CED55AFC}" type="presParOf" srcId="{28629484-1DF7-4DEC-A1AB-C2312ECB39B4}" destId="{CEC556D5-3875-445C-8A63-448AAA659374}" srcOrd="1" destOrd="0" presId="urn:microsoft.com/office/officeart/2005/8/layout/venn1"/>
    <dgm:cxn modelId="{74329B77-739E-4DA5-A528-EC766FC1DAEE}" type="presParOf" srcId="{28629484-1DF7-4DEC-A1AB-C2312ECB39B4}" destId="{DDED546B-9CFB-4A7D-9C0C-8E18565EE6EC}" srcOrd="2" destOrd="0" presId="urn:microsoft.com/office/officeart/2005/8/layout/venn1"/>
    <dgm:cxn modelId="{04CE799F-B199-410A-8FA2-E2B97CDB9A6D}" type="presParOf" srcId="{28629484-1DF7-4DEC-A1AB-C2312ECB39B4}" destId="{06B6991B-40D1-460D-95E6-BEDAA248A236}" srcOrd="3" destOrd="0" presId="urn:microsoft.com/office/officeart/2005/8/layout/venn1"/>
    <dgm:cxn modelId="{5F2916B7-8329-4EA3-A0F1-0250AB93CE30}" type="presParOf" srcId="{28629484-1DF7-4DEC-A1AB-C2312ECB39B4}" destId="{CDF3BC34-B70A-4735-BBD7-34CDF0ABAFD9}" srcOrd="4" destOrd="0" presId="urn:microsoft.com/office/officeart/2005/8/layout/venn1"/>
    <dgm:cxn modelId="{2EF8C221-0BF6-46E6-BAC9-0E5B395253B8}" type="presParOf" srcId="{28629484-1DF7-4DEC-A1AB-C2312ECB39B4}" destId="{576994C5-6937-41CD-A0C6-B5C38A36A7C9}"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104BC70-E3EC-4A76-AAEB-6C58403EC0E4}" type="doc">
      <dgm:prSet loTypeId="urn:microsoft.com/office/officeart/2005/8/layout/orgChart1" loCatId="hierarchy" qsTypeId="urn:microsoft.com/office/officeart/2005/8/quickstyle/simple1" qsCatId="simple" csTypeId="urn:microsoft.com/office/officeart/2005/8/colors/accent1_2" csCatId="accent1"/>
      <dgm:spPr/>
    </dgm:pt>
    <dgm:pt modelId="{0927FB9F-86B6-4E31-B13E-821EE009B9E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b="0" i="0" u="none" strike="noStrike" cap="none" normalizeH="0" baseline="0" smtClean="0">
              <a:ln>
                <a:noFill/>
              </a:ln>
              <a:solidFill>
                <a:schemeClr val="tx1"/>
              </a:solidFill>
              <a:effectLst/>
              <a:latin typeface="Tahoma" pitchFamily="34" charset="0"/>
            </a:rPr>
            <a:t>Форми влади</a:t>
          </a:r>
        </a:p>
      </dgm:t>
    </dgm:pt>
    <dgm:pt modelId="{D9BAC333-768A-4ED3-BFB9-40E768B490EF}" type="parTrans" cxnId="{2CD603E8-4E73-41F8-AC61-E647C818A990}">
      <dgm:prSet/>
      <dgm:spPr/>
    </dgm:pt>
    <dgm:pt modelId="{0907FDDD-7D1B-4513-99C7-2461007511E6}" type="sibTrans" cxnId="{2CD603E8-4E73-41F8-AC61-E647C818A990}">
      <dgm:prSet/>
      <dgm:spPr/>
    </dgm:pt>
    <dgm:pt modelId="{3CBFDCFF-400F-4847-85B0-08F4A657D71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b="0" i="0" u="none" strike="noStrike" cap="none" normalizeH="0" baseline="0" smtClean="0">
              <a:ln>
                <a:noFill/>
              </a:ln>
              <a:solidFill>
                <a:schemeClr val="tx1"/>
              </a:solidFill>
              <a:effectLst/>
              <a:latin typeface="Tahoma" pitchFamily="34" charset="0"/>
            </a:rPr>
            <a:t>на засадах примусу </a:t>
          </a:r>
        </a:p>
      </dgm:t>
    </dgm:pt>
    <dgm:pt modelId="{B200ED06-6AE2-4282-AC6E-48A53AE8AC8C}" type="parTrans" cxnId="{945FF187-7502-4C3A-82D3-2BD152DDE8FF}">
      <dgm:prSet/>
      <dgm:spPr/>
    </dgm:pt>
    <dgm:pt modelId="{59D3ADEB-71BD-403B-8B8F-FB2EFFF6F4E5}" type="sibTrans" cxnId="{945FF187-7502-4C3A-82D3-2BD152DDE8FF}">
      <dgm:prSet/>
      <dgm:spPr/>
    </dgm:pt>
    <dgm:pt modelId="{284539F8-06B8-4BD1-90E1-3C0A2F296CBB}">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b="0" i="0" u="none" strike="noStrike" cap="none" normalizeH="0" baseline="0" smtClean="0">
              <a:ln>
                <a:noFill/>
              </a:ln>
              <a:solidFill>
                <a:schemeClr val="tx1"/>
              </a:solidFill>
              <a:effectLst/>
              <a:latin typeface="Tahoma" pitchFamily="34" charset="0"/>
            </a:rPr>
            <a:t>на засадах винагороди </a:t>
          </a:r>
        </a:p>
      </dgm:t>
    </dgm:pt>
    <dgm:pt modelId="{722E43D8-8C21-4420-B401-C65F38145BBD}" type="parTrans" cxnId="{0D001AD5-933E-4F20-881B-C5629BD53265}">
      <dgm:prSet/>
      <dgm:spPr/>
    </dgm:pt>
    <dgm:pt modelId="{CAD418D3-3D85-4E85-B67F-1AF2430BC559}" type="sibTrans" cxnId="{0D001AD5-933E-4F20-881B-C5629BD53265}">
      <dgm:prSet/>
      <dgm:spPr/>
    </dgm:pt>
    <dgm:pt modelId="{08D7AB7F-9CC1-4318-BB0E-3B5805DED92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b="0" i="0" u="none" strike="noStrike" cap="none" normalizeH="0" baseline="0" smtClean="0">
              <a:ln>
                <a:noFill/>
              </a:ln>
              <a:solidFill>
                <a:schemeClr val="tx1"/>
              </a:solidFill>
              <a:effectLst/>
              <a:latin typeface="Tahoma" pitchFamily="34" charset="0"/>
            </a:rPr>
            <a:t>інформаційна</a:t>
          </a:r>
        </a:p>
      </dgm:t>
    </dgm:pt>
    <dgm:pt modelId="{65627244-7588-4793-BC69-33FB752919BF}" type="parTrans" cxnId="{2B9C34B7-E6D6-4705-9162-45282EF7C260}">
      <dgm:prSet/>
      <dgm:spPr/>
    </dgm:pt>
    <dgm:pt modelId="{102682A0-C32B-4FB3-9261-C045B6369F3A}" type="sibTrans" cxnId="{2B9C34B7-E6D6-4705-9162-45282EF7C260}">
      <dgm:prSet/>
      <dgm:spPr/>
    </dgm:pt>
    <dgm:pt modelId="{341E432D-3D98-440C-AA0A-94AE471A92F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b="0" i="0" u="none" strike="noStrike" cap="none" normalizeH="0" baseline="0" smtClean="0">
              <a:ln>
                <a:noFill/>
              </a:ln>
              <a:solidFill>
                <a:schemeClr val="tx1"/>
              </a:solidFill>
              <a:effectLst/>
              <a:latin typeface="Tahoma" pitchFamily="34" charset="0"/>
            </a:rPr>
            <a:t>еталонна</a:t>
          </a:r>
        </a:p>
      </dgm:t>
    </dgm:pt>
    <dgm:pt modelId="{40480338-9C65-4A6E-8A35-5A1A3838C941}" type="parTrans" cxnId="{C6EFAF92-37A5-4663-82AB-963589F7717E}">
      <dgm:prSet/>
      <dgm:spPr/>
    </dgm:pt>
    <dgm:pt modelId="{61A00637-8C77-4459-8EEC-1B063469D119}" type="sibTrans" cxnId="{C6EFAF92-37A5-4663-82AB-963589F7717E}">
      <dgm:prSet/>
      <dgm:spPr/>
    </dgm:pt>
    <dgm:pt modelId="{34FFCC8F-BD1D-4B35-AD47-81148042C1E9}">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b="0" i="0" u="none" strike="noStrike" cap="none" normalizeH="0" baseline="0" smtClean="0">
              <a:ln>
                <a:noFill/>
              </a:ln>
              <a:solidFill>
                <a:schemeClr val="tx1"/>
              </a:solidFill>
              <a:effectLst/>
              <a:latin typeface="Tahoma" pitchFamily="34" charset="0"/>
            </a:rPr>
            <a:t>дисциплінарна</a:t>
          </a:r>
        </a:p>
      </dgm:t>
    </dgm:pt>
    <dgm:pt modelId="{47F0CA58-2F45-4582-8EE0-F44B6D91DC51}" type="parTrans" cxnId="{B9FF376D-1351-4824-93F2-AB8F6D4A46C0}">
      <dgm:prSet/>
      <dgm:spPr/>
    </dgm:pt>
    <dgm:pt modelId="{A325702C-4335-49D5-97E4-7CD5C3725AA2}" type="sibTrans" cxnId="{B9FF376D-1351-4824-93F2-AB8F6D4A46C0}">
      <dgm:prSet/>
      <dgm:spPr/>
    </dgm:pt>
    <dgm:pt modelId="{1FA4AFDF-31D2-4366-BA85-EE650919995D}">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b="0" i="0" u="none" strike="noStrike" cap="none" normalizeH="0" baseline="0" smtClean="0">
              <a:ln>
                <a:noFill/>
              </a:ln>
              <a:solidFill>
                <a:schemeClr val="tx1"/>
              </a:solidFill>
              <a:effectLst/>
              <a:latin typeface="Tahoma" pitchFamily="34" charset="0"/>
            </a:rPr>
            <a:t>експертна</a:t>
          </a:r>
        </a:p>
      </dgm:t>
    </dgm:pt>
    <dgm:pt modelId="{D83445C0-ECD2-4930-A1A4-841617AC0474}" type="parTrans" cxnId="{632F2F00-979F-468C-A943-4A372D3930BA}">
      <dgm:prSet/>
      <dgm:spPr/>
    </dgm:pt>
    <dgm:pt modelId="{96ECB844-B014-4559-9835-CFB9955EAEBD}" type="sibTrans" cxnId="{632F2F00-979F-468C-A943-4A372D3930BA}">
      <dgm:prSet/>
      <dgm:spPr/>
    </dgm:pt>
    <dgm:pt modelId="{B7E45374-C4B6-462E-ADD2-A89D1661DBA7}">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b="0" i="0" u="none" strike="noStrike" cap="none" normalizeH="0" baseline="0" smtClean="0">
              <a:ln>
                <a:noFill/>
              </a:ln>
              <a:solidFill>
                <a:schemeClr val="tx1"/>
              </a:solidFill>
              <a:effectLst/>
              <a:latin typeface="Tahoma" pitchFamily="34" charset="0"/>
            </a:rPr>
            <a:t>законна</a:t>
          </a:r>
        </a:p>
      </dgm:t>
    </dgm:pt>
    <dgm:pt modelId="{00F3B439-5B0E-4179-990C-1446C435D0AB}" type="parTrans" cxnId="{4BF685B8-3A43-4BB3-8CA6-DB687DB0DA91}">
      <dgm:prSet/>
      <dgm:spPr/>
    </dgm:pt>
    <dgm:pt modelId="{EB224890-B242-4C80-961E-DD4E8FCD1EB6}" type="sibTrans" cxnId="{4BF685B8-3A43-4BB3-8CA6-DB687DB0DA91}">
      <dgm:prSet/>
      <dgm:spPr/>
    </dgm:pt>
    <dgm:pt modelId="{A25AFC0A-2690-4458-8825-C4EB034699B8}" type="pres">
      <dgm:prSet presAssocID="{1104BC70-E3EC-4A76-AAEB-6C58403EC0E4}" presName="hierChild1" presStyleCnt="0">
        <dgm:presLayoutVars>
          <dgm:orgChart val="1"/>
          <dgm:chPref val="1"/>
          <dgm:dir/>
          <dgm:animOne val="branch"/>
          <dgm:animLvl val="lvl"/>
          <dgm:resizeHandles/>
        </dgm:presLayoutVars>
      </dgm:prSet>
      <dgm:spPr/>
    </dgm:pt>
    <dgm:pt modelId="{9232A54A-0075-4537-BD0D-D8DB3958AF55}" type="pres">
      <dgm:prSet presAssocID="{0927FB9F-86B6-4E31-B13E-821EE009B9E1}" presName="hierRoot1" presStyleCnt="0">
        <dgm:presLayoutVars>
          <dgm:hierBranch/>
        </dgm:presLayoutVars>
      </dgm:prSet>
      <dgm:spPr/>
    </dgm:pt>
    <dgm:pt modelId="{7709F5BB-45AD-40F2-B172-618C0481855E}" type="pres">
      <dgm:prSet presAssocID="{0927FB9F-86B6-4E31-B13E-821EE009B9E1}" presName="rootComposite1" presStyleCnt="0"/>
      <dgm:spPr/>
    </dgm:pt>
    <dgm:pt modelId="{99A3D82E-9A33-4F76-AC29-EA80B08B3392}" type="pres">
      <dgm:prSet presAssocID="{0927FB9F-86B6-4E31-B13E-821EE009B9E1}" presName="rootText1" presStyleLbl="node0" presStyleIdx="0" presStyleCnt="1">
        <dgm:presLayoutVars>
          <dgm:chPref val="3"/>
        </dgm:presLayoutVars>
      </dgm:prSet>
      <dgm:spPr/>
      <dgm:t>
        <a:bodyPr/>
        <a:lstStyle/>
        <a:p>
          <a:endParaRPr lang="ru-RU"/>
        </a:p>
      </dgm:t>
    </dgm:pt>
    <dgm:pt modelId="{4F356147-92A4-4467-9668-C43EA9DCD1EA}" type="pres">
      <dgm:prSet presAssocID="{0927FB9F-86B6-4E31-B13E-821EE009B9E1}" presName="rootConnector1" presStyleLbl="node1" presStyleIdx="0" presStyleCnt="0"/>
      <dgm:spPr/>
      <dgm:t>
        <a:bodyPr/>
        <a:lstStyle/>
        <a:p>
          <a:endParaRPr lang="ru-RU"/>
        </a:p>
      </dgm:t>
    </dgm:pt>
    <dgm:pt modelId="{4C7BB734-6CA0-4B89-B5F8-F3EB225E6C61}" type="pres">
      <dgm:prSet presAssocID="{0927FB9F-86B6-4E31-B13E-821EE009B9E1}" presName="hierChild2" presStyleCnt="0"/>
      <dgm:spPr/>
    </dgm:pt>
    <dgm:pt modelId="{576C3692-827B-44FB-BCBE-19399341053B}" type="pres">
      <dgm:prSet presAssocID="{B200ED06-6AE2-4282-AC6E-48A53AE8AC8C}" presName="Name35" presStyleLbl="parChTrans1D2" presStyleIdx="0" presStyleCnt="4"/>
      <dgm:spPr/>
    </dgm:pt>
    <dgm:pt modelId="{AAE47903-81C9-4AC7-9703-095FF492CA73}" type="pres">
      <dgm:prSet presAssocID="{3CBFDCFF-400F-4847-85B0-08F4A657D71E}" presName="hierRoot2" presStyleCnt="0">
        <dgm:presLayoutVars>
          <dgm:hierBranch/>
        </dgm:presLayoutVars>
      </dgm:prSet>
      <dgm:spPr/>
    </dgm:pt>
    <dgm:pt modelId="{A57BC651-094D-40F1-A88F-F0C1D20BFCFA}" type="pres">
      <dgm:prSet presAssocID="{3CBFDCFF-400F-4847-85B0-08F4A657D71E}" presName="rootComposite" presStyleCnt="0"/>
      <dgm:spPr/>
    </dgm:pt>
    <dgm:pt modelId="{82DB1749-9A0B-4C9A-9E02-59E142D0596B}" type="pres">
      <dgm:prSet presAssocID="{3CBFDCFF-400F-4847-85B0-08F4A657D71E}" presName="rootText" presStyleLbl="node2" presStyleIdx="0" presStyleCnt="4">
        <dgm:presLayoutVars>
          <dgm:chPref val="3"/>
        </dgm:presLayoutVars>
      </dgm:prSet>
      <dgm:spPr/>
      <dgm:t>
        <a:bodyPr/>
        <a:lstStyle/>
        <a:p>
          <a:endParaRPr lang="ru-RU"/>
        </a:p>
      </dgm:t>
    </dgm:pt>
    <dgm:pt modelId="{4C131568-9B5D-4A1A-A40C-2F0FE767A12E}" type="pres">
      <dgm:prSet presAssocID="{3CBFDCFF-400F-4847-85B0-08F4A657D71E}" presName="rootConnector" presStyleLbl="node2" presStyleIdx="0" presStyleCnt="4"/>
      <dgm:spPr/>
      <dgm:t>
        <a:bodyPr/>
        <a:lstStyle/>
        <a:p>
          <a:endParaRPr lang="ru-RU"/>
        </a:p>
      </dgm:t>
    </dgm:pt>
    <dgm:pt modelId="{A99F4D0E-0F85-43A7-BE3D-E334004526D9}" type="pres">
      <dgm:prSet presAssocID="{3CBFDCFF-400F-4847-85B0-08F4A657D71E}" presName="hierChild4" presStyleCnt="0"/>
      <dgm:spPr/>
    </dgm:pt>
    <dgm:pt modelId="{B0FF1FE2-4DE2-4DBD-B4D1-975A64F3EFEE}" type="pres">
      <dgm:prSet presAssocID="{3CBFDCFF-400F-4847-85B0-08F4A657D71E}" presName="hierChild5" presStyleCnt="0"/>
      <dgm:spPr/>
    </dgm:pt>
    <dgm:pt modelId="{8D29CD68-6F15-43BB-B491-4E417B457471}" type="pres">
      <dgm:prSet presAssocID="{722E43D8-8C21-4420-B401-C65F38145BBD}" presName="Name35" presStyleLbl="parChTrans1D2" presStyleIdx="1" presStyleCnt="4"/>
      <dgm:spPr/>
    </dgm:pt>
    <dgm:pt modelId="{F6B620B2-A454-4A44-A752-70073677A2ED}" type="pres">
      <dgm:prSet presAssocID="{284539F8-06B8-4BD1-90E1-3C0A2F296CBB}" presName="hierRoot2" presStyleCnt="0">
        <dgm:presLayoutVars>
          <dgm:hierBranch/>
        </dgm:presLayoutVars>
      </dgm:prSet>
      <dgm:spPr/>
    </dgm:pt>
    <dgm:pt modelId="{89F79113-7105-4E2D-9E94-ED691E5F0CE2}" type="pres">
      <dgm:prSet presAssocID="{284539F8-06B8-4BD1-90E1-3C0A2F296CBB}" presName="rootComposite" presStyleCnt="0"/>
      <dgm:spPr/>
    </dgm:pt>
    <dgm:pt modelId="{8284CBFB-E1C5-44A4-B2DB-50CCDFD89F05}" type="pres">
      <dgm:prSet presAssocID="{284539F8-06B8-4BD1-90E1-3C0A2F296CBB}" presName="rootText" presStyleLbl="node2" presStyleIdx="1" presStyleCnt="4">
        <dgm:presLayoutVars>
          <dgm:chPref val="3"/>
        </dgm:presLayoutVars>
      </dgm:prSet>
      <dgm:spPr/>
      <dgm:t>
        <a:bodyPr/>
        <a:lstStyle/>
        <a:p>
          <a:endParaRPr lang="ru-RU"/>
        </a:p>
      </dgm:t>
    </dgm:pt>
    <dgm:pt modelId="{3C76C6D4-20E2-4285-8493-6AD52D3C2199}" type="pres">
      <dgm:prSet presAssocID="{284539F8-06B8-4BD1-90E1-3C0A2F296CBB}" presName="rootConnector" presStyleLbl="node2" presStyleIdx="1" presStyleCnt="4"/>
      <dgm:spPr/>
      <dgm:t>
        <a:bodyPr/>
        <a:lstStyle/>
        <a:p>
          <a:endParaRPr lang="ru-RU"/>
        </a:p>
      </dgm:t>
    </dgm:pt>
    <dgm:pt modelId="{F2F4B89D-4DD3-464D-B703-01BE4443D2DD}" type="pres">
      <dgm:prSet presAssocID="{284539F8-06B8-4BD1-90E1-3C0A2F296CBB}" presName="hierChild4" presStyleCnt="0"/>
      <dgm:spPr/>
    </dgm:pt>
    <dgm:pt modelId="{95034963-8D4B-470E-9864-3B147DBA98A1}" type="pres">
      <dgm:prSet presAssocID="{65627244-7588-4793-BC69-33FB752919BF}" presName="Name35" presStyleLbl="parChTrans1D3" presStyleIdx="0" presStyleCnt="3"/>
      <dgm:spPr/>
    </dgm:pt>
    <dgm:pt modelId="{A60A241F-A664-47DD-97B6-80574E1B125B}" type="pres">
      <dgm:prSet presAssocID="{08D7AB7F-9CC1-4318-BB0E-3B5805DED928}" presName="hierRoot2" presStyleCnt="0">
        <dgm:presLayoutVars>
          <dgm:hierBranch val="r"/>
        </dgm:presLayoutVars>
      </dgm:prSet>
      <dgm:spPr/>
    </dgm:pt>
    <dgm:pt modelId="{6EE8C270-6EC4-421F-B4A2-77F18B104167}" type="pres">
      <dgm:prSet presAssocID="{08D7AB7F-9CC1-4318-BB0E-3B5805DED928}" presName="rootComposite" presStyleCnt="0"/>
      <dgm:spPr/>
    </dgm:pt>
    <dgm:pt modelId="{9ABD63C7-870C-40D8-BB19-61A546C0736E}" type="pres">
      <dgm:prSet presAssocID="{08D7AB7F-9CC1-4318-BB0E-3B5805DED928}" presName="rootText" presStyleLbl="node3" presStyleIdx="0" presStyleCnt="3">
        <dgm:presLayoutVars>
          <dgm:chPref val="3"/>
        </dgm:presLayoutVars>
      </dgm:prSet>
      <dgm:spPr/>
      <dgm:t>
        <a:bodyPr/>
        <a:lstStyle/>
        <a:p>
          <a:endParaRPr lang="ru-RU"/>
        </a:p>
      </dgm:t>
    </dgm:pt>
    <dgm:pt modelId="{00BB9D82-A0EA-4E13-B942-E9940B82DF70}" type="pres">
      <dgm:prSet presAssocID="{08D7AB7F-9CC1-4318-BB0E-3B5805DED928}" presName="rootConnector" presStyleLbl="node3" presStyleIdx="0" presStyleCnt="3"/>
      <dgm:spPr/>
      <dgm:t>
        <a:bodyPr/>
        <a:lstStyle/>
        <a:p>
          <a:endParaRPr lang="ru-RU"/>
        </a:p>
      </dgm:t>
    </dgm:pt>
    <dgm:pt modelId="{80F9A6D9-F03A-411A-9833-C9C8650A3B0F}" type="pres">
      <dgm:prSet presAssocID="{08D7AB7F-9CC1-4318-BB0E-3B5805DED928}" presName="hierChild4" presStyleCnt="0"/>
      <dgm:spPr/>
    </dgm:pt>
    <dgm:pt modelId="{B6D3E9CE-3272-41C2-A028-1BA7BCB0ECD3}" type="pres">
      <dgm:prSet presAssocID="{08D7AB7F-9CC1-4318-BB0E-3B5805DED928}" presName="hierChild5" presStyleCnt="0"/>
      <dgm:spPr/>
    </dgm:pt>
    <dgm:pt modelId="{23FB5164-9346-44DA-9AB3-79BF7F00E430}" type="pres">
      <dgm:prSet presAssocID="{40480338-9C65-4A6E-8A35-5A1A3838C941}" presName="Name35" presStyleLbl="parChTrans1D3" presStyleIdx="1" presStyleCnt="3"/>
      <dgm:spPr/>
    </dgm:pt>
    <dgm:pt modelId="{DB4851CD-1056-4622-AF38-CACB54AB52D0}" type="pres">
      <dgm:prSet presAssocID="{341E432D-3D98-440C-AA0A-94AE471A92F3}" presName="hierRoot2" presStyleCnt="0">
        <dgm:presLayoutVars>
          <dgm:hierBranch val="r"/>
        </dgm:presLayoutVars>
      </dgm:prSet>
      <dgm:spPr/>
    </dgm:pt>
    <dgm:pt modelId="{A2B3B05C-BCA2-4F6E-B922-BA582D0458E2}" type="pres">
      <dgm:prSet presAssocID="{341E432D-3D98-440C-AA0A-94AE471A92F3}" presName="rootComposite" presStyleCnt="0"/>
      <dgm:spPr/>
    </dgm:pt>
    <dgm:pt modelId="{FD688102-B3AF-4A7B-A14B-CCD1EF5AC220}" type="pres">
      <dgm:prSet presAssocID="{341E432D-3D98-440C-AA0A-94AE471A92F3}" presName="rootText" presStyleLbl="node3" presStyleIdx="1" presStyleCnt="3">
        <dgm:presLayoutVars>
          <dgm:chPref val="3"/>
        </dgm:presLayoutVars>
      </dgm:prSet>
      <dgm:spPr/>
      <dgm:t>
        <a:bodyPr/>
        <a:lstStyle/>
        <a:p>
          <a:endParaRPr lang="ru-RU"/>
        </a:p>
      </dgm:t>
    </dgm:pt>
    <dgm:pt modelId="{B19092F9-56CE-4DC5-9AD1-772AF12DAD86}" type="pres">
      <dgm:prSet presAssocID="{341E432D-3D98-440C-AA0A-94AE471A92F3}" presName="rootConnector" presStyleLbl="node3" presStyleIdx="1" presStyleCnt="3"/>
      <dgm:spPr/>
      <dgm:t>
        <a:bodyPr/>
        <a:lstStyle/>
        <a:p>
          <a:endParaRPr lang="ru-RU"/>
        </a:p>
      </dgm:t>
    </dgm:pt>
    <dgm:pt modelId="{C9ED14D3-E86B-46AA-9673-1C554CE0BDF6}" type="pres">
      <dgm:prSet presAssocID="{341E432D-3D98-440C-AA0A-94AE471A92F3}" presName="hierChild4" presStyleCnt="0"/>
      <dgm:spPr/>
    </dgm:pt>
    <dgm:pt modelId="{63B834CB-ED17-44A8-BAD5-CE864EA6303E}" type="pres">
      <dgm:prSet presAssocID="{341E432D-3D98-440C-AA0A-94AE471A92F3}" presName="hierChild5" presStyleCnt="0"/>
      <dgm:spPr/>
    </dgm:pt>
    <dgm:pt modelId="{E9899459-A6BC-4AB4-8CE1-C617E92D2FD2}" type="pres">
      <dgm:prSet presAssocID="{47F0CA58-2F45-4582-8EE0-F44B6D91DC51}" presName="Name35" presStyleLbl="parChTrans1D3" presStyleIdx="2" presStyleCnt="3"/>
      <dgm:spPr/>
    </dgm:pt>
    <dgm:pt modelId="{F0941167-CDA1-4FAA-AC71-9E883F4BF2C5}" type="pres">
      <dgm:prSet presAssocID="{34FFCC8F-BD1D-4B35-AD47-81148042C1E9}" presName="hierRoot2" presStyleCnt="0">
        <dgm:presLayoutVars>
          <dgm:hierBranch val="r"/>
        </dgm:presLayoutVars>
      </dgm:prSet>
      <dgm:spPr/>
    </dgm:pt>
    <dgm:pt modelId="{3F66DF50-E397-47BA-BEEE-E9A1CD2F43AA}" type="pres">
      <dgm:prSet presAssocID="{34FFCC8F-BD1D-4B35-AD47-81148042C1E9}" presName="rootComposite" presStyleCnt="0"/>
      <dgm:spPr/>
    </dgm:pt>
    <dgm:pt modelId="{3B1AE398-CA9A-4DF1-87C5-A28C766EC4D1}" type="pres">
      <dgm:prSet presAssocID="{34FFCC8F-BD1D-4B35-AD47-81148042C1E9}" presName="rootText" presStyleLbl="node3" presStyleIdx="2" presStyleCnt="3">
        <dgm:presLayoutVars>
          <dgm:chPref val="3"/>
        </dgm:presLayoutVars>
      </dgm:prSet>
      <dgm:spPr/>
      <dgm:t>
        <a:bodyPr/>
        <a:lstStyle/>
        <a:p>
          <a:endParaRPr lang="ru-RU"/>
        </a:p>
      </dgm:t>
    </dgm:pt>
    <dgm:pt modelId="{9C5B11C3-5DC1-481C-A101-014774F10D3C}" type="pres">
      <dgm:prSet presAssocID="{34FFCC8F-BD1D-4B35-AD47-81148042C1E9}" presName="rootConnector" presStyleLbl="node3" presStyleIdx="2" presStyleCnt="3"/>
      <dgm:spPr/>
      <dgm:t>
        <a:bodyPr/>
        <a:lstStyle/>
        <a:p>
          <a:endParaRPr lang="ru-RU"/>
        </a:p>
      </dgm:t>
    </dgm:pt>
    <dgm:pt modelId="{DAEC768F-EE98-484A-8E1E-D0E0BB220172}" type="pres">
      <dgm:prSet presAssocID="{34FFCC8F-BD1D-4B35-AD47-81148042C1E9}" presName="hierChild4" presStyleCnt="0"/>
      <dgm:spPr/>
    </dgm:pt>
    <dgm:pt modelId="{6043DEDC-2E17-41EA-9577-627C58F51FE4}" type="pres">
      <dgm:prSet presAssocID="{34FFCC8F-BD1D-4B35-AD47-81148042C1E9}" presName="hierChild5" presStyleCnt="0"/>
      <dgm:spPr/>
    </dgm:pt>
    <dgm:pt modelId="{0018FC41-FB9C-4D41-B1BA-878FE0B75A10}" type="pres">
      <dgm:prSet presAssocID="{284539F8-06B8-4BD1-90E1-3C0A2F296CBB}" presName="hierChild5" presStyleCnt="0"/>
      <dgm:spPr/>
    </dgm:pt>
    <dgm:pt modelId="{87C988D7-6D61-406F-9616-2491626CCA10}" type="pres">
      <dgm:prSet presAssocID="{D83445C0-ECD2-4930-A1A4-841617AC0474}" presName="Name35" presStyleLbl="parChTrans1D2" presStyleIdx="2" presStyleCnt="4"/>
      <dgm:spPr/>
    </dgm:pt>
    <dgm:pt modelId="{63CFD305-DA9A-46B6-AAA7-BD60708F09F7}" type="pres">
      <dgm:prSet presAssocID="{1FA4AFDF-31D2-4366-BA85-EE650919995D}" presName="hierRoot2" presStyleCnt="0">
        <dgm:presLayoutVars>
          <dgm:hierBranch/>
        </dgm:presLayoutVars>
      </dgm:prSet>
      <dgm:spPr/>
    </dgm:pt>
    <dgm:pt modelId="{396265CE-1A2F-4C15-A286-7EDFE78C8372}" type="pres">
      <dgm:prSet presAssocID="{1FA4AFDF-31D2-4366-BA85-EE650919995D}" presName="rootComposite" presStyleCnt="0"/>
      <dgm:spPr/>
    </dgm:pt>
    <dgm:pt modelId="{AED8A59F-5158-4976-9476-A753EB1FCB28}" type="pres">
      <dgm:prSet presAssocID="{1FA4AFDF-31D2-4366-BA85-EE650919995D}" presName="rootText" presStyleLbl="node2" presStyleIdx="2" presStyleCnt="4">
        <dgm:presLayoutVars>
          <dgm:chPref val="3"/>
        </dgm:presLayoutVars>
      </dgm:prSet>
      <dgm:spPr/>
      <dgm:t>
        <a:bodyPr/>
        <a:lstStyle/>
        <a:p>
          <a:endParaRPr lang="ru-RU"/>
        </a:p>
      </dgm:t>
    </dgm:pt>
    <dgm:pt modelId="{674C2DEB-3DFD-475B-997B-FD77A4B8B93F}" type="pres">
      <dgm:prSet presAssocID="{1FA4AFDF-31D2-4366-BA85-EE650919995D}" presName="rootConnector" presStyleLbl="node2" presStyleIdx="2" presStyleCnt="4"/>
      <dgm:spPr/>
      <dgm:t>
        <a:bodyPr/>
        <a:lstStyle/>
        <a:p>
          <a:endParaRPr lang="ru-RU"/>
        </a:p>
      </dgm:t>
    </dgm:pt>
    <dgm:pt modelId="{CB0347A5-04D8-4A22-9546-DBC05F295292}" type="pres">
      <dgm:prSet presAssocID="{1FA4AFDF-31D2-4366-BA85-EE650919995D}" presName="hierChild4" presStyleCnt="0"/>
      <dgm:spPr/>
    </dgm:pt>
    <dgm:pt modelId="{4060FFD5-619A-4B06-ACCD-D4D42249332C}" type="pres">
      <dgm:prSet presAssocID="{1FA4AFDF-31D2-4366-BA85-EE650919995D}" presName="hierChild5" presStyleCnt="0"/>
      <dgm:spPr/>
    </dgm:pt>
    <dgm:pt modelId="{3BE11577-36F5-4E5C-B70A-EC50AA134668}" type="pres">
      <dgm:prSet presAssocID="{00F3B439-5B0E-4179-990C-1446C435D0AB}" presName="Name35" presStyleLbl="parChTrans1D2" presStyleIdx="3" presStyleCnt="4"/>
      <dgm:spPr/>
    </dgm:pt>
    <dgm:pt modelId="{E688512B-CCE5-4783-B55B-AE68B68BE6E6}" type="pres">
      <dgm:prSet presAssocID="{B7E45374-C4B6-462E-ADD2-A89D1661DBA7}" presName="hierRoot2" presStyleCnt="0">
        <dgm:presLayoutVars>
          <dgm:hierBranch/>
        </dgm:presLayoutVars>
      </dgm:prSet>
      <dgm:spPr/>
    </dgm:pt>
    <dgm:pt modelId="{A4D97AC8-6F33-448A-8D21-1F26B977B6A0}" type="pres">
      <dgm:prSet presAssocID="{B7E45374-C4B6-462E-ADD2-A89D1661DBA7}" presName="rootComposite" presStyleCnt="0"/>
      <dgm:spPr/>
    </dgm:pt>
    <dgm:pt modelId="{21B2B072-E5A9-4EF4-BF64-BC40713A5E7B}" type="pres">
      <dgm:prSet presAssocID="{B7E45374-C4B6-462E-ADD2-A89D1661DBA7}" presName="rootText" presStyleLbl="node2" presStyleIdx="3" presStyleCnt="4">
        <dgm:presLayoutVars>
          <dgm:chPref val="3"/>
        </dgm:presLayoutVars>
      </dgm:prSet>
      <dgm:spPr/>
      <dgm:t>
        <a:bodyPr/>
        <a:lstStyle/>
        <a:p>
          <a:endParaRPr lang="ru-RU"/>
        </a:p>
      </dgm:t>
    </dgm:pt>
    <dgm:pt modelId="{230C99F8-B5CF-4A5E-B796-9BFC44CCA65F}" type="pres">
      <dgm:prSet presAssocID="{B7E45374-C4B6-462E-ADD2-A89D1661DBA7}" presName="rootConnector" presStyleLbl="node2" presStyleIdx="3" presStyleCnt="4"/>
      <dgm:spPr/>
      <dgm:t>
        <a:bodyPr/>
        <a:lstStyle/>
        <a:p>
          <a:endParaRPr lang="ru-RU"/>
        </a:p>
      </dgm:t>
    </dgm:pt>
    <dgm:pt modelId="{8D9D4788-C5EF-49BD-ABF1-E38C97A4268D}" type="pres">
      <dgm:prSet presAssocID="{B7E45374-C4B6-462E-ADD2-A89D1661DBA7}" presName="hierChild4" presStyleCnt="0"/>
      <dgm:spPr/>
    </dgm:pt>
    <dgm:pt modelId="{A1F2969B-EF92-4749-9B42-EE3865419322}" type="pres">
      <dgm:prSet presAssocID="{B7E45374-C4B6-462E-ADD2-A89D1661DBA7}" presName="hierChild5" presStyleCnt="0"/>
      <dgm:spPr/>
    </dgm:pt>
    <dgm:pt modelId="{F410FE2C-DC53-40C8-92C9-3F0D53931E41}" type="pres">
      <dgm:prSet presAssocID="{0927FB9F-86B6-4E31-B13E-821EE009B9E1}" presName="hierChild3" presStyleCnt="0"/>
      <dgm:spPr/>
    </dgm:pt>
  </dgm:ptLst>
  <dgm:cxnLst>
    <dgm:cxn modelId="{C6EFAF92-37A5-4663-82AB-963589F7717E}" srcId="{284539F8-06B8-4BD1-90E1-3C0A2F296CBB}" destId="{341E432D-3D98-440C-AA0A-94AE471A92F3}" srcOrd="1" destOrd="0" parTransId="{40480338-9C65-4A6E-8A35-5A1A3838C941}" sibTransId="{61A00637-8C77-4459-8EEC-1B063469D119}"/>
    <dgm:cxn modelId="{B9FF376D-1351-4824-93F2-AB8F6D4A46C0}" srcId="{284539F8-06B8-4BD1-90E1-3C0A2F296CBB}" destId="{34FFCC8F-BD1D-4B35-AD47-81148042C1E9}" srcOrd="2" destOrd="0" parTransId="{47F0CA58-2F45-4582-8EE0-F44B6D91DC51}" sibTransId="{A325702C-4335-49D5-97E4-7CD5C3725AA2}"/>
    <dgm:cxn modelId="{1C8E2C15-6ECF-47A7-949B-FC00EE2DDAFB}" type="presOf" srcId="{00F3B439-5B0E-4179-990C-1446C435D0AB}" destId="{3BE11577-36F5-4E5C-B70A-EC50AA134668}" srcOrd="0" destOrd="0" presId="urn:microsoft.com/office/officeart/2005/8/layout/orgChart1"/>
    <dgm:cxn modelId="{BC16AB8C-2EFD-4AD2-8981-57192726F26D}" type="presOf" srcId="{284539F8-06B8-4BD1-90E1-3C0A2F296CBB}" destId="{8284CBFB-E1C5-44A4-B2DB-50CCDFD89F05}" srcOrd="0" destOrd="0" presId="urn:microsoft.com/office/officeart/2005/8/layout/orgChart1"/>
    <dgm:cxn modelId="{480F9D3C-DFE3-4BE4-83B2-7985628C2F70}" type="presOf" srcId="{47F0CA58-2F45-4582-8EE0-F44B6D91DC51}" destId="{E9899459-A6BC-4AB4-8CE1-C617E92D2FD2}" srcOrd="0" destOrd="0" presId="urn:microsoft.com/office/officeart/2005/8/layout/orgChart1"/>
    <dgm:cxn modelId="{2B9C34B7-E6D6-4705-9162-45282EF7C260}" srcId="{284539F8-06B8-4BD1-90E1-3C0A2F296CBB}" destId="{08D7AB7F-9CC1-4318-BB0E-3B5805DED928}" srcOrd="0" destOrd="0" parTransId="{65627244-7588-4793-BC69-33FB752919BF}" sibTransId="{102682A0-C32B-4FB3-9261-C045B6369F3A}"/>
    <dgm:cxn modelId="{A98EFF79-9CB7-43AB-95C6-0B4818CD687E}" type="presOf" srcId="{341E432D-3D98-440C-AA0A-94AE471A92F3}" destId="{FD688102-B3AF-4A7B-A14B-CCD1EF5AC220}" srcOrd="0" destOrd="0" presId="urn:microsoft.com/office/officeart/2005/8/layout/orgChart1"/>
    <dgm:cxn modelId="{C18B8A3C-9EB0-4DF0-865F-6D0557967B9D}" type="presOf" srcId="{40480338-9C65-4A6E-8A35-5A1A3838C941}" destId="{23FB5164-9346-44DA-9AB3-79BF7F00E430}" srcOrd="0" destOrd="0" presId="urn:microsoft.com/office/officeart/2005/8/layout/orgChart1"/>
    <dgm:cxn modelId="{11947E11-CBFD-4ADF-8CE6-93EB8C23793C}" type="presOf" srcId="{B200ED06-6AE2-4282-AC6E-48A53AE8AC8C}" destId="{576C3692-827B-44FB-BCBE-19399341053B}" srcOrd="0" destOrd="0" presId="urn:microsoft.com/office/officeart/2005/8/layout/orgChart1"/>
    <dgm:cxn modelId="{EE5AB588-497F-4D88-9FE7-3B71836295EF}" type="presOf" srcId="{D83445C0-ECD2-4930-A1A4-841617AC0474}" destId="{87C988D7-6D61-406F-9616-2491626CCA10}" srcOrd="0" destOrd="0" presId="urn:microsoft.com/office/officeart/2005/8/layout/orgChart1"/>
    <dgm:cxn modelId="{3275AE9C-62E3-4823-B787-8DB3283DBEB2}" type="presOf" srcId="{1FA4AFDF-31D2-4366-BA85-EE650919995D}" destId="{674C2DEB-3DFD-475B-997B-FD77A4B8B93F}" srcOrd="1" destOrd="0" presId="urn:microsoft.com/office/officeart/2005/8/layout/orgChart1"/>
    <dgm:cxn modelId="{D3FD3C31-6B74-4AF4-8FB9-DAAFC70331C6}" type="presOf" srcId="{3CBFDCFF-400F-4847-85B0-08F4A657D71E}" destId="{82DB1749-9A0B-4C9A-9E02-59E142D0596B}" srcOrd="0" destOrd="0" presId="urn:microsoft.com/office/officeart/2005/8/layout/orgChart1"/>
    <dgm:cxn modelId="{AAEA5EFC-C7B6-4685-B67C-2764C3716DC7}" type="presOf" srcId="{3CBFDCFF-400F-4847-85B0-08F4A657D71E}" destId="{4C131568-9B5D-4A1A-A40C-2F0FE767A12E}" srcOrd="1" destOrd="0" presId="urn:microsoft.com/office/officeart/2005/8/layout/orgChart1"/>
    <dgm:cxn modelId="{B74888F4-1AF7-4878-B19F-6BB2C337C5ED}" type="presOf" srcId="{34FFCC8F-BD1D-4B35-AD47-81148042C1E9}" destId="{9C5B11C3-5DC1-481C-A101-014774F10D3C}" srcOrd="1" destOrd="0" presId="urn:microsoft.com/office/officeart/2005/8/layout/orgChart1"/>
    <dgm:cxn modelId="{3B9D263D-2C3B-4471-9FC4-2D348B5B68AC}" type="presOf" srcId="{284539F8-06B8-4BD1-90E1-3C0A2F296CBB}" destId="{3C76C6D4-20E2-4285-8493-6AD52D3C2199}" srcOrd="1" destOrd="0" presId="urn:microsoft.com/office/officeart/2005/8/layout/orgChart1"/>
    <dgm:cxn modelId="{E97F842A-39D7-4923-9385-01DA627C551B}" type="presOf" srcId="{08D7AB7F-9CC1-4318-BB0E-3B5805DED928}" destId="{00BB9D82-A0EA-4E13-B942-E9940B82DF70}" srcOrd="1" destOrd="0" presId="urn:microsoft.com/office/officeart/2005/8/layout/orgChart1"/>
    <dgm:cxn modelId="{79595540-6A34-448B-9E46-1BD2DEBFCFEE}" type="presOf" srcId="{0927FB9F-86B6-4E31-B13E-821EE009B9E1}" destId="{99A3D82E-9A33-4F76-AC29-EA80B08B3392}" srcOrd="0" destOrd="0" presId="urn:microsoft.com/office/officeart/2005/8/layout/orgChart1"/>
    <dgm:cxn modelId="{5AF4EF1E-45B1-43B2-AF66-ED88E0E79C72}" type="presOf" srcId="{34FFCC8F-BD1D-4B35-AD47-81148042C1E9}" destId="{3B1AE398-CA9A-4DF1-87C5-A28C766EC4D1}" srcOrd="0" destOrd="0" presId="urn:microsoft.com/office/officeart/2005/8/layout/orgChart1"/>
    <dgm:cxn modelId="{2CD603E8-4E73-41F8-AC61-E647C818A990}" srcId="{1104BC70-E3EC-4A76-AAEB-6C58403EC0E4}" destId="{0927FB9F-86B6-4E31-B13E-821EE009B9E1}" srcOrd="0" destOrd="0" parTransId="{D9BAC333-768A-4ED3-BFB9-40E768B490EF}" sibTransId="{0907FDDD-7D1B-4513-99C7-2461007511E6}"/>
    <dgm:cxn modelId="{AADA49A3-8671-4817-B988-05CB40FB9179}" type="presOf" srcId="{B7E45374-C4B6-462E-ADD2-A89D1661DBA7}" destId="{21B2B072-E5A9-4EF4-BF64-BC40713A5E7B}" srcOrd="0" destOrd="0" presId="urn:microsoft.com/office/officeart/2005/8/layout/orgChart1"/>
    <dgm:cxn modelId="{4BF685B8-3A43-4BB3-8CA6-DB687DB0DA91}" srcId="{0927FB9F-86B6-4E31-B13E-821EE009B9E1}" destId="{B7E45374-C4B6-462E-ADD2-A89D1661DBA7}" srcOrd="3" destOrd="0" parTransId="{00F3B439-5B0E-4179-990C-1446C435D0AB}" sibTransId="{EB224890-B242-4C80-961E-DD4E8FCD1EB6}"/>
    <dgm:cxn modelId="{1B73963B-136D-4B90-8EB2-B9775EA23AE7}" type="presOf" srcId="{65627244-7588-4793-BC69-33FB752919BF}" destId="{95034963-8D4B-470E-9864-3B147DBA98A1}" srcOrd="0" destOrd="0" presId="urn:microsoft.com/office/officeart/2005/8/layout/orgChart1"/>
    <dgm:cxn modelId="{D80B7BC3-5931-4337-9B6F-BEC9539CEBB4}" type="presOf" srcId="{1FA4AFDF-31D2-4366-BA85-EE650919995D}" destId="{AED8A59F-5158-4976-9476-A753EB1FCB28}" srcOrd="0" destOrd="0" presId="urn:microsoft.com/office/officeart/2005/8/layout/orgChart1"/>
    <dgm:cxn modelId="{1E07899A-E764-43D2-BD75-D2BE206D8F82}" type="presOf" srcId="{B7E45374-C4B6-462E-ADD2-A89D1661DBA7}" destId="{230C99F8-B5CF-4A5E-B796-9BFC44CCA65F}" srcOrd="1" destOrd="0" presId="urn:microsoft.com/office/officeart/2005/8/layout/orgChart1"/>
    <dgm:cxn modelId="{E7ECCDD4-86F0-47A1-BEA3-7B0A4B2F307C}" type="presOf" srcId="{0927FB9F-86B6-4E31-B13E-821EE009B9E1}" destId="{4F356147-92A4-4467-9668-C43EA9DCD1EA}" srcOrd="1" destOrd="0" presId="urn:microsoft.com/office/officeart/2005/8/layout/orgChart1"/>
    <dgm:cxn modelId="{945FF187-7502-4C3A-82D3-2BD152DDE8FF}" srcId="{0927FB9F-86B6-4E31-B13E-821EE009B9E1}" destId="{3CBFDCFF-400F-4847-85B0-08F4A657D71E}" srcOrd="0" destOrd="0" parTransId="{B200ED06-6AE2-4282-AC6E-48A53AE8AC8C}" sibTransId="{59D3ADEB-71BD-403B-8B8F-FB2EFFF6F4E5}"/>
    <dgm:cxn modelId="{3490F9D6-05E6-469E-B118-D4E258FC0D54}" type="presOf" srcId="{722E43D8-8C21-4420-B401-C65F38145BBD}" destId="{8D29CD68-6F15-43BB-B491-4E417B457471}" srcOrd="0" destOrd="0" presId="urn:microsoft.com/office/officeart/2005/8/layout/orgChart1"/>
    <dgm:cxn modelId="{632F2F00-979F-468C-A943-4A372D3930BA}" srcId="{0927FB9F-86B6-4E31-B13E-821EE009B9E1}" destId="{1FA4AFDF-31D2-4366-BA85-EE650919995D}" srcOrd="2" destOrd="0" parTransId="{D83445C0-ECD2-4930-A1A4-841617AC0474}" sibTransId="{96ECB844-B014-4559-9835-CFB9955EAEBD}"/>
    <dgm:cxn modelId="{8E459998-8E9B-4A2C-9876-5F8044FD3E43}" type="presOf" srcId="{08D7AB7F-9CC1-4318-BB0E-3B5805DED928}" destId="{9ABD63C7-870C-40D8-BB19-61A546C0736E}" srcOrd="0" destOrd="0" presId="urn:microsoft.com/office/officeart/2005/8/layout/orgChart1"/>
    <dgm:cxn modelId="{1F2A9859-B0B0-4350-9826-A4CB6DB1B5FA}" type="presOf" srcId="{1104BC70-E3EC-4A76-AAEB-6C58403EC0E4}" destId="{A25AFC0A-2690-4458-8825-C4EB034699B8}" srcOrd="0" destOrd="0" presId="urn:microsoft.com/office/officeart/2005/8/layout/orgChart1"/>
    <dgm:cxn modelId="{B4FFA909-5041-442B-8E2E-671AF5BF3BBB}" type="presOf" srcId="{341E432D-3D98-440C-AA0A-94AE471A92F3}" destId="{B19092F9-56CE-4DC5-9AD1-772AF12DAD86}" srcOrd="1" destOrd="0" presId="urn:microsoft.com/office/officeart/2005/8/layout/orgChart1"/>
    <dgm:cxn modelId="{0D001AD5-933E-4F20-881B-C5629BD53265}" srcId="{0927FB9F-86B6-4E31-B13E-821EE009B9E1}" destId="{284539F8-06B8-4BD1-90E1-3C0A2F296CBB}" srcOrd="1" destOrd="0" parTransId="{722E43D8-8C21-4420-B401-C65F38145BBD}" sibTransId="{CAD418D3-3D85-4E85-B67F-1AF2430BC559}"/>
    <dgm:cxn modelId="{A9A01C4E-D074-4B7A-9DA7-0FA9D28D361F}" type="presParOf" srcId="{A25AFC0A-2690-4458-8825-C4EB034699B8}" destId="{9232A54A-0075-4537-BD0D-D8DB3958AF55}" srcOrd="0" destOrd="0" presId="urn:microsoft.com/office/officeart/2005/8/layout/orgChart1"/>
    <dgm:cxn modelId="{45E635F6-4130-4B05-8B88-32E22F235BC1}" type="presParOf" srcId="{9232A54A-0075-4537-BD0D-D8DB3958AF55}" destId="{7709F5BB-45AD-40F2-B172-618C0481855E}" srcOrd="0" destOrd="0" presId="urn:microsoft.com/office/officeart/2005/8/layout/orgChart1"/>
    <dgm:cxn modelId="{084F419F-0225-48C6-AA3E-9B8BD5910C03}" type="presParOf" srcId="{7709F5BB-45AD-40F2-B172-618C0481855E}" destId="{99A3D82E-9A33-4F76-AC29-EA80B08B3392}" srcOrd="0" destOrd="0" presId="urn:microsoft.com/office/officeart/2005/8/layout/orgChart1"/>
    <dgm:cxn modelId="{6F19DC69-1CCC-4AE3-A9E4-490B406014E4}" type="presParOf" srcId="{7709F5BB-45AD-40F2-B172-618C0481855E}" destId="{4F356147-92A4-4467-9668-C43EA9DCD1EA}" srcOrd="1" destOrd="0" presId="urn:microsoft.com/office/officeart/2005/8/layout/orgChart1"/>
    <dgm:cxn modelId="{87F86F04-85C6-4DAC-86AF-B995446D9E73}" type="presParOf" srcId="{9232A54A-0075-4537-BD0D-D8DB3958AF55}" destId="{4C7BB734-6CA0-4B89-B5F8-F3EB225E6C61}" srcOrd="1" destOrd="0" presId="urn:microsoft.com/office/officeart/2005/8/layout/orgChart1"/>
    <dgm:cxn modelId="{A2E2AA8A-B1EE-493C-AD3C-7D057DDEE063}" type="presParOf" srcId="{4C7BB734-6CA0-4B89-B5F8-F3EB225E6C61}" destId="{576C3692-827B-44FB-BCBE-19399341053B}" srcOrd="0" destOrd="0" presId="urn:microsoft.com/office/officeart/2005/8/layout/orgChart1"/>
    <dgm:cxn modelId="{98AFD8E3-8637-474A-9009-537B21862E0D}" type="presParOf" srcId="{4C7BB734-6CA0-4B89-B5F8-F3EB225E6C61}" destId="{AAE47903-81C9-4AC7-9703-095FF492CA73}" srcOrd="1" destOrd="0" presId="urn:microsoft.com/office/officeart/2005/8/layout/orgChart1"/>
    <dgm:cxn modelId="{C810195D-10C7-4104-B146-192CE3716990}" type="presParOf" srcId="{AAE47903-81C9-4AC7-9703-095FF492CA73}" destId="{A57BC651-094D-40F1-A88F-F0C1D20BFCFA}" srcOrd="0" destOrd="0" presId="urn:microsoft.com/office/officeart/2005/8/layout/orgChart1"/>
    <dgm:cxn modelId="{F4F7A02A-E387-4D67-A8EE-5BC7A4BE8109}" type="presParOf" srcId="{A57BC651-094D-40F1-A88F-F0C1D20BFCFA}" destId="{82DB1749-9A0B-4C9A-9E02-59E142D0596B}" srcOrd="0" destOrd="0" presId="urn:microsoft.com/office/officeart/2005/8/layout/orgChart1"/>
    <dgm:cxn modelId="{75B2A383-8058-415B-BCE4-B53901020422}" type="presParOf" srcId="{A57BC651-094D-40F1-A88F-F0C1D20BFCFA}" destId="{4C131568-9B5D-4A1A-A40C-2F0FE767A12E}" srcOrd="1" destOrd="0" presId="urn:microsoft.com/office/officeart/2005/8/layout/orgChart1"/>
    <dgm:cxn modelId="{02E106F9-8A14-46E3-BD85-EA9D0B6BC9C2}" type="presParOf" srcId="{AAE47903-81C9-4AC7-9703-095FF492CA73}" destId="{A99F4D0E-0F85-43A7-BE3D-E334004526D9}" srcOrd="1" destOrd="0" presId="urn:microsoft.com/office/officeart/2005/8/layout/orgChart1"/>
    <dgm:cxn modelId="{E57E24E5-9D91-4D01-965B-A93DF0A9E276}" type="presParOf" srcId="{AAE47903-81C9-4AC7-9703-095FF492CA73}" destId="{B0FF1FE2-4DE2-4DBD-B4D1-975A64F3EFEE}" srcOrd="2" destOrd="0" presId="urn:microsoft.com/office/officeart/2005/8/layout/orgChart1"/>
    <dgm:cxn modelId="{CD41DC31-EE4D-4EF2-A48B-28D9B59B55BF}" type="presParOf" srcId="{4C7BB734-6CA0-4B89-B5F8-F3EB225E6C61}" destId="{8D29CD68-6F15-43BB-B491-4E417B457471}" srcOrd="2" destOrd="0" presId="urn:microsoft.com/office/officeart/2005/8/layout/orgChart1"/>
    <dgm:cxn modelId="{9AFF82A8-1D4B-43DF-BA1B-F80F5BBDC4B6}" type="presParOf" srcId="{4C7BB734-6CA0-4B89-B5F8-F3EB225E6C61}" destId="{F6B620B2-A454-4A44-A752-70073677A2ED}" srcOrd="3" destOrd="0" presId="urn:microsoft.com/office/officeart/2005/8/layout/orgChart1"/>
    <dgm:cxn modelId="{BE72BE84-CCBD-48BF-98ED-26CF9DB85462}" type="presParOf" srcId="{F6B620B2-A454-4A44-A752-70073677A2ED}" destId="{89F79113-7105-4E2D-9E94-ED691E5F0CE2}" srcOrd="0" destOrd="0" presId="urn:microsoft.com/office/officeart/2005/8/layout/orgChart1"/>
    <dgm:cxn modelId="{14462F75-0F1D-450B-B6E1-26CE47AC6503}" type="presParOf" srcId="{89F79113-7105-4E2D-9E94-ED691E5F0CE2}" destId="{8284CBFB-E1C5-44A4-B2DB-50CCDFD89F05}" srcOrd="0" destOrd="0" presId="urn:microsoft.com/office/officeart/2005/8/layout/orgChart1"/>
    <dgm:cxn modelId="{5A799CB3-2E1F-4C50-8694-42AF41C77A94}" type="presParOf" srcId="{89F79113-7105-4E2D-9E94-ED691E5F0CE2}" destId="{3C76C6D4-20E2-4285-8493-6AD52D3C2199}" srcOrd="1" destOrd="0" presId="urn:microsoft.com/office/officeart/2005/8/layout/orgChart1"/>
    <dgm:cxn modelId="{26B3EDE1-DA08-4D47-A5C3-43A8604B2B92}" type="presParOf" srcId="{F6B620B2-A454-4A44-A752-70073677A2ED}" destId="{F2F4B89D-4DD3-464D-B703-01BE4443D2DD}" srcOrd="1" destOrd="0" presId="urn:microsoft.com/office/officeart/2005/8/layout/orgChart1"/>
    <dgm:cxn modelId="{90025361-9A7C-47A1-8A2D-1B9271671A41}" type="presParOf" srcId="{F2F4B89D-4DD3-464D-B703-01BE4443D2DD}" destId="{95034963-8D4B-470E-9864-3B147DBA98A1}" srcOrd="0" destOrd="0" presId="urn:microsoft.com/office/officeart/2005/8/layout/orgChart1"/>
    <dgm:cxn modelId="{BEEDC523-9BDB-43A9-86DF-8A64ACE559B5}" type="presParOf" srcId="{F2F4B89D-4DD3-464D-B703-01BE4443D2DD}" destId="{A60A241F-A664-47DD-97B6-80574E1B125B}" srcOrd="1" destOrd="0" presId="urn:microsoft.com/office/officeart/2005/8/layout/orgChart1"/>
    <dgm:cxn modelId="{CD26CBDE-5762-479A-B368-A3344ADE18BB}" type="presParOf" srcId="{A60A241F-A664-47DD-97B6-80574E1B125B}" destId="{6EE8C270-6EC4-421F-B4A2-77F18B104167}" srcOrd="0" destOrd="0" presId="urn:microsoft.com/office/officeart/2005/8/layout/orgChart1"/>
    <dgm:cxn modelId="{596347A6-34F8-4650-9FC2-62FB9BFD9510}" type="presParOf" srcId="{6EE8C270-6EC4-421F-B4A2-77F18B104167}" destId="{9ABD63C7-870C-40D8-BB19-61A546C0736E}" srcOrd="0" destOrd="0" presId="urn:microsoft.com/office/officeart/2005/8/layout/orgChart1"/>
    <dgm:cxn modelId="{4FA7E127-0DF7-4CCE-9C46-B66FC4CEF097}" type="presParOf" srcId="{6EE8C270-6EC4-421F-B4A2-77F18B104167}" destId="{00BB9D82-A0EA-4E13-B942-E9940B82DF70}" srcOrd="1" destOrd="0" presId="urn:microsoft.com/office/officeart/2005/8/layout/orgChart1"/>
    <dgm:cxn modelId="{32E59128-44B5-4667-BB17-E0EE44514CA4}" type="presParOf" srcId="{A60A241F-A664-47DD-97B6-80574E1B125B}" destId="{80F9A6D9-F03A-411A-9833-C9C8650A3B0F}" srcOrd="1" destOrd="0" presId="urn:microsoft.com/office/officeart/2005/8/layout/orgChart1"/>
    <dgm:cxn modelId="{0974B746-54E0-4149-9849-3910DDDEA9D8}" type="presParOf" srcId="{A60A241F-A664-47DD-97B6-80574E1B125B}" destId="{B6D3E9CE-3272-41C2-A028-1BA7BCB0ECD3}" srcOrd="2" destOrd="0" presId="urn:microsoft.com/office/officeart/2005/8/layout/orgChart1"/>
    <dgm:cxn modelId="{B41CC6AE-BBCD-4D6E-883F-DB10B76D9ED0}" type="presParOf" srcId="{F2F4B89D-4DD3-464D-B703-01BE4443D2DD}" destId="{23FB5164-9346-44DA-9AB3-79BF7F00E430}" srcOrd="2" destOrd="0" presId="urn:microsoft.com/office/officeart/2005/8/layout/orgChart1"/>
    <dgm:cxn modelId="{966025CD-2B24-4FAD-B326-B851D53207F6}" type="presParOf" srcId="{F2F4B89D-4DD3-464D-B703-01BE4443D2DD}" destId="{DB4851CD-1056-4622-AF38-CACB54AB52D0}" srcOrd="3" destOrd="0" presId="urn:microsoft.com/office/officeart/2005/8/layout/orgChart1"/>
    <dgm:cxn modelId="{9512ACCC-404B-402A-85F9-235B8282674B}" type="presParOf" srcId="{DB4851CD-1056-4622-AF38-CACB54AB52D0}" destId="{A2B3B05C-BCA2-4F6E-B922-BA582D0458E2}" srcOrd="0" destOrd="0" presId="urn:microsoft.com/office/officeart/2005/8/layout/orgChart1"/>
    <dgm:cxn modelId="{66484F54-3562-47F4-8068-7A2219C27266}" type="presParOf" srcId="{A2B3B05C-BCA2-4F6E-B922-BA582D0458E2}" destId="{FD688102-B3AF-4A7B-A14B-CCD1EF5AC220}" srcOrd="0" destOrd="0" presId="urn:microsoft.com/office/officeart/2005/8/layout/orgChart1"/>
    <dgm:cxn modelId="{C2279EA7-CBF1-4278-ACE7-1CAD208ED017}" type="presParOf" srcId="{A2B3B05C-BCA2-4F6E-B922-BA582D0458E2}" destId="{B19092F9-56CE-4DC5-9AD1-772AF12DAD86}" srcOrd="1" destOrd="0" presId="urn:microsoft.com/office/officeart/2005/8/layout/orgChart1"/>
    <dgm:cxn modelId="{58FFEB8E-6281-4436-8033-2A5F4FAB0E92}" type="presParOf" srcId="{DB4851CD-1056-4622-AF38-CACB54AB52D0}" destId="{C9ED14D3-E86B-46AA-9673-1C554CE0BDF6}" srcOrd="1" destOrd="0" presId="urn:microsoft.com/office/officeart/2005/8/layout/orgChart1"/>
    <dgm:cxn modelId="{61AF2EA9-849E-43D1-A275-6BCA534859A6}" type="presParOf" srcId="{DB4851CD-1056-4622-AF38-CACB54AB52D0}" destId="{63B834CB-ED17-44A8-BAD5-CE864EA6303E}" srcOrd="2" destOrd="0" presId="urn:microsoft.com/office/officeart/2005/8/layout/orgChart1"/>
    <dgm:cxn modelId="{E9215661-5E75-4783-9E4F-6A678E74FA02}" type="presParOf" srcId="{F2F4B89D-4DD3-464D-B703-01BE4443D2DD}" destId="{E9899459-A6BC-4AB4-8CE1-C617E92D2FD2}" srcOrd="4" destOrd="0" presId="urn:microsoft.com/office/officeart/2005/8/layout/orgChart1"/>
    <dgm:cxn modelId="{7AFFA77A-4E64-46DD-8855-13C2E5990D52}" type="presParOf" srcId="{F2F4B89D-4DD3-464D-B703-01BE4443D2DD}" destId="{F0941167-CDA1-4FAA-AC71-9E883F4BF2C5}" srcOrd="5" destOrd="0" presId="urn:microsoft.com/office/officeart/2005/8/layout/orgChart1"/>
    <dgm:cxn modelId="{7091CC99-412B-4778-A435-3790EE9E31AF}" type="presParOf" srcId="{F0941167-CDA1-4FAA-AC71-9E883F4BF2C5}" destId="{3F66DF50-E397-47BA-BEEE-E9A1CD2F43AA}" srcOrd="0" destOrd="0" presId="urn:microsoft.com/office/officeart/2005/8/layout/orgChart1"/>
    <dgm:cxn modelId="{132F3552-4E07-4263-95B8-10F0B67E5DA2}" type="presParOf" srcId="{3F66DF50-E397-47BA-BEEE-E9A1CD2F43AA}" destId="{3B1AE398-CA9A-4DF1-87C5-A28C766EC4D1}" srcOrd="0" destOrd="0" presId="urn:microsoft.com/office/officeart/2005/8/layout/orgChart1"/>
    <dgm:cxn modelId="{2FCCFB8F-3EAC-4B78-B1BE-B4ACED45FC33}" type="presParOf" srcId="{3F66DF50-E397-47BA-BEEE-E9A1CD2F43AA}" destId="{9C5B11C3-5DC1-481C-A101-014774F10D3C}" srcOrd="1" destOrd="0" presId="urn:microsoft.com/office/officeart/2005/8/layout/orgChart1"/>
    <dgm:cxn modelId="{CE621B6F-4994-44E0-B97F-7D6A8CC77865}" type="presParOf" srcId="{F0941167-CDA1-4FAA-AC71-9E883F4BF2C5}" destId="{DAEC768F-EE98-484A-8E1E-D0E0BB220172}" srcOrd="1" destOrd="0" presId="urn:microsoft.com/office/officeart/2005/8/layout/orgChart1"/>
    <dgm:cxn modelId="{75DE7825-813F-4DC7-B08E-E39071116240}" type="presParOf" srcId="{F0941167-CDA1-4FAA-AC71-9E883F4BF2C5}" destId="{6043DEDC-2E17-41EA-9577-627C58F51FE4}" srcOrd="2" destOrd="0" presId="urn:microsoft.com/office/officeart/2005/8/layout/orgChart1"/>
    <dgm:cxn modelId="{8C4F78C5-7D24-4D98-ADDA-954AF8D8C0B6}" type="presParOf" srcId="{F6B620B2-A454-4A44-A752-70073677A2ED}" destId="{0018FC41-FB9C-4D41-B1BA-878FE0B75A10}" srcOrd="2" destOrd="0" presId="urn:microsoft.com/office/officeart/2005/8/layout/orgChart1"/>
    <dgm:cxn modelId="{1AB91FED-AB02-43FA-B8AF-D20889554253}" type="presParOf" srcId="{4C7BB734-6CA0-4B89-B5F8-F3EB225E6C61}" destId="{87C988D7-6D61-406F-9616-2491626CCA10}" srcOrd="4" destOrd="0" presId="urn:microsoft.com/office/officeart/2005/8/layout/orgChart1"/>
    <dgm:cxn modelId="{7CF1AC80-D89C-4737-8E9F-09BAA459E250}" type="presParOf" srcId="{4C7BB734-6CA0-4B89-B5F8-F3EB225E6C61}" destId="{63CFD305-DA9A-46B6-AAA7-BD60708F09F7}" srcOrd="5" destOrd="0" presId="urn:microsoft.com/office/officeart/2005/8/layout/orgChart1"/>
    <dgm:cxn modelId="{DFBE4B5B-93FE-4FCD-9516-95064161F01E}" type="presParOf" srcId="{63CFD305-DA9A-46B6-AAA7-BD60708F09F7}" destId="{396265CE-1A2F-4C15-A286-7EDFE78C8372}" srcOrd="0" destOrd="0" presId="urn:microsoft.com/office/officeart/2005/8/layout/orgChart1"/>
    <dgm:cxn modelId="{7B0760D6-0ABB-457C-B5FF-D9636315D77F}" type="presParOf" srcId="{396265CE-1A2F-4C15-A286-7EDFE78C8372}" destId="{AED8A59F-5158-4976-9476-A753EB1FCB28}" srcOrd="0" destOrd="0" presId="urn:microsoft.com/office/officeart/2005/8/layout/orgChart1"/>
    <dgm:cxn modelId="{EEA38A53-E7C9-4EFB-92FC-79F07566EA50}" type="presParOf" srcId="{396265CE-1A2F-4C15-A286-7EDFE78C8372}" destId="{674C2DEB-3DFD-475B-997B-FD77A4B8B93F}" srcOrd="1" destOrd="0" presId="urn:microsoft.com/office/officeart/2005/8/layout/orgChart1"/>
    <dgm:cxn modelId="{4CB3477F-6055-48BA-BE93-B66F933B4943}" type="presParOf" srcId="{63CFD305-DA9A-46B6-AAA7-BD60708F09F7}" destId="{CB0347A5-04D8-4A22-9546-DBC05F295292}" srcOrd="1" destOrd="0" presId="urn:microsoft.com/office/officeart/2005/8/layout/orgChart1"/>
    <dgm:cxn modelId="{BD926F95-1FF5-4880-9177-16EA6FBCD051}" type="presParOf" srcId="{63CFD305-DA9A-46B6-AAA7-BD60708F09F7}" destId="{4060FFD5-619A-4B06-ACCD-D4D42249332C}" srcOrd="2" destOrd="0" presId="urn:microsoft.com/office/officeart/2005/8/layout/orgChart1"/>
    <dgm:cxn modelId="{9DAB54A3-7049-4E01-9FAC-742D47402F36}" type="presParOf" srcId="{4C7BB734-6CA0-4B89-B5F8-F3EB225E6C61}" destId="{3BE11577-36F5-4E5C-B70A-EC50AA134668}" srcOrd="6" destOrd="0" presId="urn:microsoft.com/office/officeart/2005/8/layout/orgChart1"/>
    <dgm:cxn modelId="{63373B93-2440-4255-B38C-67BAC0F95E46}" type="presParOf" srcId="{4C7BB734-6CA0-4B89-B5F8-F3EB225E6C61}" destId="{E688512B-CCE5-4783-B55B-AE68B68BE6E6}" srcOrd="7" destOrd="0" presId="urn:microsoft.com/office/officeart/2005/8/layout/orgChart1"/>
    <dgm:cxn modelId="{C97C251E-4F55-451F-9046-5D72B388D15D}" type="presParOf" srcId="{E688512B-CCE5-4783-B55B-AE68B68BE6E6}" destId="{A4D97AC8-6F33-448A-8D21-1F26B977B6A0}" srcOrd="0" destOrd="0" presId="urn:microsoft.com/office/officeart/2005/8/layout/orgChart1"/>
    <dgm:cxn modelId="{459CA66D-87E0-4B06-85D6-1DDE1E8A82FB}" type="presParOf" srcId="{A4D97AC8-6F33-448A-8D21-1F26B977B6A0}" destId="{21B2B072-E5A9-4EF4-BF64-BC40713A5E7B}" srcOrd="0" destOrd="0" presId="urn:microsoft.com/office/officeart/2005/8/layout/orgChart1"/>
    <dgm:cxn modelId="{8E7F2051-FABE-4E33-B514-F4CC6D038364}" type="presParOf" srcId="{A4D97AC8-6F33-448A-8D21-1F26B977B6A0}" destId="{230C99F8-B5CF-4A5E-B796-9BFC44CCA65F}" srcOrd="1" destOrd="0" presId="urn:microsoft.com/office/officeart/2005/8/layout/orgChart1"/>
    <dgm:cxn modelId="{3784807C-00A0-4AE3-AEAC-B3DAE4D6D302}" type="presParOf" srcId="{E688512B-CCE5-4783-B55B-AE68B68BE6E6}" destId="{8D9D4788-C5EF-49BD-ABF1-E38C97A4268D}" srcOrd="1" destOrd="0" presId="urn:microsoft.com/office/officeart/2005/8/layout/orgChart1"/>
    <dgm:cxn modelId="{ED412436-2539-40F7-9AB6-7FB81CBD2C42}" type="presParOf" srcId="{E688512B-CCE5-4783-B55B-AE68B68BE6E6}" destId="{A1F2969B-EF92-4749-9B42-EE3865419322}" srcOrd="2" destOrd="0" presId="urn:microsoft.com/office/officeart/2005/8/layout/orgChart1"/>
    <dgm:cxn modelId="{F6C37E65-21B7-416C-B88A-BAF0FB1B9093}" type="presParOf" srcId="{9232A54A-0075-4537-BD0D-D8DB3958AF55}" destId="{F410FE2C-DC53-40C8-92C9-3F0D53931E41}"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E7954E-3336-4850-85A8-E0AC404A09CF}">
      <dsp:nvSpPr>
        <dsp:cNvPr id="0" name=""/>
        <dsp:cNvSpPr/>
      </dsp:nvSpPr>
      <dsp:spPr>
        <a:xfrm>
          <a:off x="0" y="0"/>
          <a:ext cx="5894784" cy="1064868"/>
        </a:xfrm>
        <a:prstGeom prst="roundRect">
          <a:avLst>
            <a:gd name="adj" fmla="val 10000"/>
          </a:avLst>
        </a:prstGeom>
        <a:gradFill rotWithShape="0">
          <a:gsLst>
            <a:gs pos="0">
              <a:schemeClr val="accent3">
                <a:hueOff val="0"/>
                <a:satOff val="0"/>
                <a:lumOff val="0"/>
                <a:alphaOff val="0"/>
                <a:tint val="62000"/>
                <a:satMod val="180000"/>
              </a:schemeClr>
            </a:gs>
            <a:gs pos="65000">
              <a:schemeClr val="accent3">
                <a:hueOff val="0"/>
                <a:satOff val="0"/>
                <a:lumOff val="0"/>
                <a:alphaOff val="0"/>
                <a:tint val="32000"/>
                <a:satMod val="250000"/>
              </a:schemeClr>
            </a:gs>
            <a:gs pos="100000">
              <a:schemeClr val="accent3">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ru-RU" sz="2300" b="1" i="1" kern="1200" smtClean="0"/>
            <a:t>1. Більше користі суспільству.</a:t>
          </a:r>
          <a:endParaRPr lang="ru-RU" sz="2300" kern="1200"/>
        </a:p>
      </dsp:txBody>
      <dsp:txXfrm>
        <a:off x="31189" y="31189"/>
        <a:ext cx="4655726" cy="1002490"/>
      </dsp:txXfrm>
    </dsp:sp>
    <dsp:sp modelId="{B78EB6C4-4751-4194-AA80-6BA0F5A69439}">
      <dsp:nvSpPr>
        <dsp:cNvPr id="0" name=""/>
        <dsp:cNvSpPr/>
      </dsp:nvSpPr>
      <dsp:spPr>
        <a:xfrm>
          <a:off x="493688" y="1258481"/>
          <a:ext cx="5894784" cy="1064868"/>
        </a:xfrm>
        <a:prstGeom prst="roundRect">
          <a:avLst>
            <a:gd name="adj" fmla="val 10000"/>
          </a:avLst>
        </a:prstGeom>
        <a:gradFill rotWithShape="0">
          <a:gsLst>
            <a:gs pos="0">
              <a:schemeClr val="accent3">
                <a:hueOff val="3874869"/>
                <a:satOff val="-12382"/>
                <a:lumOff val="-3137"/>
                <a:alphaOff val="0"/>
                <a:tint val="62000"/>
                <a:satMod val="180000"/>
              </a:schemeClr>
            </a:gs>
            <a:gs pos="65000">
              <a:schemeClr val="accent3">
                <a:hueOff val="3874869"/>
                <a:satOff val="-12382"/>
                <a:lumOff val="-3137"/>
                <a:alphaOff val="0"/>
                <a:tint val="32000"/>
                <a:satMod val="250000"/>
              </a:schemeClr>
            </a:gs>
            <a:gs pos="100000">
              <a:schemeClr val="accent3">
                <a:hueOff val="3874869"/>
                <a:satOff val="-12382"/>
                <a:lumOff val="-3137"/>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ru-RU" sz="2300" b="1" i="1" kern="1200" smtClean="0"/>
            <a:t>2. Почуття відповідальності за товариство.</a:t>
          </a:r>
          <a:endParaRPr lang="ru-RU" sz="2300" b="1" i="1" kern="1200" dirty="0"/>
        </a:p>
      </dsp:txBody>
      <dsp:txXfrm>
        <a:off x="524877" y="1289670"/>
        <a:ext cx="4646553" cy="1002490"/>
      </dsp:txXfrm>
    </dsp:sp>
    <dsp:sp modelId="{B9CEEDF5-ECB9-4BB6-BA0B-0A9063C86E29}">
      <dsp:nvSpPr>
        <dsp:cNvPr id="0" name=""/>
        <dsp:cNvSpPr/>
      </dsp:nvSpPr>
      <dsp:spPr>
        <a:xfrm>
          <a:off x="980007" y="2516962"/>
          <a:ext cx="5894784" cy="1064868"/>
        </a:xfrm>
        <a:prstGeom prst="roundRect">
          <a:avLst>
            <a:gd name="adj" fmla="val 10000"/>
          </a:avLst>
        </a:prstGeom>
        <a:gradFill rotWithShape="0">
          <a:gsLst>
            <a:gs pos="0">
              <a:schemeClr val="accent3">
                <a:hueOff val="7749738"/>
                <a:satOff val="-24763"/>
                <a:lumOff val="-6275"/>
                <a:alphaOff val="0"/>
                <a:tint val="62000"/>
                <a:satMod val="180000"/>
              </a:schemeClr>
            </a:gs>
            <a:gs pos="65000">
              <a:schemeClr val="accent3">
                <a:hueOff val="7749738"/>
                <a:satOff val="-24763"/>
                <a:lumOff val="-6275"/>
                <a:alphaOff val="0"/>
                <a:tint val="32000"/>
                <a:satMod val="250000"/>
              </a:schemeClr>
            </a:gs>
            <a:gs pos="100000">
              <a:schemeClr val="accent3">
                <a:hueOff val="7749738"/>
                <a:satOff val="-24763"/>
                <a:lumOff val="-6275"/>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ru-RU" sz="2300" b="1" i="1" kern="1200" smtClean="0"/>
            <a:t>3. Соціальні завоювання.</a:t>
          </a:r>
          <a:endParaRPr lang="ru-RU" sz="2300" b="1" i="1" kern="1200" dirty="0"/>
        </a:p>
      </dsp:txBody>
      <dsp:txXfrm>
        <a:off x="1011196" y="2548151"/>
        <a:ext cx="4653921" cy="1002490"/>
      </dsp:txXfrm>
    </dsp:sp>
    <dsp:sp modelId="{B5AB2205-FC7E-4063-A615-70CFEF3D0CE4}">
      <dsp:nvSpPr>
        <dsp:cNvPr id="0" name=""/>
        <dsp:cNvSpPr/>
      </dsp:nvSpPr>
      <dsp:spPr>
        <a:xfrm>
          <a:off x="1473695" y="3775443"/>
          <a:ext cx="5894784" cy="1064868"/>
        </a:xfrm>
        <a:prstGeom prst="roundRect">
          <a:avLst>
            <a:gd name="adj" fmla="val 10000"/>
          </a:avLst>
        </a:prstGeom>
        <a:gradFill rotWithShape="0">
          <a:gsLst>
            <a:gs pos="0">
              <a:schemeClr val="accent3">
                <a:hueOff val="11624607"/>
                <a:satOff val="-37145"/>
                <a:lumOff val="-9412"/>
                <a:alphaOff val="0"/>
                <a:tint val="62000"/>
                <a:satMod val="180000"/>
              </a:schemeClr>
            </a:gs>
            <a:gs pos="65000">
              <a:schemeClr val="accent3">
                <a:hueOff val="11624607"/>
                <a:satOff val="-37145"/>
                <a:lumOff val="-9412"/>
                <a:alphaOff val="0"/>
                <a:tint val="32000"/>
                <a:satMod val="250000"/>
              </a:schemeClr>
            </a:gs>
            <a:gs pos="100000">
              <a:schemeClr val="accent3">
                <a:hueOff val="11624607"/>
                <a:satOff val="-37145"/>
                <a:lumOff val="-9412"/>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ru-RU" sz="2300" b="1" i="1" kern="1200" smtClean="0"/>
            <a:t>4. Бажання перевірити себе.</a:t>
          </a:r>
          <a:endParaRPr lang="ru-RU" sz="2300" b="1" i="1" kern="1200" dirty="0"/>
        </a:p>
      </dsp:txBody>
      <dsp:txXfrm>
        <a:off x="1504884" y="3806632"/>
        <a:ext cx="4646553" cy="1002490"/>
      </dsp:txXfrm>
    </dsp:sp>
    <dsp:sp modelId="{A985A795-02E0-4577-BBA5-98E5FE55609D}">
      <dsp:nvSpPr>
        <dsp:cNvPr id="0" name=""/>
        <dsp:cNvSpPr/>
      </dsp:nvSpPr>
      <dsp:spPr>
        <a:xfrm>
          <a:off x="5202619" y="815592"/>
          <a:ext cx="692164" cy="692164"/>
        </a:xfrm>
        <a:prstGeom prst="downArrow">
          <a:avLst>
            <a:gd name="adj1" fmla="val 55000"/>
            <a:gd name="adj2" fmla="val 45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ru-RU" sz="2500" kern="1200"/>
        </a:p>
      </dsp:txBody>
      <dsp:txXfrm>
        <a:off x="5358356" y="815592"/>
        <a:ext cx="380690" cy="520853"/>
      </dsp:txXfrm>
    </dsp:sp>
    <dsp:sp modelId="{C5161F6B-0D68-4DD7-88F6-5F176086ACD7}">
      <dsp:nvSpPr>
        <dsp:cNvPr id="0" name=""/>
        <dsp:cNvSpPr/>
      </dsp:nvSpPr>
      <dsp:spPr>
        <a:xfrm>
          <a:off x="5696307" y="2074073"/>
          <a:ext cx="692164" cy="692164"/>
        </a:xfrm>
        <a:prstGeom prst="downArrow">
          <a:avLst>
            <a:gd name="adj1" fmla="val 55000"/>
            <a:gd name="adj2" fmla="val 45000"/>
          </a:avLst>
        </a:prstGeom>
        <a:solidFill>
          <a:schemeClr val="accent3">
            <a:tint val="40000"/>
            <a:alpha val="90000"/>
            <a:hueOff val="6385568"/>
            <a:satOff val="-26549"/>
            <a:lumOff val="-2243"/>
            <a:alphaOff val="0"/>
          </a:schemeClr>
        </a:solidFill>
        <a:ln w="9525" cap="flat" cmpd="sng" algn="ctr">
          <a:solidFill>
            <a:schemeClr val="accent3">
              <a:tint val="40000"/>
              <a:alpha val="90000"/>
              <a:hueOff val="6385568"/>
              <a:satOff val="-26549"/>
              <a:lumOff val="-224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ru-RU" sz="2500" kern="1200"/>
        </a:p>
      </dsp:txBody>
      <dsp:txXfrm>
        <a:off x="5852044" y="2074073"/>
        <a:ext cx="380690" cy="520853"/>
      </dsp:txXfrm>
    </dsp:sp>
    <dsp:sp modelId="{3BAC3394-7677-4506-B898-4967B39C9954}">
      <dsp:nvSpPr>
        <dsp:cNvPr id="0" name=""/>
        <dsp:cNvSpPr/>
      </dsp:nvSpPr>
      <dsp:spPr>
        <a:xfrm>
          <a:off x="6182627" y="3332554"/>
          <a:ext cx="692164" cy="692164"/>
        </a:xfrm>
        <a:prstGeom prst="downArrow">
          <a:avLst>
            <a:gd name="adj1" fmla="val 55000"/>
            <a:gd name="adj2" fmla="val 45000"/>
          </a:avLst>
        </a:prstGeom>
        <a:solidFill>
          <a:schemeClr val="accent3">
            <a:tint val="40000"/>
            <a:alpha val="90000"/>
            <a:hueOff val="12771136"/>
            <a:satOff val="-53098"/>
            <a:lumOff val="-4485"/>
            <a:alphaOff val="0"/>
          </a:schemeClr>
        </a:solidFill>
        <a:ln w="9525" cap="flat" cmpd="sng" algn="ctr">
          <a:solidFill>
            <a:schemeClr val="accent3">
              <a:tint val="40000"/>
              <a:alpha val="90000"/>
              <a:hueOff val="12771136"/>
              <a:satOff val="-53098"/>
              <a:lumOff val="-448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ru-RU" sz="2500" kern="1200"/>
        </a:p>
      </dsp:txBody>
      <dsp:txXfrm>
        <a:off x="6338364" y="3332554"/>
        <a:ext cx="380690" cy="5208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DC24B1-27FB-4B91-BA54-8E3CCAB0473E}">
      <dsp:nvSpPr>
        <dsp:cNvPr id="0" name=""/>
        <dsp:cNvSpPr/>
      </dsp:nvSpPr>
      <dsp:spPr>
        <a:xfrm>
          <a:off x="0" y="542201"/>
          <a:ext cx="8568952" cy="4284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2C71D82-D8E4-47EE-92DC-00F119F76EAC}">
      <dsp:nvSpPr>
        <dsp:cNvPr id="0" name=""/>
        <dsp:cNvSpPr/>
      </dsp:nvSpPr>
      <dsp:spPr>
        <a:xfrm>
          <a:off x="415058" y="43979"/>
          <a:ext cx="8147700" cy="749141"/>
        </a:xfrm>
        <a:prstGeom prst="roundRect">
          <a:avLst/>
        </a:prstGeom>
        <a:gradFill rotWithShape="0">
          <a:gsLst>
            <a:gs pos="0">
              <a:schemeClr val="accent3">
                <a:hueOff val="0"/>
                <a:satOff val="0"/>
                <a:lumOff val="0"/>
                <a:alphaOff val="0"/>
                <a:tint val="62000"/>
                <a:satMod val="180000"/>
              </a:schemeClr>
            </a:gs>
            <a:gs pos="65000">
              <a:schemeClr val="accent3">
                <a:hueOff val="0"/>
                <a:satOff val="0"/>
                <a:lumOff val="0"/>
                <a:alphaOff val="0"/>
                <a:tint val="32000"/>
                <a:satMod val="250000"/>
              </a:schemeClr>
            </a:gs>
            <a:gs pos="100000">
              <a:schemeClr val="accent3">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6720" tIns="0" rIns="226720" bIns="0" numCol="1" spcCol="1270" anchor="ctr" anchorCtr="0">
          <a:noAutofit/>
        </a:bodyPr>
        <a:lstStyle/>
        <a:p>
          <a:pPr lvl="0" algn="l" defTabSz="711200">
            <a:lnSpc>
              <a:spcPct val="90000"/>
            </a:lnSpc>
            <a:spcBef>
              <a:spcPct val="0"/>
            </a:spcBef>
            <a:spcAft>
              <a:spcPct val="35000"/>
            </a:spcAft>
          </a:pPr>
          <a:r>
            <a:rPr lang="uk-UA" sz="1600" b="1" kern="1200" dirty="0" smtClean="0">
              <a:latin typeface="Times New Roman" pitchFamily="18" charset="0"/>
              <a:cs typeface="Times New Roman" pitchFamily="18" charset="0"/>
            </a:rPr>
            <a:t>є засобом координації, організації відносин членів соціальної групи та управління ними з метою досягнення цілей: керівництво спрацьовує в системі формальних, а лідерство – в системі неформальних відносин;</a:t>
          </a:r>
          <a:endParaRPr lang="ru-RU" sz="1600" kern="1200" dirty="0">
            <a:latin typeface="Times New Roman" pitchFamily="18" charset="0"/>
            <a:cs typeface="Times New Roman" pitchFamily="18" charset="0"/>
          </a:endParaRPr>
        </a:p>
      </dsp:txBody>
      <dsp:txXfrm>
        <a:off x="451628" y="80549"/>
        <a:ext cx="8074560" cy="676001"/>
      </dsp:txXfrm>
    </dsp:sp>
    <dsp:sp modelId="{77287702-B1DF-41EF-9F8F-97160546AE4D}">
      <dsp:nvSpPr>
        <dsp:cNvPr id="0" name=""/>
        <dsp:cNvSpPr/>
      </dsp:nvSpPr>
      <dsp:spPr>
        <a:xfrm>
          <a:off x="0" y="1743302"/>
          <a:ext cx="8568952" cy="428400"/>
        </a:xfrm>
        <a:prstGeom prst="rect">
          <a:avLst/>
        </a:prstGeom>
        <a:solidFill>
          <a:schemeClr val="lt1">
            <a:alpha val="90000"/>
            <a:hueOff val="0"/>
            <a:satOff val="0"/>
            <a:lumOff val="0"/>
            <a:alphaOff val="0"/>
          </a:schemeClr>
        </a:solidFill>
        <a:ln w="9525" cap="flat" cmpd="sng" algn="ctr">
          <a:solidFill>
            <a:schemeClr val="accent3">
              <a:hueOff val="2324921"/>
              <a:satOff val="-7429"/>
              <a:lumOff val="-1882"/>
              <a:alphaOff val="0"/>
            </a:schemeClr>
          </a:solidFill>
          <a:prstDash val="solid"/>
        </a:ln>
        <a:effectLst/>
      </dsp:spPr>
      <dsp:style>
        <a:lnRef idx="1">
          <a:scrgbClr r="0" g="0" b="0"/>
        </a:lnRef>
        <a:fillRef idx="1">
          <a:scrgbClr r="0" g="0" b="0"/>
        </a:fillRef>
        <a:effectRef idx="0">
          <a:scrgbClr r="0" g="0" b="0"/>
        </a:effectRef>
        <a:fontRef idx="minor"/>
      </dsp:style>
    </dsp:sp>
    <dsp:sp modelId="{A8CC30D4-B23F-4436-ABD7-ECAFBE5F9257}">
      <dsp:nvSpPr>
        <dsp:cNvPr id="0" name=""/>
        <dsp:cNvSpPr/>
      </dsp:nvSpPr>
      <dsp:spPr>
        <a:xfrm>
          <a:off x="415058" y="1062401"/>
          <a:ext cx="8147700" cy="931821"/>
        </a:xfrm>
        <a:prstGeom prst="roundRect">
          <a:avLst/>
        </a:prstGeom>
        <a:gradFill rotWithShape="0">
          <a:gsLst>
            <a:gs pos="0">
              <a:schemeClr val="accent3">
                <a:hueOff val="2324921"/>
                <a:satOff val="-7429"/>
                <a:lumOff val="-1882"/>
                <a:alphaOff val="0"/>
                <a:tint val="62000"/>
                <a:satMod val="180000"/>
              </a:schemeClr>
            </a:gs>
            <a:gs pos="65000">
              <a:schemeClr val="accent3">
                <a:hueOff val="2324921"/>
                <a:satOff val="-7429"/>
                <a:lumOff val="-1882"/>
                <a:alphaOff val="0"/>
                <a:tint val="32000"/>
                <a:satMod val="250000"/>
              </a:schemeClr>
            </a:gs>
            <a:gs pos="100000">
              <a:schemeClr val="accent3">
                <a:hueOff val="2324921"/>
                <a:satOff val="-7429"/>
                <a:lumOff val="-1882"/>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6720" tIns="0" rIns="226720" bIns="0" numCol="1" spcCol="1270" anchor="ctr" anchorCtr="0">
          <a:noAutofit/>
        </a:bodyPr>
        <a:lstStyle/>
        <a:p>
          <a:pPr lvl="0" algn="l" defTabSz="711200">
            <a:lnSpc>
              <a:spcPct val="90000"/>
            </a:lnSpc>
            <a:spcBef>
              <a:spcPct val="0"/>
            </a:spcBef>
            <a:spcAft>
              <a:spcPct val="35000"/>
            </a:spcAft>
          </a:pPr>
          <a:r>
            <a:rPr lang="uk-UA" sz="1600" b="1" kern="1200" dirty="0" smtClean="0">
              <a:latin typeface="Times New Roman" pitchFamily="18" charset="0"/>
              <a:cs typeface="Times New Roman" pitchFamily="18" charset="0"/>
            </a:rPr>
            <a:t>реалізують процеси реального соціального впливу у групі: вплив у керівництві проходить по офіційних, а в лідерстві - по неофіційних каналах, здійснюючись, у зв’язку з цим, різними засобами;</a:t>
          </a:r>
        </a:p>
      </dsp:txBody>
      <dsp:txXfrm>
        <a:off x="460546" y="1107889"/>
        <a:ext cx="8056724" cy="840845"/>
      </dsp:txXfrm>
    </dsp:sp>
    <dsp:sp modelId="{3E00F50D-2D0F-4D78-B04C-417A5751477A}">
      <dsp:nvSpPr>
        <dsp:cNvPr id="0" name=""/>
        <dsp:cNvSpPr/>
      </dsp:nvSpPr>
      <dsp:spPr>
        <a:xfrm>
          <a:off x="0" y="2902892"/>
          <a:ext cx="8568952" cy="428400"/>
        </a:xfrm>
        <a:prstGeom prst="rect">
          <a:avLst/>
        </a:prstGeom>
        <a:solidFill>
          <a:schemeClr val="lt1">
            <a:alpha val="90000"/>
            <a:hueOff val="0"/>
            <a:satOff val="0"/>
            <a:lumOff val="0"/>
            <a:alphaOff val="0"/>
          </a:schemeClr>
        </a:solidFill>
        <a:ln w="9525" cap="flat" cmpd="sng" algn="ctr">
          <a:solidFill>
            <a:schemeClr val="accent3">
              <a:hueOff val="4649843"/>
              <a:satOff val="-14858"/>
              <a:lumOff val="-3765"/>
              <a:alphaOff val="0"/>
            </a:schemeClr>
          </a:solidFill>
          <a:prstDash val="solid"/>
        </a:ln>
        <a:effectLst/>
      </dsp:spPr>
      <dsp:style>
        <a:lnRef idx="1">
          <a:scrgbClr r="0" g="0" b="0"/>
        </a:lnRef>
        <a:fillRef idx="1">
          <a:scrgbClr r="0" g="0" b="0"/>
        </a:fillRef>
        <a:effectRef idx="0">
          <a:scrgbClr r="0" g="0" b="0"/>
        </a:effectRef>
        <a:fontRef idx="minor"/>
      </dsp:style>
    </dsp:sp>
    <dsp:sp modelId="{E71D5CC8-C2C3-44C9-ACF7-D81372879012}">
      <dsp:nvSpPr>
        <dsp:cNvPr id="0" name=""/>
        <dsp:cNvSpPr/>
      </dsp:nvSpPr>
      <dsp:spPr>
        <a:xfrm>
          <a:off x="415058" y="2263502"/>
          <a:ext cx="8147700" cy="890309"/>
        </a:xfrm>
        <a:prstGeom prst="roundRect">
          <a:avLst/>
        </a:prstGeom>
        <a:gradFill rotWithShape="0">
          <a:gsLst>
            <a:gs pos="0">
              <a:schemeClr val="accent3">
                <a:hueOff val="4649843"/>
                <a:satOff val="-14858"/>
                <a:lumOff val="-3765"/>
                <a:alphaOff val="0"/>
                <a:tint val="62000"/>
                <a:satMod val="180000"/>
              </a:schemeClr>
            </a:gs>
            <a:gs pos="65000">
              <a:schemeClr val="accent3">
                <a:hueOff val="4649843"/>
                <a:satOff val="-14858"/>
                <a:lumOff val="-3765"/>
                <a:alphaOff val="0"/>
                <a:tint val="32000"/>
                <a:satMod val="250000"/>
              </a:schemeClr>
            </a:gs>
            <a:gs pos="100000">
              <a:schemeClr val="accent3">
                <a:hueOff val="4649843"/>
                <a:satOff val="-14858"/>
                <a:lumOff val="-3765"/>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6720" tIns="0" rIns="226720" bIns="0" numCol="1" spcCol="1270" anchor="ctr" anchorCtr="0">
          <a:noAutofit/>
        </a:bodyPr>
        <a:lstStyle/>
        <a:p>
          <a:pPr lvl="0" algn="l" defTabSz="711200">
            <a:lnSpc>
              <a:spcPct val="90000"/>
            </a:lnSpc>
            <a:spcBef>
              <a:spcPct val="0"/>
            </a:spcBef>
            <a:spcAft>
              <a:spcPct val="35000"/>
            </a:spcAft>
          </a:pPr>
          <a:r>
            <a:rPr lang="uk-UA" sz="1600" b="1" kern="1200" dirty="0" smtClean="0">
              <a:latin typeface="Times New Roman" pitchFamily="18" charset="0"/>
              <a:cs typeface="Times New Roman" pitchFamily="18" charset="0"/>
            </a:rPr>
            <a:t>їм обом притаманна субординація відносин: у керівництві субординація відносин, виступаючи чітко та жорстко, закріплюється у посадових інструкціях; а в лідерстві субординація менш помітна і ніяк не закріплена. Тому часто лідерство здатне переходити у керівництво, а керівництво – у лідерство;</a:t>
          </a:r>
        </a:p>
      </dsp:txBody>
      <dsp:txXfrm>
        <a:off x="458519" y="2306963"/>
        <a:ext cx="8060778" cy="803387"/>
      </dsp:txXfrm>
    </dsp:sp>
    <dsp:sp modelId="{1B04500E-29CB-4505-B10F-40964C56F2E2}">
      <dsp:nvSpPr>
        <dsp:cNvPr id="0" name=""/>
        <dsp:cNvSpPr/>
      </dsp:nvSpPr>
      <dsp:spPr>
        <a:xfrm>
          <a:off x="0" y="3674012"/>
          <a:ext cx="8568952" cy="428400"/>
        </a:xfrm>
        <a:prstGeom prst="rect">
          <a:avLst/>
        </a:prstGeom>
        <a:solidFill>
          <a:schemeClr val="lt1">
            <a:alpha val="90000"/>
            <a:hueOff val="0"/>
            <a:satOff val="0"/>
            <a:lumOff val="0"/>
            <a:alphaOff val="0"/>
          </a:schemeClr>
        </a:solidFill>
        <a:ln w="9525" cap="flat" cmpd="sng" algn="ctr">
          <a:solidFill>
            <a:schemeClr val="accent3">
              <a:hueOff val="6974765"/>
              <a:satOff val="-22287"/>
              <a:lumOff val="-5647"/>
              <a:alphaOff val="0"/>
            </a:schemeClr>
          </a:solidFill>
          <a:prstDash val="solid"/>
        </a:ln>
        <a:effectLst/>
      </dsp:spPr>
      <dsp:style>
        <a:lnRef idx="1">
          <a:scrgbClr r="0" g="0" b="0"/>
        </a:lnRef>
        <a:fillRef idx="1">
          <a:scrgbClr r="0" g="0" b="0"/>
        </a:fillRef>
        <a:effectRef idx="0">
          <a:scrgbClr r="0" g="0" b="0"/>
        </a:effectRef>
        <a:fontRef idx="minor"/>
      </dsp:style>
    </dsp:sp>
    <dsp:sp modelId="{1DDA4B71-B5E9-4AE0-AA07-1A73AE60801D}">
      <dsp:nvSpPr>
        <dsp:cNvPr id="0" name=""/>
        <dsp:cNvSpPr/>
      </dsp:nvSpPr>
      <dsp:spPr>
        <a:xfrm>
          <a:off x="415058" y="3423092"/>
          <a:ext cx="8147700" cy="501840"/>
        </a:xfrm>
        <a:prstGeom prst="roundRect">
          <a:avLst/>
        </a:prstGeom>
        <a:gradFill rotWithShape="0">
          <a:gsLst>
            <a:gs pos="0">
              <a:schemeClr val="accent3">
                <a:hueOff val="6974765"/>
                <a:satOff val="-22287"/>
                <a:lumOff val="-5647"/>
                <a:alphaOff val="0"/>
                <a:tint val="62000"/>
                <a:satMod val="180000"/>
              </a:schemeClr>
            </a:gs>
            <a:gs pos="65000">
              <a:schemeClr val="accent3">
                <a:hueOff val="6974765"/>
                <a:satOff val="-22287"/>
                <a:lumOff val="-5647"/>
                <a:alphaOff val="0"/>
                <a:tint val="32000"/>
                <a:satMod val="250000"/>
              </a:schemeClr>
            </a:gs>
            <a:gs pos="100000">
              <a:schemeClr val="accent3">
                <a:hueOff val="6974765"/>
                <a:satOff val="-22287"/>
                <a:lumOff val="-5647"/>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6720" tIns="0" rIns="226720" bIns="0" numCol="1" spcCol="1270" anchor="ctr" anchorCtr="0">
          <a:noAutofit/>
        </a:bodyPr>
        <a:lstStyle/>
        <a:p>
          <a:pPr lvl="0" algn="l" defTabSz="711200">
            <a:lnSpc>
              <a:spcPct val="90000"/>
            </a:lnSpc>
            <a:spcBef>
              <a:spcPct val="0"/>
            </a:spcBef>
            <a:spcAft>
              <a:spcPct val="35000"/>
            </a:spcAft>
          </a:pPr>
          <a:r>
            <a:rPr lang="uk-UA" sz="1600" b="1" kern="1200" smtClean="0">
              <a:latin typeface="Times New Roman" pitchFamily="18" charset="0"/>
              <a:cs typeface="Times New Roman" pitchFamily="18" charset="0"/>
            </a:rPr>
            <a:t>ґрунтуються на постійному спілкуванні із співробітниками, об’єднаними у групи (колектив, команда, кліка);</a:t>
          </a:r>
          <a:endParaRPr lang="uk-UA" sz="1600" b="1" kern="1200" dirty="0" smtClean="0">
            <a:latin typeface="Times New Roman" pitchFamily="18" charset="0"/>
            <a:cs typeface="Times New Roman" pitchFamily="18" charset="0"/>
          </a:endParaRPr>
        </a:p>
      </dsp:txBody>
      <dsp:txXfrm>
        <a:off x="439556" y="3447590"/>
        <a:ext cx="8098704" cy="452844"/>
      </dsp:txXfrm>
    </dsp:sp>
    <dsp:sp modelId="{073F5564-6D20-4061-9808-49D0FA7ED7C8}">
      <dsp:nvSpPr>
        <dsp:cNvPr id="0" name=""/>
        <dsp:cNvSpPr/>
      </dsp:nvSpPr>
      <dsp:spPr>
        <a:xfrm>
          <a:off x="0" y="4445132"/>
          <a:ext cx="8568952" cy="428400"/>
        </a:xfrm>
        <a:prstGeom prst="rect">
          <a:avLst/>
        </a:prstGeom>
        <a:solidFill>
          <a:schemeClr val="lt1">
            <a:alpha val="90000"/>
            <a:hueOff val="0"/>
            <a:satOff val="0"/>
            <a:lumOff val="0"/>
            <a:alphaOff val="0"/>
          </a:schemeClr>
        </a:solidFill>
        <a:ln w="9525" cap="flat" cmpd="sng" algn="ctr">
          <a:solidFill>
            <a:schemeClr val="accent3">
              <a:hueOff val="9299686"/>
              <a:satOff val="-29716"/>
              <a:lumOff val="-7530"/>
              <a:alphaOff val="0"/>
            </a:schemeClr>
          </a:solidFill>
          <a:prstDash val="solid"/>
        </a:ln>
        <a:effectLst/>
      </dsp:spPr>
      <dsp:style>
        <a:lnRef idx="1">
          <a:scrgbClr r="0" g="0" b="0"/>
        </a:lnRef>
        <a:fillRef idx="1">
          <a:scrgbClr r="0" g="0" b="0"/>
        </a:fillRef>
        <a:effectRef idx="0">
          <a:scrgbClr r="0" g="0" b="0"/>
        </a:effectRef>
        <a:fontRef idx="minor"/>
      </dsp:style>
    </dsp:sp>
    <dsp:sp modelId="{D276BFC4-2672-488F-9A83-4BCF6CA05F10}">
      <dsp:nvSpPr>
        <dsp:cNvPr id="0" name=""/>
        <dsp:cNvSpPr/>
      </dsp:nvSpPr>
      <dsp:spPr>
        <a:xfrm>
          <a:off x="415058" y="4194212"/>
          <a:ext cx="8147700" cy="501840"/>
        </a:xfrm>
        <a:prstGeom prst="roundRect">
          <a:avLst/>
        </a:prstGeom>
        <a:gradFill rotWithShape="0">
          <a:gsLst>
            <a:gs pos="0">
              <a:schemeClr val="accent3">
                <a:hueOff val="9299686"/>
                <a:satOff val="-29716"/>
                <a:lumOff val="-7530"/>
                <a:alphaOff val="0"/>
                <a:tint val="62000"/>
                <a:satMod val="180000"/>
              </a:schemeClr>
            </a:gs>
            <a:gs pos="65000">
              <a:schemeClr val="accent3">
                <a:hueOff val="9299686"/>
                <a:satOff val="-29716"/>
                <a:lumOff val="-7530"/>
                <a:alphaOff val="0"/>
                <a:tint val="32000"/>
                <a:satMod val="250000"/>
              </a:schemeClr>
            </a:gs>
            <a:gs pos="100000">
              <a:schemeClr val="accent3">
                <a:hueOff val="9299686"/>
                <a:satOff val="-29716"/>
                <a:lumOff val="-753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6720" tIns="0" rIns="226720" bIns="0" numCol="1" spcCol="1270" anchor="ctr" anchorCtr="0">
          <a:noAutofit/>
        </a:bodyPr>
        <a:lstStyle/>
        <a:p>
          <a:pPr lvl="0" algn="l" defTabSz="711200">
            <a:lnSpc>
              <a:spcPct val="90000"/>
            </a:lnSpc>
            <a:spcBef>
              <a:spcPct val="0"/>
            </a:spcBef>
            <a:spcAft>
              <a:spcPct val="35000"/>
            </a:spcAft>
          </a:pPr>
          <a:r>
            <a:rPr lang="uk-UA" sz="1600" b="1" kern="1200" smtClean="0">
              <a:latin typeface="Times New Roman" pitchFamily="18" charset="0"/>
              <a:cs typeface="Times New Roman" pitchFamily="18" charset="0"/>
            </a:rPr>
            <a:t>спрямовані на мотивування персоналу;</a:t>
          </a:r>
          <a:endParaRPr lang="uk-UA" sz="1600" b="1" kern="1200" dirty="0" smtClean="0">
            <a:latin typeface="Times New Roman" pitchFamily="18" charset="0"/>
            <a:cs typeface="Times New Roman" pitchFamily="18" charset="0"/>
          </a:endParaRPr>
        </a:p>
      </dsp:txBody>
      <dsp:txXfrm>
        <a:off x="439556" y="4218710"/>
        <a:ext cx="8098704" cy="452844"/>
      </dsp:txXfrm>
    </dsp:sp>
    <dsp:sp modelId="{9C6EBACB-F60A-41DC-BFCB-697A66CB6F03}">
      <dsp:nvSpPr>
        <dsp:cNvPr id="0" name=""/>
        <dsp:cNvSpPr/>
      </dsp:nvSpPr>
      <dsp:spPr>
        <a:xfrm>
          <a:off x="0" y="5216252"/>
          <a:ext cx="8568952" cy="428400"/>
        </a:xfrm>
        <a:prstGeom prst="rect">
          <a:avLst/>
        </a:prstGeom>
        <a:solidFill>
          <a:schemeClr val="lt1">
            <a:alpha val="90000"/>
            <a:hueOff val="0"/>
            <a:satOff val="0"/>
            <a:lumOff val="0"/>
            <a:alphaOff val="0"/>
          </a:schemeClr>
        </a:solidFill>
        <a:ln w="9525" cap="flat" cmpd="sng" algn="ctr">
          <a:solidFill>
            <a:schemeClr val="accent3">
              <a:hueOff val="11624607"/>
              <a:satOff val="-37145"/>
              <a:lumOff val="-9412"/>
              <a:alphaOff val="0"/>
            </a:schemeClr>
          </a:solidFill>
          <a:prstDash val="solid"/>
        </a:ln>
        <a:effectLst/>
      </dsp:spPr>
      <dsp:style>
        <a:lnRef idx="1">
          <a:scrgbClr r="0" g="0" b="0"/>
        </a:lnRef>
        <a:fillRef idx="1">
          <a:scrgbClr r="0" g="0" b="0"/>
        </a:fillRef>
        <a:effectRef idx="0">
          <a:scrgbClr r="0" g="0" b="0"/>
        </a:effectRef>
        <a:fontRef idx="minor"/>
      </dsp:style>
    </dsp:sp>
    <dsp:sp modelId="{4C1EF0A9-5B81-47F7-9F4F-DBFC05F959F1}">
      <dsp:nvSpPr>
        <dsp:cNvPr id="0" name=""/>
        <dsp:cNvSpPr/>
      </dsp:nvSpPr>
      <dsp:spPr>
        <a:xfrm>
          <a:off x="415058" y="4965332"/>
          <a:ext cx="8147700" cy="501840"/>
        </a:xfrm>
        <a:prstGeom prst="roundRect">
          <a:avLst/>
        </a:prstGeom>
        <a:gradFill rotWithShape="0">
          <a:gsLst>
            <a:gs pos="0">
              <a:schemeClr val="accent3">
                <a:hueOff val="11624607"/>
                <a:satOff val="-37145"/>
                <a:lumOff val="-9412"/>
                <a:alphaOff val="0"/>
                <a:tint val="62000"/>
                <a:satMod val="180000"/>
              </a:schemeClr>
            </a:gs>
            <a:gs pos="65000">
              <a:schemeClr val="accent3">
                <a:hueOff val="11624607"/>
                <a:satOff val="-37145"/>
                <a:lumOff val="-9412"/>
                <a:alphaOff val="0"/>
                <a:tint val="32000"/>
                <a:satMod val="250000"/>
              </a:schemeClr>
            </a:gs>
            <a:gs pos="100000">
              <a:schemeClr val="accent3">
                <a:hueOff val="11624607"/>
                <a:satOff val="-37145"/>
                <a:lumOff val="-9412"/>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6720" tIns="0" rIns="226720" bIns="0" numCol="1" spcCol="1270" anchor="ctr" anchorCtr="0">
          <a:noAutofit/>
        </a:bodyPr>
        <a:lstStyle/>
        <a:p>
          <a:pPr lvl="0" algn="l" defTabSz="711200">
            <a:lnSpc>
              <a:spcPct val="90000"/>
            </a:lnSpc>
            <a:spcBef>
              <a:spcPct val="0"/>
            </a:spcBef>
            <a:spcAft>
              <a:spcPct val="35000"/>
            </a:spcAft>
          </a:pPr>
          <a:r>
            <a:rPr lang="uk-UA" sz="1600" b="1" kern="1200" smtClean="0">
              <a:latin typeface="Times New Roman" pitchFamily="18" charset="0"/>
              <a:cs typeface="Times New Roman" pitchFamily="18" charset="0"/>
            </a:rPr>
            <a:t>реалізують соціальний вплив на робочі групи чи на весь колектив.</a:t>
          </a:r>
          <a:endParaRPr lang="uk-UA" sz="1600" b="1" kern="1200" dirty="0" smtClean="0">
            <a:latin typeface="Times New Roman" pitchFamily="18" charset="0"/>
            <a:cs typeface="Times New Roman" pitchFamily="18" charset="0"/>
          </a:endParaRPr>
        </a:p>
      </dsp:txBody>
      <dsp:txXfrm>
        <a:off x="439556" y="4989830"/>
        <a:ext cx="8098704" cy="4528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D0D636-F009-4358-A00D-36D3C6299A31}">
      <dsp:nvSpPr>
        <dsp:cNvPr id="0" name=""/>
        <dsp:cNvSpPr/>
      </dsp:nvSpPr>
      <dsp:spPr>
        <a:xfrm>
          <a:off x="2651760" y="51434"/>
          <a:ext cx="2468880" cy="2468880"/>
        </a:xfrm>
        <a:prstGeom prst="ellipse">
          <a:avLst/>
        </a:prstGeom>
        <a:solidFill>
          <a:schemeClr val="accent1">
            <a:alpha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3200" b="0" i="0" u="none" strike="noStrike" kern="1200" cap="none" normalizeH="0" baseline="0" smtClean="0">
              <a:ln>
                <a:noFill/>
              </a:ln>
              <a:solidFill>
                <a:schemeClr val="tx1"/>
              </a:solidFill>
              <a:effectLst/>
              <a:latin typeface="Tahoma" pitchFamily="34" charset="0"/>
            </a:rPr>
            <a:t>лідерство</a:t>
          </a:r>
        </a:p>
      </dsp:txBody>
      <dsp:txXfrm>
        <a:off x="2980944" y="483488"/>
        <a:ext cx="1810512" cy="1110996"/>
      </dsp:txXfrm>
    </dsp:sp>
    <dsp:sp modelId="{DDED546B-9CFB-4A7D-9C0C-8E18565EE6EC}">
      <dsp:nvSpPr>
        <dsp:cNvPr id="0" name=""/>
        <dsp:cNvSpPr/>
      </dsp:nvSpPr>
      <dsp:spPr>
        <a:xfrm>
          <a:off x="3542614" y="1594485"/>
          <a:ext cx="2468880" cy="2468880"/>
        </a:xfrm>
        <a:prstGeom prst="ellipse">
          <a:avLst/>
        </a:prstGeom>
        <a:solidFill>
          <a:schemeClr val="accent1">
            <a:alpha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3200" b="0" i="0" u="none" strike="noStrike" kern="1200" cap="none" normalizeH="0" baseline="0" smtClean="0">
              <a:ln>
                <a:noFill/>
              </a:ln>
              <a:solidFill>
                <a:schemeClr val="tx1"/>
              </a:solidFill>
              <a:effectLst/>
              <a:latin typeface="Tahoma" pitchFamily="34" charset="0"/>
            </a:rPr>
            <a:t>вплив</a:t>
          </a:r>
        </a:p>
      </dsp:txBody>
      <dsp:txXfrm>
        <a:off x="4297680" y="2232278"/>
        <a:ext cx="1481328" cy="1357884"/>
      </dsp:txXfrm>
    </dsp:sp>
    <dsp:sp modelId="{CDF3BC34-B70A-4735-BBD7-34CDF0ABAFD9}">
      <dsp:nvSpPr>
        <dsp:cNvPr id="0" name=""/>
        <dsp:cNvSpPr/>
      </dsp:nvSpPr>
      <dsp:spPr>
        <a:xfrm>
          <a:off x="1760905" y="1594485"/>
          <a:ext cx="2468880" cy="2468880"/>
        </a:xfrm>
        <a:prstGeom prst="ellipse">
          <a:avLst/>
        </a:prstGeom>
        <a:solidFill>
          <a:schemeClr val="accent1">
            <a:alpha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3200" b="0" i="0" u="none" strike="noStrike" kern="1200" cap="none" normalizeH="0" baseline="0" smtClean="0">
              <a:ln>
                <a:noFill/>
              </a:ln>
              <a:solidFill>
                <a:schemeClr val="tx1"/>
              </a:solidFill>
              <a:effectLst/>
              <a:latin typeface="Tahoma" pitchFamily="34" charset="0"/>
            </a:rPr>
            <a:t>влада</a:t>
          </a:r>
        </a:p>
      </dsp:txBody>
      <dsp:txXfrm>
        <a:off x="1993392" y="2232278"/>
        <a:ext cx="1481328" cy="13578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E11577-36F5-4E5C-B70A-EC50AA134668}">
      <dsp:nvSpPr>
        <dsp:cNvPr id="0" name=""/>
        <dsp:cNvSpPr/>
      </dsp:nvSpPr>
      <dsp:spPr>
        <a:xfrm>
          <a:off x="4495800" y="1812690"/>
          <a:ext cx="3521138" cy="407404"/>
        </a:xfrm>
        <a:custGeom>
          <a:avLst/>
          <a:gdLst/>
          <a:ahLst/>
          <a:cxnLst/>
          <a:rect l="0" t="0" r="0" b="0"/>
          <a:pathLst>
            <a:path>
              <a:moveTo>
                <a:pt x="0" y="0"/>
              </a:moveTo>
              <a:lnTo>
                <a:pt x="0" y="203702"/>
              </a:lnTo>
              <a:lnTo>
                <a:pt x="3521138" y="203702"/>
              </a:lnTo>
              <a:lnTo>
                <a:pt x="3521138" y="407404"/>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C988D7-6D61-406F-9616-2491626CCA10}">
      <dsp:nvSpPr>
        <dsp:cNvPr id="0" name=""/>
        <dsp:cNvSpPr/>
      </dsp:nvSpPr>
      <dsp:spPr>
        <a:xfrm>
          <a:off x="4495800" y="1812690"/>
          <a:ext cx="1173712" cy="407404"/>
        </a:xfrm>
        <a:custGeom>
          <a:avLst/>
          <a:gdLst/>
          <a:ahLst/>
          <a:cxnLst/>
          <a:rect l="0" t="0" r="0" b="0"/>
          <a:pathLst>
            <a:path>
              <a:moveTo>
                <a:pt x="0" y="0"/>
              </a:moveTo>
              <a:lnTo>
                <a:pt x="0" y="203702"/>
              </a:lnTo>
              <a:lnTo>
                <a:pt x="1173712" y="203702"/>
              </a:lnTo>
              <a:lnTo>
                <a:pt x="1173712" y="407404"/>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899459-A6BC-4AB4-8CE1-C617E92D2FD2}">
      <dsp:nvSpPr>
        <dsp:cNvPr id="0" name=""/>
        <dsp:cNvSpPr/>
      </dsp:nvSpPr>
      <dsp:spPr>
        <a:xfrm>
          <a:off x="3322087" y="3190105"/>
          <a:ext cx="2347425" cy="407404"/>
        </a:xfrm>
        <a:custGeom>
          <a:avLst/>
          <a:gdLst/>
          <a:ahLst/>
          <a:cxnLst/>
          <a:rect l="0" t="0" r="0" b="0"/>
          <a:pathLst>
            <a:path>
              <a:moveTo>
                <a:pt x="0" y="0"/>
              </a:moveTo>
              <a:lnTo>
                <a:pt x="0" y="203702"/>
              </a:lnTo>
              <a:lnTo>
                <a:pt x="2347425" y="203702"/>
              </a:lnTo>
              <a:lnTo>
                <a:pt x="2347425" y="407404"/>
              </a:lnTo>
            </a:path>
          </a:pathLst>
        </a:custGeom>
        <a:noFill/>
        <a:ln w="55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FB5164-9346-44DA-9AB3-79BF7F00E430}">
      <dsp:nvSpPr>
        <dsp:cNvPr id="0" name=""/>
        <dsp:cNvSpPr/>
      </dsp:nvSpPr>
      <dsp:spPr>
        <a:xfrm>
          <a:off x="3276367" y="3190105"/>
          <a:ext cx="91440" cy="407404"/>
        </a:xfrm>
        <a:custGeom>
          <a:avLst/>
          <a:gdLst/>
          <a:ahLst/>
          <a:cxnLst/>
          <a:rect l="0" t="0" r="0" b="0"/>
          <a:pathLst>
            <a:path>
              <a:moveTo>
                <a:pt x="45720" y="0"/>
              </a:moveTo>
              <a:lnTo>
                <a:pt x="45720" y="407404"/>
              </a:lnTo>
            </a:path>
          </a:pathLst>
        </a:custGeom>
        <a:noFill/>
        <a:ln w="55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034963-8D4B-470E-9864-3B147DBA98A1}">
      <dsp:nvSpPr>
        <dsp:cNvPr id="0" name=""/>
        <dsp:cNvSpPr/>
      </dsp:nvSpPr>
      <dsp:spPr>
        <a:xfrm>
          <a:off x="974661" y="3190105"/>
          <a:ext cx="2347425" cy="407404"/>
        </a:xfrm>
        <a:custGeom>
          <a:avLst/>
          <a:gdLst/>
          <a:ahLst/>
          <a:cxnLst/>
          <a:rect l="0" t="0" r="0" b="0"/>
          <a:pathLst>
            <a:path>
              <a:moveTo>
                <a:pt x="2347425" y="0"/>
              </a:moveTo>
              <a:lnTo>
                <a:pt x="2347425" y="203702"/>
              </a:lnTo>
              <a:lnTo>
                <a:pt x="0" y="203702"/>
              </a:lnTo>
              <a:lnTo>
                <a:pt x="0" y="407404"/>
              </a:lnTo>
            </a:path>
          </a:pathLst>
        </a:custGeom>
        <a:noFill/>
        <a:ln w="55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29CD68-6F15-43BB-B491-4E417B457471}">
      <dsp:nvSpPr>
        <dsp:cNvPr id="0" name=""/>
        <dsp:cNvSpPr/>
      </dsp:nvSpPr>
      <dsp:spPr>
        <a:xfrm>
          <a:off x="3322087" y="1812690"/>
          <a:ext cx="1173712" cy="407404"/>
        </a:xfrm>
        <a:custGeom>
          <a:avLst/>
          <a:gdLst/>
          <a:ahLst/>
          <a:cxnLst/>
          <a:rect l="0" t="0" r="0" b="0"/>
          <a:pathLst>
            <a:path>
              <a:moveTo>
                <a:pt x="1173712" y="0"/>
              </a:moveTo>
              <a:lnTo>
                <a:pt x="1173712" y="203702"/>
              </a:lnTo>
              <a:lnTo>
                <a:pt x="0" y="203702"/>
              </a:lnTo>
              <a:lnTo>
                <a:pt x="0" y="407404"/>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6C3692-827B-44FB-BCBE-19399341053B}">
      <dsp:nvSpPr>
        <dsp:cNvPr id="0" name=""/>
        <dsp:cNvSpPr/>
      </dsp:nvSpPr>
      <dsp:spPr>
        <a:xfrm>
          <a:off x="974661" y="1812690"/>
          <a:ext cx="3521138" cy="407404"/>
        </a:xfrm>
        <a:custGeom>
          <a:avLst/>
          <a:gdLst/>
          <a:ahLst/>
          <a:cxnLst/>
          <a:rect l="0" t="0" r="0" b="0"/>
          <a:pathLst>
            <a:path>
              <a:moveTo>
                <a:pt x="3521138" y="0"/>
              </a:moveTo>
              <a:lnTo>
                <a:pt x="3521138" y="203702"/>
              </a:lnTo>
              <a:lnTo>
                <a:pt x="0" y="203702"/>
              </a:lnTo>
              <a:lnTo>
                <a:pt x="0" y="407404"/>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A3D82E-9A33-4F76-AC29-EA80B08B3392}">
      <dsp:nvSpPr>
        <dsp:cNvPr id="0" name=""/>
        <dsp:cNvSpPr/>
      </dsp:nvSpPr>
      <dsp:spPr>
        <a:xfrm>
          <a:off x="3525789" y="842679"/>
          <a:ext cx="1940021" cy="970010"/>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200" b="0" i="0" u="none" strike="noStrike" kern="1200" cap="none" normalizeH="0" baseline="0" smtClean="0">
              <a:ln>
                <a:noFill/>
              </a:ln>
              <a:solidFill>
                <a:schemeClr val="tx1"/>
              </a:solidFill>
              <a:effectLst/>
              <a:latin typeface="Tahoma" pitchFamily="34" charset="0"/>
            </a:rPr>
            <a:t>Форми влади</a:t>
          </a:r>
        </a:p>
      </dsp:txBody>
      <dsp:txXfrm>
        <a:off x="3525789" y="842679"/>
        <a:ext cx="1940021" cy="970010"/>
      </dsp:txXfrm>
    </dsp:sp>
    <dsp:sp modelId="{82DB1749-9A0B-4C9A-9E02-59E142D0596B}">
      <dsp:nvSpPr>
        <dsp:cNvPr id="0" name=""/>
        <dsp:cNvSpPr/>
      </dsp:nvSpPr>
      <dsp:spPr>
        <a:xfrm>
          <a:off x="4651" y="2220094"/>
          <a:ext cx="1940021" cy="970010"/>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200" b="0" i="0" u="none" strike="noStrike" kern="1200" cap="none" normalizeH="0" baseline="0" smtClean="0">
              <a:ln>
                <a:noFill/>
              </a:ln>
              <a:solidFill>
                <a:schemeClr val="tx1"/>
              </a:solidFill>
              <a:effectLst/>
              <a:latin typeface="Tahoma" pitchFamily="34" charset="0"/>
            </a:rPr>
            <a:t>на засадах примусу </a:t>
          </a:r>
        </a:p>
      </dsp:txBody>
      <dsp:txXfrm>
        <a:off x="4651" y="2220094"/>
        <a:ext cx="1940021" cy="970010"/>
      </dsp:txXfrm>
    </dsp:sp>
    <dsp:sp modelId="{8284CBFB-E1C5-44A4-B2DB-50CCDFD89F05}">
      <dsp:nvSpPr>
        <dsp:cNvPr id="0" name=""/>
        <dsp:cNvSpPr/>
      </dsp:nvSpPr>
      <dsp:spPr>
        <a:xfrm>
          <a:off x="2352076" y="2220094"/>
          <a:ext cx="1940021" cy="970010"/>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200" b="0" i="0" u="none" strike="noStrike" kern="1200" cap="none" normalizeH="0" baseline="0" smtClean="0">
              <a:ln>
                <a:noFill/>
              </a:ln>
              <a:solidFill>
                <a:schemeClr val="tx1"/>
              </a:solidFill>
              <a:effectLst/>
              <a:latin typeface="Tahoma" pitchFamily="34" charset="0"/>
            </a:rPr>
            <a:t>на засадах винагороди </a:t>
          </a:r>
        </a:p>
      </dsp:txBody>
      <dsp:txXfrm>
        <a:off x="2352076" y="2220094"/>
        <a:ext cx="1940021" cy="970010"/>
      </dsp:txXfrm>
    </dsp:sp>
    <dsp:sp modelId="{9ABD63C7-870C-40D8-BB19-61A546C0736E}">
      <dsp:nvSpPr>
        <dsp:cNvPr id="0" name=""/>
        <dsp:cNvSpPr/>
      </dsp:nvSpPr>
      <dsp:spPr>
        <a:xfrm>
          <a:off x="4651" y="3597509"/>
          <a:ext cx="1940021" cy="970010"/>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200" b="0" i="0" u="none" strike="noStrike" kern="1200" cap="none" normalizeH="0" baseline="0" smtClean="0">
              <a:ln>
                <a:noFill/>
              </a:ln>
              <a:solidFill>
                <a:schemeClr val="tx1"/>
              </a:solidFill>
              <a:effectLst/>
              <a:latin typeface="Tahoma" pitchFamily="34" charset="0"/>
            </a:rPr>
            <a:t>інформаційна</a:t>
          </a:r>
        </a:p>
      </dsp:txBody>
      <dsp:txXfrm>
        <a:off x="4651" y="3597509"/>
        <a:ext cx="1940021" cy="970010"/>
      </dsp:txXfrm>
    </dsp:sp>
    <dsp:sp modelId="{FD688102-B3AF-4A7B-A14B-CCD1EF5AC220}">
      <dsp:nvSpPr>
        <dsp:cNvPr id="0" name=""/>
        <dsp:cNvSpPr/>
      </dsp:nvSpPr>
      <dsp:spPr>
        <a:xfrm>
          <a:off x="2352076" y="3597509"/>
          <a:ext cx="1940021" cy="970010"/>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200" b="0" i="0" u="none" strike="noStrike" kern="1200" cap="none" normalizeH="0" baseline="0" smtClean="0">
              <a:ln>
                <a:noFill/>
              </a:ln>
              <a:solidFill>
                <a:schemeClr val="tx1"/>
              </a:solidFill>
              <a:effectLst/>
              <a:latin typeface="Tahoma" pitchFamily="34" charset="0"/>
            </a:rPr>
            <a:t>еталонна</a:t>
          </a:r>
        </a:p>
      </dsp:txBody>
      <dsp:txXfrm>
        <a:off x="2352076" y="3597509"/>
        <a:ext cx="1940021" cy="970010"/>
      </dsp:txXfrm>
    </dsp:sp>
    <dsp:sp modelId="{3B1AE398-CA9A-4DF1-87C5-A28C766EC4D1}">
      <dsp:nvSpPr>
        <dsp:cNvPr id="0" name=""/>
        <dsp:cNvSpPr/>
      </dsp:nvSpPr>
      <dsp:spPr>
        <a:xfrm>
          <a:off x="4699502" y="3597509"/>
          <a:ext cx="1940021" cy="970010"/>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200" b="0" i="0" u="none" strike="noStrike" kern="1200" cap="none" normalizeH="0" baseline="0" smtClean="0">
              <a:ln>
                <a:noFill/>
              </a:ln>
              <a:solidFill>
                <a:schemeClr val="tx1"/>
              </a:solidFill>
              <a:effectLst/>
              <a:latin typeface="Tahoma" pitchFamily="34" charset="0"/>
            </a:rPr>
            <a:t>дисциплінарна</a:t>
          </a:r>
        </a:p>
      </dsp:txBody>
      <dsp:txXfrm>
        <a:off x="4699502" y="3597509"/>
        <a:ext cx="1940021" cy="970010"/>
      </dsp:txXfrm>
    </dsp:sp>
    <dsp:sp modelId="{AED8A59F-5158-4976-9476-A753EB1FCB28}">
      <dsp:nvSpPr>
        <dsp:cNvPr id="0" name=""/>
        <dsp:cNvSpPr/>
      </dsp:nvSpPr>
      <dsp:spPr>
        <a:xfrm>
          <a:off x="4699502" y="2220094"/>
          <a:ext cx="1940021" cy="970010"/>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200" b="0" i="0" u="none" strike="noStrike" kern="1200" cap="none" normalizeH="0" baseline="0" smtClean="0">
              <a:ln>
                <a:noFill/>
              </a:ln>
              <a:solidFill>
                <a:schemeClr val="tx1"/>
              </a:solidFill>
              <a:effectLst/>
              <a:latin typeface="Tahoma" pitchFamily="34" charset="0"/>
            </a:rPr>
            <a:t>експертна</a:t>
          </a:r>
        </a:p>
      </dsp:txBody>
      <dsp:txXfrm>
        <a:off x="4699502" y="2220094"/>
        <a:ext cx="1940021" cy="970010"/>
      </dsp:txXfrm>
    </dsp:sp>
    <dsp:sp modelId="{21B2B072-E5A9-4EF4-BF64-BC40713A5E7B}">
      <dsp:nvSpPr>
        <dsp:cNvPr id="0" name=""/>
        <dsp:cNvSpPr/>
      </dsp:nvSpPr>
      <dsp:spPr>
        <a:xfrm>
          <a:off x="7046927" y="2220094"/>
          <a:ext cx="1940021" cy="970010"/>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200" b="0" i="0" u="none" strike="noStrike" kern="1200" cap="none" normalizeH="0" baseline="0" smtClean="0">
              <a:ln>
                <a:noFill/>
              </a:ln>
              <a:solidFill>
                <a:schemeClr val="tx1"/>
              </a:solidFill>
              <a:effectLst/>
              <a:latin typeface="Tahoma" pitchFamily="34" charset="0"/>
            </a:rPr>
            <a:t>законна</a:t>
          </a:r>
        </a:p>
      </dsp:txBody>
      <dsp:txXfrm>
        <a:off x="7046927" y="2220094"/>
        <a:ext cx="1940021" cy="97001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A85580-291C-4DFB-9F40-F0C52198111C}" type="datetimeFigureOut">
              <a:rPr lang="ru-RU" smtClean="0"/>
              <a:t>28.02.2023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6365CF-849F-40FD-AA27-4E8AB444BEA4}" type="slidenum">
              <a:rPr lang="ru-RU" smtClean="0"/>
              <a:t>‹#›</a:t>
            </a:fld>
            <a:endParaRPr lang="ru-RU"/>
          </a:p>
        </p:txBody>
      </p:sp>
    </p:spTree>
    <p:extLst>
      <p:ext uri="{BB962C8B-B14F-4D97-AF65-F5344CB8AC3E}">
        <p14:creationId xmlns:p14="http://schemas.microsoft.com/office/powerpoint/2010/main" val="2353825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B86365CF-849F-40FD-AA27-4E8AB444BEA4}" type="slidenum">
              <a:rPr lang="ru-RU" smtClean="0"/>
              <a:t>54</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5B106E36-FD25-4E2D-B0AA-010F637433A0}" type="datetimeFigureOut">
              <a:rPr lang="ru-RU" smtClean="0"/>
              <a:pPr/>
              <a:t>28.02.2023</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28.02.2023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28.02.2023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Заголовок, схема или организационная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0938" y="214313"/>
            <a:ext cx="7793037" cy="1462087"/>
          </a:xfrm>
        </p:spPr>
        <p:txBody>
          <a:bodyPr/>
          <a:lstStyle/>
          <a:p>
            <a:r>
              <a:rPr lang="ru-RU" smtClean="0"/>
              <a:t>Образец заголовка</a:t>
            </a:r>
            <a:endParaRPr lang="ru-RU"/>
          </a:p>
        </p:txBody>
      </p:sp>
      <p:sp>
        <p:nvSpPr>
          <p:cNvPr id="3" name="Рисунок SmartArt 2"/>
          <p:cNvSpPr>
            <a:spLocks noGrp="1"/>
          </p:cNvSpPr>
          <p:nvPr>
            <p:ph type="dgm" idx="1"/>
          </p:nvPr>
        </p:nvSpPr>
        <p:spPr>
          <a:xfrm>
            <a:off x="1182688" y="2017713"/>
            <a:ext cx="7772400" cy="4114800"/>
          </a:xfrm>
        </p:spPr>
        <p:txBody>
          <a:bodyPr/>
          <a:lstStyle/>
          <a:p>
            <a:pPr lvl="0"/>
            <a:endParaRPr lang="ru-RU" noProof="0" smtClean="0"/>
          </a:p>
        </p:txBody>
      </p:sp>
      <p:sp>
        <p:nvSpPr>
          <p:cNvPr id="4" name="Rectangle 11"/>
          <p:cNvSpPr>
            <a:spLocks noGrp="1" noChangeArrowheads="1"/>
          </p:cNvSpPr>
          <p:nvPr>
            <p:ph type="dt" sz="half" idx="10"/>
          </p:nvPr>
        </p:nvSpPr>
        <p:spPr>
          <a:ln/>
        </p:spPr>
        <p:txBody>
          <a:bodyPr/>
          <a:lstStyle>
            <a:lvl1pPr>
              <a:defRPr/>
            </a:lvl1pPr>
          </a:lstStyle>
          <a:p>
            <a:pPr>
              <a:defRPr/>
            </a:pPr>
            <a:endParaRPr lang="uk-UA"/>
          </a:p>
        </p:txBody>
      </p:sp>
      <p:sp>
        <p:nvSpPr>
          <p:cNvPr id="5" name="Rectangle 12"/>
          <p:cNvSpPr>
            <a:spLocks noGrp="1" noChangeArrowheads="1"/>
          </p:cNvSpPr>
          <p:nvPr>
            <p:ph type="ftr" sz="quarter" idx="11"/>
          </p:nvPr>
        </p:nvSpPr>
        <p:spPr>
          <a:ln/>
        </p:spPr>
        <p:txBody>
          <a:bodyPr/>
          <a:lstStyle>
            <a:lvl1pPr>
              <a:defRPr/>
            </a:lvl1pPr>
          </a:lstStyle>
          <a:p>
            <a:pPr>
              <a:defRPr/>
            </a:pPr>
            <a:endParaRPr lang="uk-UA"/>
          </a:p>
        </p:txBody>
      </p:sp>
      <p:sp>
        <p:nvSpPr>
          <p:cNvPr id="6" name="Rectangle 13"/>
          <p:cNvSpPr>
            <a:spLocks noGrp="1" noChangeArrowheads="1"/>
          </p:cNvSpPr>
          <p:nvPr>
            <p:ph type="sldNum" sz="quarter" idx="12"/>
          </p:nvPr>
        </p:nvSpPr>
        <p:spPr>
          <a:ln/>
        </p:spPr>
        <p:txBody>
          <a:bodyPr/>
          <a:lstStyle>
            <a:lvl1pPr>
              <a:defRPr/>
            </a:lvl1pPr>
          </a:lstStyle>
          <a:p>
            <a:pPr>
              <a:defRPr/>
            </a:pPr>
            <a:fld id="{CE3E9355-3DD3-4099-9D21-F15942FF14D0}" type="slidenum">
              <a:rPr lang="uk-UA"/>
              <a:pPr>
                <a:defRPr/>
              </a:pPr>
              <a:t>‹#›</a:t>
            </a:fld>
            <a:endParaRPr lang="uk-UA"/>
          </a:p>
        </p:txBody>
      </p:sp>
    </p:spTree>
    <p:extLst>
      <p:ext uri="{BB962C8B-B14F-4D97-AF65-F5344CB8AC3E}">
        <p14:creationId xmlns:p14="http://schemas.microsoft.com/office/powerpoint/2010/main" val="3680190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28.02.2023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B106E36-FD25-4E2D-B0AA-010F637433A0}" type="datetimeFigureOut">
              <a:rPr lang="ru-RU" smtClean="0"/>
              <a:pPr/>
              <a:t>28.02.2023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28.02.2023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28.02.2023</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5B106E36-FD25-4E2D-B0AA-010F637433A0}" type="datetimeFigureOut">
              <a:rPr lang="ru-RU" smtClean="0"/>
              <a:pPr/>
              <a:t>28.02.2023</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5B106E36-FD25-4E2D-B0AA-010F637433A0}" type="datetimeFigureOut">
              <a:rPr lang="ru-RU" smtClean="0"/>
              <a:pPr/>
              <a:t>28.02.2023</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5B106E36-FD25-4E2D-B0AA-010F637433A0}" type="datetimeFigureOut">
              <a:rPr lang="ru-RU" smtClean="0"/>
              <a:pPr/>
              <a:t>28.02.2023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5B106E36-FD25-4E2D-B0AA-010F637433A0}" type="datetimeFigureOut">
              <a:rPr lang="ru-RU" smtClean="0"/>
              <a:pPr/>
              <a:t>28.02.2023</a:t>
            </a:fld>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725C68B6-61C2-468F-89AB-4B9F7531AA68}" type="slidenum">
              <a:rPr lang="ru-RU" smtClean="0"/>
              <a:pPr/>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B106E36-FD25-4E2D-B0AA-010F637433A0}" type="datetimeFigureOut">
              <a:rPr lang="ru-RU" smtClean="0"/>
              <a:pPr/>
              <a:t>28.02.2023</a:t>
            </a:fld>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99592" y="1916832"/>
            <a:ext cx="7704856" cy="1894362"/>
          </a:xfrm>
        </p:spPr>
        <p:txBody>
          <a:bodyPr>
            <a:normAutofit/>
          </a:bodyPr>
          <a:lstStyle/>
          <a:p>
            <a:pPr algn="ctr"/>
            <a:r>
              <a:rPr lang="ru-RU" i="1" dirty="0" smtClean="0">
                <a:latin typeface="Times New Roman" pitchFamily="18" charset="0"/>
                <a:cs typeface="Times New Roman" pitchFamily="18" charset="0"/>
              </a:rPr>
              <a:t>Л</a:t>
            </a:r>
            <a:r>
              <a:rPr lang="uk-UA" i="1" dirty="0" err="1" smtClean="0">
                <a:latin typeface="Times New Roman" pitchFamily="18" charset="0"/>
                <a:cs typeface="Times New Roman" pitchFamily="18" charset="0"/>
              </a:rPr>
              <a:t>ідерство</a:t>
            </a:r>
            <a:r>
              <a:rPr lang="uk-UA" i="1" dirty="0" smtClean="0">
                <a:latin typeface="Times New Roman" pitchFamily="18" charset="0"/>
                <a:cs typeface="Times New Roman" pitchFamily="18" charset="0"/>
              </a:rPr>
              <a:t> у публічному </a:t>
            </a:r>
            <a:r>
              <a:rPr lang="en-US" i="1" dirty="0" smtClean="0">
                <a:latin typeface="Times New Roman" pitchFamily="18" charset="0"/>
                <a:cs typeface="Times New Roman" pitchFamily="18" charset="0"/>
              </a:rPr>
              <a:t> 			</a:t>
            </a:r>
            <a:r>
              <a:rPr lang="uk-UA" i="1" dirty="0" smtClean="0">
                <a:latin typeface="Times New Roman" pitchFamily="18" charset="0"/>
                <a:cs typeface="Times New Roman" pitchFamily="18" charset="0"/>
              </a:rPr>
              <a:t>управлінні</a:t>
            </a:r>
            <a:endParaRPr lang="ru-RU" i="1" dirty="0">
              <a:latin typeface="Times New Roman" pitchFamily="18" charset="0"/>
              <a:cs typeface="Times New Roman" pitchFamily="18" charset="0"/>
            </a:endParaRPr>
          </a:p>
        </p:txBody>
      </p:sp>
      <p:sp>
        <p:nvSpPr>
          <p:cNvPr id="5" name="Rectangle 6"/>
          <p:cNvSpPr>
            <a:spLocks noChangeArrowheads="1"/>
          </p:cNvSpPr>
          <p:nvPr/>
        </p:nvSpPr>
        <p:spPr bwMode="auto">
          <a:xfrm>
            <a:off x="539552" y="70945"/>
            <a:ext cx="8353425"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defRPr/>
            </a:pPr>
            <a:r>
              <a:rPr lang="uk-UA" sz="2800" b="1" i="1" dirty="0">
                <a:solidFill>
                  <a:srgbClr val="009900"/>
                </a:solidFill>
                <a:effectLst>
                  <a:outerShdw blurRad="38100" dist="38100" dir="2700000" algn="tl">
                    <a:srgbClr val="C0C0C0"/>
                  </a:outerShdw>
                </a:effectLst>
              </a:rPr>
              <a:t>Однією з характеристик вашого лідерства є масштаб особистостей тих, хто вирішив піти за вами</a:t>
            </a:r>
            <a:r>
              <a:rPr lang="uk-UA" sz="2800" i="1" dirty="0">
                <a:effectLst>
                  <a:outerShdw blurRad="38100" dist="38100" dir="2700000" algn="tl">
                    <a:srgbClr val="C0C0C0"/>
                  </a:outerShdw>
                </a:effectLst>
              </a:rPr>
              <a:t> ( Д.Пір)</a:t>
            </a:r>
          </a:p>
        </p:txBody>
      </p:sp>
    </p:spTree>
  </p:cSld>
  <p:clrMapOvr>
    <a:masterClrMapping/>
  </p:clrMapOvr>
  <p:transition spd="slow" advTm="10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endParaRPr lang="ru-RU" smtClean="0"/>
          </a:p>
        </p:txBody>
      </p:sp>
      <p:sp>
        <p:nvSpPr>
          <p:cNvPr id="7171" name="Rectangle 3"/>
          <p:cNvSpPr>
            <a:spLocks noGrp="1" noChangeArrowheads="1"/>
          </p:cNvSpPr>
          <p:nvPr>
            <p:ph type="body" idx="1"/>
          </p:nvPr>
        </p:nvSpPr>
        <p:spPr/>
        <p:txBody>
          <a:bodyPr/>
          <a:lstStyle/>
          <a:p>
            <a:pPr eaLnBrk="1" hangingPunct="1"/>
            <a:endParaRPr lang="ru-RU" smtClean="0"/>
          </a:p>
        </p:txBody>
      </p:sp>
      <p:pic>
        <p:nvPicPr>
          <p:cNvPr id="7172" name="Picture 4" descr="-5-6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0" name="Picture 2" descr="Стили управления в менеджмент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3815291"/>
            <a:ext cx="5364087" cy="3017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20098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295400" y="228600"/>
            <a:ext cx="7543800" cy="1600200"/>
          </a:xfrm>
        </p:spPr>
        <p:txBody>
          <a:bodyPr>
            <a:normAutofit fontScale="90000"/>
          </a:bodyPr>
          <a:lstStyle/>
          <a:p>
            <a:pPr algn="ctr" eaLnBrk="1" hangingPunct="1"/>
            <a:r>
              <a:rPr lang="ru-RU" sz="2800" smtClean="0"/>
              <a:t>Типи стилів керівництва за ознакою переважання одноосібних чи групових способів впливу на організацію виробничого процесу:</a:t>
            </a:r>
          </a:p>
        </p:txBody>
      </p:sp>
      <p:sp>
        <p:nvSpPr>
          <p:cNvPr id="8195" name="Rectangle 3"/>
          <p:cNvSpPr>
            <a:spLocks noGrp="1" noChangeArrowheads="1"/>
          </p:cNvSpPr>
          <p:nvPr>
            <p:ph type="body" idx="1"/>
          </p:nvPr>
        </p:nvSpPr>
        <p:spPr>
          <a:xfrm>
            <a:off x="685800" y="2590800"/>
            <a:ext cx="8269288" cy="3541713"/>
          </a:xfrm>
        </p:spPr>
        <p:txBody>
          <a:bodyPr>
            <a:normAutofit fontScale="92500"/>
          </a:bodyPr>
          <a:lstStyle/>
          <a:p>
            <a:pPr eaLnBrk="1" hangingPunct="1"/>
            <a:r>
              <a:rPr lang="ru-RU" sz="2800" dirty="0" smtClean="0"/>
              <a:t>1. </a:t>
            </a:r>
            <a:r>
              <a:rPr lang="ru-RU" sz="2800" b="1" dirty="0" err="1" smtClean="0"/>
              <a:t>Авторитарне</a:t>
            </a:r>
            <a:r>
              <a:rPr lang="ru-RU" sz="2800" b="1" dirty="0" smtClean="0"/>
              <a:t> </a:t>
            </a:r>
            <a:r>
              <a:rPr lang="ru-RU" sz="2800" b="1" dirty="0" err="1" smtClean="0"/>
              <a:t>управління</a:t>
            </a:r>
            <a:r>
              <a:rPr lang="ru-RU" sz="2800" dirty="0" smtClean="0"/>
              <a:t> (</a:t>
            </a:r>
            <a:r>
              <a:rPr lang="ru-RU" sz="2800" dirty="0" err="1" smtClean="0"/>
              <a:t>директивне</a:t>
            </a:r>
            <a:r>
              <a:rPr lang="ru-RU" sz="2800" dirty="0" smtClean="0"/>
              <a:t>, </a:t>
            </a:r>
            <a:r>
              <a:rPr lang="ru-RU" sz="2800" dirty="0" err="1" smtClean="0"/>
              <a:t>імперативне</a:t>
            </a:r>
            <a:r>
              <a:rPr lang="ru-RU" sz="2800" dirty="0" smtClean="0"/>
              <a:t>): </a:t>
            </a:r>
            <a:r>
              <a:rPr lang="ru-RU" sz="2800" dirty="0" err="1" smtClean="0"/>
              <a:t>керівник</a:t>
            </a:r>
            <a:r>
              <a:rPr lang="ru-RU" sz="2800" dirty="0" smtClean="0"/>
              <a:t> сам </a:t>
            </a:r>
            <a:r>
              <a:rPr lang="ru-RU" sz="2800" dirty="0" err="1" smtClean="0"/>
              <a:t>визначає</a:t>
            </a:r>
            <a:r>
              <a:rPr lang="ru-RU" sz="2800" dirty="0" smtClean="0"/>
              <a:t> </a:t>
            </a:r>
            <a:r>
              <a:rPr lang="ru-RU" sz="2800" dirty="0" err="1" smtClean="0"/>
              <a:t>групові</a:t>
            </a:r>
            <a:r>
              <a:rPr lang="ru-RU" sz="2800" dirty="0" smtClean="0"/>
              <a:t> </a:t>
            </a:r>
            <a:r>
              <a:rPr lang="ru-RU" sz="2800" dirty="0" err="1" smtClean="0"/>
              <a:t>цілі</a:t>
            </a:r>
            <a:r>
              <a:rPr lang="ru-RU" sz="2800" dirty="0" smtClean="0"/>
              <a:t>, сам </a:t>
            </a:r>
            <a:r>
              <a:rPr lang="ru-RU" sz="2800" dirty="0" err="1" smtClean="0"/>
              <a:t>приймає</a:t>
            </a:r>
            <a:r>
              <a:rPr lang="ru-RU" sz="2800" dirty="0" smtClean="0"/>
              <a:t> </a:t>
            </a:r>
            <a:r>
              <a:rPr lang="ru-RU" sz="2800" dirty="0" err="1" smtClean="0"/>
              <a:t>рішення</a:t>
            </a:r>
            <a:r>
              <a:rPr lang="ru-RU" sz="2800" dirty="0" smtClean="0"/>
              <a:t>, на </a:t>
            </a:r>
            <a:r>
              <a:rPr lang="ru-RU" sz="2800" dirty="0" err="1" smtClean="0"/>
              <a:t>підлеглих</a:t>
            </a:r>
            <a:r>
              <a:rPr lang="ru-RU" sz="2800" dirty="0" smtClean="0"/>
              <a:t> </a:t>
            </a:r>
            <a:r>
              <a:rPr lang="ru-RU" sz="2800" dirty="0" err="1" smtClean="0"/>
              <a:t>діє</a:t>
            </a:r>
            <a:r>
              <a:rPr lang="ru-RU" sz="2800" dirty="0" smtClean="0"/>
              <a:t>, </a:t>
            </a:r>
            <a:r>
              <a:rPr lang="ru-RU" sz="2800" dirty="0" err="1" smtClean="0"/>
              <a:t>головним</a:t>
            </a:r>
            <a:r>
              <a:rPr lang="ru-RU" sz="2800" dirty="0" smtClean="0"/>
              <a:t> чином, наказом, </a:t>
            </a:r>
            <a:r>
              <a:rPr lang="ru-RU" sz="2800" dirty="0" err="1" smtClean="0"/>
              <a:t>розпорядженням</a:t>
            </a:r>
            <a:r>
              <a:rPr lang="ru-RU" sz="2800" dirty="0" smtClean="0"/>
              <a:t>, </a:t>
            </a:r>
            <a:r>
              <a:rPr lang="ru-RU" sz="2800" dirty="0" err="1" smtClean="0"/>
              <a:t>які</a:t>
            </a:r>
            <a:r>
              <a:rPr lang="ru-RU" sz="2800" dirty="0" smtClean="0"/>
              <a:t> не </a:t>
            </a:r>
            <a:r>
              <a:rPr lang="ru-RU" sz="2800" dirty="0" err="1" smtClean="0"/>
              <a:t>підлягають</a:t>
            </a:r>
            <a:r>
              <a:rPr lang="ru-RU" sz="2800" dirty="0" smtClean="0"/>
              <a:t> </a:t>
            </a:r>
            <a:r>
              <a:rPr lang="ru-RU" sz="2800" dirty="0" err="1" smtClean="0"/>
              <a:t>обговоренню</a:t>
            </a:r>
            <a:r>
              <a:rPr lang="ru-RU" sz="2800" dirty="0" smtClean="0"/>
              <a:t>. </a:t>
            </a:r>
            <a:r>
              <a:rPr lang="ru-RU" sz="2800" dirty="0" err="1" smtClean="0"/>
              <a:t>Авторитарне</a:t>
            </a:r>
            <a:r>
              <a:rPr lang="ru-RU" sz="2800" dirty="0" smtClean="0"/>
              <a:t> </a:t>
            </a:r>
            <a:r>
              <a:rPr lang="ru-RU" sz="2800" dirty="0" err="1" smtClean="0"/>
              <a:t>управління</a:t>
            </a:r>
            <a:r>
              <a:rPr lang="ru-RU" sz="2800" dirty="0" smtClean="0"/>
              <a:t> </a:t>
            </a:r>
            <a:r>
              <a:rPr lang="ru-RU" sz="2800" dirty="0" err="1" smtClean="0"/>
              <a:t>має</a:t>
            </a:r>
            <a:r>
              <a:rPr lang="ru-RU" sz="2800" dirty="0" smtClean="0"/>
              <a:t> </a:t>
            </a:r>
            <a:r>
              <a:rPr lang="ru-RU" sz="2800" dirty="0" err="1" smtClean="0"/>
              <a:t>різні</a:t>
            </a:r>
            <a:r>
              <a:rPr lang="ru-RU" sz="2800" dirty="0" smtClean="0"/>
              <a:t> </a:t>
            </a:r>
            <a:r>
              <a:rPr lang="ru-RU" sz="2800" dirty="0" err="1" smtClean="0"/>
              <a:t>форми</a:t>
            </a:r>
            <a:r>
              <a:rPr lang="ru-RU" sz="2800" dirty="0" smtClean="0"/>
              <a:t>.</a:t>
            </a:r>
            <a:br>
              <a:rPr lang="ru-RU" sz="2800" dirty="0" smtClean="0"/>
            </a:br>
            <a:r>
              <a:rPr lang="ru-RU" sz="2800" dirty="0" smtClean="0"/>
              <a:t/>
            </a:r>
            <a:br>
              <a:rPr lang="ru-RU" sz="2800" dirty="0" smtClean="0"/>
            </a:br>
            <a:endParaRPr lang="ru-RU" sz="2800" dirty="0" smtClean="0"/>
          </a:p>
        </p:txBody>
      </p:sp>
    </p:spTree>
    <p:extLst>
      <p:ext uri="{BB962C8B-B14F-4D97-AF65-F5344CB8AC3E}">
        <p14:creationId xmlns:p14="http://schemas.microsoft.com/office/powerpoint/2010/main" val="29467712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990600" y="381000"/>
            <a:ext cx="7793038" cy="762000"/>
          </a:xfrm>
        </p:spPr>
        <p:txBody>
          <a:bodyPr/>
          <a:lstStyle/>
          <a:p>
            <a:pPr algn="ctr" eaLnBrk="1" hangingPunct="1"/>
            <a:r>
              <a:rPr lang="ru-RU" sz="3200" smtClean="0"/>
              <a:t>Типи стилів керівництва:</a:t>
            </a:r>
          </a:p>
        </p:txBody>
      </p:sp>
      <p:sp>
        <p:nvSpPr>
          <p:cNvPr id="9219" name="Rectangle 3"/>
          <p:cNvSpPr>
            <a:spLocks noGrp="1" noChangeArrowheads="1"/>
          </p:cNvSpPr>
          <p:nvPr>
            <p:ph type="body" idx="1"/>
          </p:nvPr>
        </p:nvSpPr>
        <p:spPr>
          <a:xfrm>
            <a:off x="533400" y="2017713"/>
            <a:ext cx="8421688" cy="4114800"/>
          </a:xfrm>
        </p:spPr>
        <p:txBody>
          <a:bodyPr/>
          <a:lstStyle/>
          <a:p>
            <a:pPr eaLnBrk="1" hangingPunct="1"/>
            <a:r>
              <a:rPr lang="ru-RU" smtClean="0"/>
              <a:t>2. </a:t>
            </a:r>
            <a:r>
              <a:rPr lang="ru-RU" b="1" smtClean="0"/>
              <a:t>Демократичне управління</a:t>
            </a:r>
            <a:r>
              <a:rPr lang="ru-RU" smtClean="0"/>
              <a:t> (кооперативне, колективне): керівник мобілізує групу на колективну розробку рішень і колективну їх реалізацію, організовує систематичний обмін інформацією, думками, на підлеглих діє переконаннями, порадами, аргументами. </a:t>
            </a:r>
          </a:p>
        </p:txBody>
      </p:sp>
    </p:spTree>
    <p:extLst>
      <p:ext uri="{BB962C8B-B14F-4D97-AF65-F5344CB8AC3E}">
        <p14:creationId xmlns:p14="http://schemas.microsoft.com/office/powerpoint/2010/main" val="12173352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066800" y="304800"/>
            <a:ext cx="7793038" cy="762000"/>
          </a:xfrm>
        </p:spPr>
        <p:txBody>
          <a:bodyPr/>
          <a:lstStyle/>
          <a:p>
            <a:pPr algn="ctr" eaLnBrk="1" hangingPunct="1"/>
            <a:r>
              <a:rPr lang="ru-RU" sz="3200" smtClean="0"/>
              <a:t>Типи стилів керівництва:</a:t>
            </a:r>
          </a:p>
        </p:txBody>
      </p:sp>
      <p:sp>
        <p:nvSpPr>
          <p:cNvPr id="10243" name="Rectangle 3"/>
          <p:cNvSpPr>
            <a:spLocks noGrp="1" noChangeArrowheads="1"/>
          </p:cNvSpPr>
          <p:nvPr>
            <p:ph type="body" idx="1"/>
          </p:nvPr>
        </p:nvSpPr>
        <p:spPr>
          <a:xfrm>
            <a:off x="609600" y="2017713"/>
            <a:ext cx="8345488" cy="4114800"/>
          </a:xfrm>
        </p:spPr>
        <p:txBody>
          <a:bodyPr/>
          <a:lstStyle/>
          <a:p>
            <a:pPr eaLnBrk="1" hangingPunct="1"/>
            <a:r>
              <a:rPr lang="ru-RU" smtClean="0"/>
              <a:t>3. </a:t>
            </a:r>
            <a:r>
              <a:rPr lang="ru-RU" b="1" smtClean="0"/>
              <a:t>Ліберальне (пасивне) управління</a:t>
            </a:r>
            <a:r>
              <a:rPr lang="ru-RU" smtClean="0"/>
              <a:t>: низький рівень вимог до підлеглих, головні засоби впливу- прохання, інформація.</a:t>
            </a:r>
            <a:br>
              <a:rPr lang="ru-RU" smtClean="0"/>
            </a:br>
            <a:r>
              <a:rPr lang="ru-RU" smtClean="0"/>
              <a:t/>
            </a:r>
            <a:br>
              <a:rPr lang="ru-RU" smtClean="0"/>
            </a:br>
            <a:r>
              <a:rPr lang="ru-RU" smtClean="0"/>
              <a:t>Ліберальне керівництво базується на майже повній свободі у визначенні своїх цілей і контролі своєї власної роботи. </a:t>
            </a:r>
          </a:p>
        </p:txBody>
      </p:sp>
    </p:spTree>
    <p:extLst>
      <p:ext uri="{BB962C8B-B14F-4D97-AF65-F5344CB8AC3E}">
        <p14:creationId xmlns:p14="http://schemas.microsoft.com/office/powerpoint/2010/main" val="33071706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066800" y="304800"/>
            <a:ext cx="7793038" cy="914400"/>
          </a:xfrm>
        </p:spPr>
        <p:txBody>
          <a:bodyPr/>
          <a:lstStyle/>
          <a:p>
            <a:pPr algn="ctr" eaLnBrk="1" hangingPunct="1"/>
            <a:r>
              <a:rPr lang="ru-RU" sz="3200" smtClean="0"/>
              <a:t>Типи стилів керівництва:</a:t>
            </a:r>
          </a:p>
        </p:txBody>
      </p:sp>
      <p:sp>
        <p:nvSpPr>
          <p:cNvPr id="11267" name="Rectangle 3"/>
          <p:cNvSpPr>
            <a:spLocks noGrp="1" noChangeArrowheads="1"/>
          </p:cNvSpPr>
          <p:nvPr>
            <p:ph type="body" idx="1"/>
          </p:nvPr>
        </p:nvSpPr>
        <p:spPr>
          <a:xfrm>
            <a:off x="533400" y="2743200"/>
            <a:ext cx="8610600" cy="3810000"/>
          </a:xfrm>
        </p:spPr>
        <p:txBody>
          <a:bodyPr/>
          <a:lstStyle/>
          <a:p>
            <a:pPr eaLnBrk="1" hangingPunct="1"/>
            <a:r>
              <a:rPr lang="ru-RU" dirty="0" smtClean="0"/>
              <a:t>4. </a:t>
            </a:r>
            <a:r>
              <a:rPr lang="ru-RU" b="1" dirty="0" err="1" smtClean="0"/>
              <a:t>Анархічне</a:t>
            </a:r>
            <a:r>
              <a:rPr lang="ru-RU" b="1" dirty="0" smtClean="0"/>
              <a:t> </a:t>
            </a:r>
            <a:r>
              <a:rPr lang="ru-RU" b="1" dirty="0" err="1" smtClean="0"/>
              <a:t>управління</a:t>
            </a:r>
            <a:r>
              <a:rPr lang="ru-RU" dirty="0" smtClean="0"/>
              <a:t>: </a:t>
            </a:r>
            <a:r>
              <a:rPr lang="ru-RU" dirty="0" err="1" smtClean="0"/>
              <a:t>фактична</a:t>
            </a:r>
            <a:r>
              <a:rPr lang="ru-RU" dirty="0" smtClean="0"/>
              <a:t> </a:t>
            </a:r>
            <a:r>
              <a:rPr lang="ru-RU" dirty="0" err="1" smtClean="0"/>
              <a:t>відмова</a:t>
            </a:r>
            <a:r>
              <a:rPr lang="ru-RU" dirty="0" smtClean="0"/>
              <a:t> </a:t>
            </a:r>
            <a:r>
              <a:rPr lang="ru-RU" dirty="0" err="1" smtClean="0"/>
              <a:t>від</a:t>
            </a:r>
            <a:r>
              <a:rPr lang="ru-RU" dirty="0" smtClean="0"/>
              <a:t> активного </a:t>
            </a:r>
            <a:r>
              <a:rPr lang="ru-RU" dirty="0" err="1" smtClean="0"/>
              <a:t>впливу</a:t>
            </a:r>
            <a:r>
              <a:rPr lang="ru-RU" dirty="0" smtClean="0"/>
              <a:t> на </a:t>
            </a:r>
            <a:r>
              <a:rPr lang="ru-RU" dirty="0" err="1" smtClean="0"/>
              <a:t>підлеглих</a:t>
            </a:r>
            <a:r>
              <a:rPr lang="ru-RU" dirty="0" smtClean="0"/>
              <a:t>, </a:t>
            </a:r>
            <a:r>
              <a:rPr lang="ru-RU" dirty="0" err="1" smtClean="0"/>
              <a:t>уникання</a:t>
            </a:r>
            <a:r>
              <a:rPr lang="ru-RU" dirty="0" smtClean="0"/>
              <a:t> в </a:t>
            </a:r>
            <a:r>
              <a:rPr lang="ru-RU" dirty="0" err="1" smtClean="0"/>
              <a:t>прийнятті</a:t>
            </a:r>
            <a:r>
              <a:rPr lang="ru-RU" dirty="0" smtClean="0"/>
              <a:t> </a:t>
            </a:r>
            <a:r>
              <a:rPr lang="ru-RU" dirty="0" err="1" smtClean="0"/>
              <a:t>рішень</a:t>
            </a:r>
            <a:r>
              <a:rPr lang="ru-RU" dirty="0" smtClean="0"/>
              <a:t>, </a:t>
            </a:r>
            <a:r>
              <a:rPr lang="ru-RU" dirty="0" err="1" smtClean="0"/>
              <a:t>невтручання</a:t>
            </a:r>
            <a:r>
              <a:rPr lang="ru-RU" dirty="0" smtClean="0"/>
              <a:t> і </a:t>
            </a:r>
            <a:r>
              <a:rPr lang="ru-RU" dirty="0" err="1" smtClean="0"/>
              <a:t>потурання</a:t>
            </a:r>
            <a:r>
              <a:rPr lang="ru-RU" dirty="0" smtClean="0"/>
              <a:t> </a:t>
            </a:r>
            <a:r>
              <a:rPr lang="ru-RU" dirty="0" err="1" smtClean="0"/>
              <a:t>підлеглим</a:t>
            </a:r>
            <a:r>
              <a:rPr lang="ru-RU" dirty="0" smtClean="0"/>
              <a:t> ("</a:t>
            </a:r>
            <a:r>
              <a:rPr lang="ru-RU" dirty="0" err="1" smtClean="0"/>
              <a:t>роби</a:t>
            </a:r>
            <a:r>
              <a:rPr lang="ru-RU" dirty="0" smtClean="0"/>
              <a:t> як </a:t>
            </a:r>
            <a:r>
              <a:rPr lang="ru-RU" dirty="0" err="1" smtClean="0"/>
              <a:t>знаєш</a:t>
            </a:r>
            <a:r>
              <a:rPr lang="ru-RU" dirty="0" smtClean="0"/>
              <a:t>").</a:t>
            </a:r>
            <a:br>
              <a:rPr lang="ru-RU" dirty="0" smtClean="0"/>
            </a:br>
            <a:r>
              <a:rPr lang="ru-RU" dirty="0" smtClean="0"/>
              <a:t/>
            </a:r>
            <a:br>
              <a:rPr lang="ru-RU" dirty="0" smtClean="0"/>
            </a:br>
            <a:endParaRPr lang="ru-RU" dirty="0" smtClean="0"/>
          </a:p>
        </p:txBody>
      </p:sp>
    </p:spTree>
    <p:extLst>
      <p:ext uri="{BB962C8B-B14F-4D97-AF65-F5344CB8AC3E}">
        <p14:creationId xmlns:p14="http://schemas.microsoft.com/office/powerpoint/2010/main" val="32251272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pPr eaLnBrk="1" hangingPunct="1"/>
            <a:r>
              <a:rPr lang="uk-UA" smtClean="0"/>
              <a:t>Шість елементів ефективного керівництва:</a:t>
            </a:r>
          </a:p>
        </p:txBody>
      </p:sp>
      <p:sp>
        <p:nvSpPr>
          <p:cNvPr id="12291" name="Rectangle 3"/>
          <p:cNvSpPr>
            <a:spLocks noGrp="1" noChangeArrowheads="1"/>
          </p:cNvSpPr>
          <p:nvPr>
            <p:ph type="body" idx="1"/>
          </p:nvPr>
        </p:nvSpPr>
        <p:spPr/>
        <p:txBody>
          <a:bodyPr/>
          <a:lstStyle/>
          <a:p>
            <a:pPr eaLnBrk="1" hangingPunct="1"/>
            <a:endParaRPr lang="uk-UA" dirty="0" smtClean="0"/>
          </a:p>
          <a:p>
            <a:pPr eaLnBrk="1" hangingPunct="1"/>
            <a:r>
              <a:rPr lang="uk-UA" dirty="0" smtClean="0"/>
              <a:t>1) ініціативність; </a:t>
            </a:r>
          </a:p>
          <a:p>
            <a:pPr eaLnBrk="1" hangingPunct="1"/>
            <a:r>
              <a:rPr lang="uk-UA" dirty="0" smtClean="0"/>
              <a:t>2) інформованість;</a:t>
            </a:r>
          </a:p>
          <a:p>
            <a:pPr eaLnBrk="1" hangingPunct="1"/>
            <a:r>
              <a:rPr lang="uk-UA" dirty="0" smtClean="0"/>
              <a:t>3) захист своєї думки; </a:t>
            </a:r>
          </a:p>
          <a:p>
            <a:pPr eaLnBrk="1" hangingPunct="1"/>
            <a:r>
              <a:rPr lang="uk-UA" dirty="0" smtClean="0"/>
              <a:t>4) прийняття рішень; </a:t>
            </a:r>
          </a:p>
          <a:p>
            <a:pPr eaLnBrk="1" hangingPunct="1"/>
            <a:r>
              <a:rPr lang="uk-UA" dirty="0" smtClean="0"/>
              <a:t>5) розв’язання конфліктних ситуацій; </a:t>
            </a:r>
          </a:p>
          <a:p>
            <a:pPr eaLnBrk="1" hangingPunct="1"/>
            <a:r>
              <a:rPr lang="uk-UA" dirty="0" smtClean="0"/>
              <a:t>6) критичний аналіз. </a:t>
            </a:r>
          </a:p>
        </p:txBody>
      </p:sp>
    </p:spTree>
    <p:extLst>
      <p:ext uri="{BB962C8B-B14F-4D97-AF65-F5344CB8AC3E}">
        <p14:creationId xmlns:p14="http://schemas.microsoft.com/office/powerpoint/2010/main" val="13697579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 name="Rectangle 15"/>
          <p:cNvSpPr>
            <a:spLocks noGrp="1" noChangeArrowheads="1"/>
          </p:cNvSpPr>
          <p:nvPr>
            <p:ph type="title"/>
          </p:nvPr>
        </p:nvSpPr>
        <p:spPr/>
        <p:txBody>
          <a:bodyPr/>
          <a:lstStyle/>
          <a:p>
            <a:pPr eaLnBrk="1" hangingPunct="1"/>
            <a:r>
              <a:rPr lang="uk-UA" smtClean="0"/>
              <a:t> Керівництво:</a:t>
            </a:r>
          </a:p>
        </p:txBody>
      </p:sp>
      <p:graphicFrame>
        <p:nvGraphicFramePr>
          <p:cNvPr id="2" name="Схема 1"/>
          <p:cNvGraphicFramePr/>
          <p:nvPr/>
        </p:nvGraphicFramePr>
        <p:xfrm>
          <a:off x="1182688" y="2017713"/>
          <a:ext cx="77724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353039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990600" y="304800"/>
            <a:ext cx="7724775" cy="1295400"/>
          </a:xfrm>
        </p:spPr>
        <p:txBody>
          <a:bodyPr/>
          <a:lstStyle/>
          <a:p>
            <a:pPr algn="ctr" eaLnBrk="1" hangingPunct="1"/>
            <a:r>
              <a:rPr lang="uk-UA" sz="3200" smtClean="0"/>
              <a:t>Професор Й.С. Завадський дає таке визначення влади:</a:t>
            </a:r>
            <a:endParaRPr lang="ru-RU" sz="3200" smtClean="0"/>
          </a:p>
        </p:txBody>
      </p:sp>
      <p:sp>
        <p:nvSpPr>
          <p:cNvPr id="13315" name="Rectangle 3"/>
          <p:cNvSpPr>
            <a:spLocks noGrp="1" noChangeArrowheads="1"/>
          </p:cNvSpPr>
          <p:nvPr>
            <p:ph type="body" idx="1"/>
          </p:nvPr>
        </p:nvSpPr>
        <p:spPr>
          <a:xfrm>
            <a:off x="304800" y="2017713"/>
            <a:ext cx="8650288" cy="4306887"/>
          </a:xfrm>
        </p:spPr>
        <p:txBody>
          <a:bodyPr/>
          <a:lstStyle/>
          <a:p>
            <a:pPr eaLnBrk="1" hangingPunct="1"/>
            <a:r>
              <a:rPr lang="uk-UA" sz="2800" smtClean="0"/>
              <a:t/>
            </a:r>
            <a:br>
              <a:rPr lang="uk-UA" sz="2800" smtClean="0"/>
            </a:br>
            <a:r>
              <a:rPr lang="uk-UA" b="1" smtClean="0"/>
              <a:t>Влада</a:t>
            </a:r>
            <a:r>
              <a:rPr lang="uk-UA" smtClean="0"/>
              <a:t>— це можливість менеджера (або групи менеджерів) розпоряджатися ресурсами, впливати на дії і поведінку людей, за допомогою певних засобів — волі, авторитету, права, насильства (батьківського, державного, економічного та ін.). </a:t>
            </a:r>
          </a:p>
        </p:txBody>
      </p:sp>
    </p:spTree>
    <p:extLst>
      <p:ext uri="{BB962C8B-B14F-4D97-AF65-F5344CB8AC3E}">
        <p14:creationId xmlns:p14="http://schemas.microsoft.com/office/powerpoint/2010/main" val="5134378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066800" y="304800"/>
            <a:ext cx="8077200" cy="2743200"/>
          </a:xfrm>
        </p:spPr>
        <p:txBody>
          <a:bodyPr>
            <a:normAutofit fontScale="90000"/>
          </a:bodyPr>
          <a:lstStyle/>
          <a:p>
            <a:pPr eaLnBrk="1" hangingPunct="1"/>
            <a:r>
              <a:rPr lang="uk-UA" sz="2800" smtClean="0"/>
              <a:t>У процесі функціонування системи менеджменту виникають проблеми влади, що зумовлюються силами, які діють на менеджера, на підлеглих і на ситуацію.</a:t>
            </a:r>
            <a:br>
              <a:rPr lang="uk-UA" sz="2800" smtClean="0"/>
            </a:br>
            <a:r>
              <a:rPr lang="uk-UA" sz="4000" smtClean="0"/>
              <a:t/>
            </a:r>
            <a:br>
              <a:rPr lang="uk-UA" sz="4000" smtClean="0"/>
            </a:br>
            <a:endParaRPr lang="ru-RU" sz="4000" smtClean="0"/>
          </a:p>
        </p:txBody>
      </p:sp>
      <p:sp>
        <p:nvSpPr>
          <p:cNvPr id="14339" name="Rectangle 3"/>
          <p:cNvSpPr>
            <a:spLocks noGrp="1" noChangeArrowheads="1"/>
          </p:cNvSpPr>
          <p:nvPr>
            <p:ph type="body" idx="1"/>
          </p:nvPr>
        </p:nvSpPr>
        <p:spPr>
          <a:xfrm>
            <a:off x="381000" y="2017713"/>
            <a:ext cx="8574088" cy="4535487"/>
          </a:xfrm>
        </p:spPr>
        <p:txBody>
          <a:bodyPr/>
          <a:lstStyle/>
          <a:p>
            <a:pPr eaLnBrk="1" hangingPunct="1">
              <a:buFont typeface="Wingdings" pitchFamily="2" charset="2"/>
              <a:buNone/>
            </a:pPr>
            <a:r>
              <a:rPr lang="uk-UA" smtClean="0"/>
              <a:t>A. Сили, що діють на менеджера: </a:t>
            </a:r>
          </a:p>
          <a:p>
            <a:pPr eaLnBrk="1" hangingPunct="1"/>
            <a:r>
              <a:rPr lang="uk-UA" smtClean="0"/>
              <a:t>1) власні цінності менеджера, обумовлені самим суспільством; </a:t>
            </a:r>
          </a:p>
          <a:p>
            <a:pPr eaLnBrk="1" hangingPunct="1"/>
            <a:r>
              <a:rPr lang="uk-UA" smtClean="0"/>
              <a:t>2) влада обмежується затратами і пільгами, які надаються;</a:t>
            </a:r>
          </a:p>
          <a:p>
            <a:pPr eaLnBrk="1" hangingPunct="1"/>
            <a:r>
              <a:rPr lang="uk-UA" smtClean="0"/>
              <a:t> 3) прийняття влади вміщує і відповідальність, але не всі менеджери бажають мати які-небудь обов'язки.</a:t>
            </a:r>
            <a:r>
              <a:rPr lang="ru-RU" smtClean="0"/>
              <a:t> </a:t>
            </a:r>
          </a:p>
        </p:txBody>
      </p:sp>
    </p:spTree>
    <p:extLst>
      <p:ext uri="{BB962C8B-B14F-4D97-AF65-F5344CB8AC3E}">
        <p14:creationId xmlns:p14="http://schemas.microsoft.com/office/powerpoint/2010/main" val="14593485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350963" y="0"/>
            <a:ext cx="7793037" cy="1233488"/>
          </a:xfrm>
        </p:spPr>
        <p:txBody>
          <a:bodyPr/>
          <a:lstStyle/>
          <a:p>
            <a:pPr eaLnBrk="1" hangingPunct="1"/>
            <a:r>
              <a:rPr lang="uk-UA" smtClean="0"/>
              <a:t>Б</a:t>
            </a:r>
            <a:r>
              <a:rPr lang="uk-UA" sz="3200" smtClean="0"/>
              <a:t>. Сили, що діють на підлеглих:</a:t>
            </a:r>
            <a:r>
              <a:rPr lang="uk-UA" smtClean="0"/>
              <a:t> </a:t>
            </a:r>
            <a:endParaRPr lang="ru-RU" smtClean="0"/>
          </a:p>
        </p:txBody>
      </p:sp>
      <p:sp>
        <p:nvSpPr>
          <p:cNvPr id="15363" name="Rectangle 3"/>
          <p:cNvSpPr>
            <a:spLocks noGrp="1" noChangeArrowheads="1"/>
          </p:cNvSpPr>
          <p:nvPr>
            <p:ph type="body" idx="1"/>
          </p:nvPr>
        </p:nvSpPr>
        <p:spPr>
          <a:xfrm>
            <a:off x="646113" y="2209800"/>
            <a:ext cx="8497887" cy="4648200"/>
          </a:xfrm>
        </p:spPr>
        <p:txBody>
          <a:bodyPr/>
          <a:lstStyle/>
          <a:p>
            <a:pPr eaLnBrk="1" hangingPunct="1">
              <a:lnSpc>
                <a:spcPct val="80000"/>
              </a:lnSpc>
            </a:pPr>
            <a:r>
              <a:rPr lang="uk-UA" sz="2800" smtClean="0"/>
              <a:t>1) деякі з підлеглих можуть розходитися із суспільством з ідеологічних міркувань;</a:t>
            </a:r>
          </a:p>
          <a:p>
            <a:pPr eaLnBrk="1" hangingPunct="1">
              <a:lnSpc>
                <a:spcPct val="80000"/>
              </a:lnSpc>
            </a:pPr>
            <a:r>
              <a:rPr lang="uk-UA" sz="2800" smtClean="0"/>
              <a:t>2) підлеглі підкоряються владі менеджерів через свої інтереси, які залежать від мотивації; 3) люди сприймають владу інших тільки до якої-небудь межі; </a:t>
            </a:r>
          </a:p>
          <a:p>
            <a:pPr eaLnBrk="1" hangingPunct="1">
              <a:lnSpc>
                <a:spcPct val="80000"/>
              </a:lnSpc>
            </a:pPr>
            <a:r>
              <a:rPr lang="uk-UA" sz="2800" smtClean="0"/>
              <a:t>4) влада може застосовуватися просто тому, що деякі аспекти ситуації здаються нездійсненими, або точно не оціненими; </a:t>
            </a:r>
          </a:p>
          <a:p>
            <a:pPr eaLnBrk="1" hangingPunct="1">
              <a:lnSpc>
                <a:spcPct val="80000"/>
              </a:lnSpc>
            </a:pPr>
            <a:r>
              <a:rPr lang="uk-UA" sz="2800" smtClean="0"/>
              <a:t>5) влада може застосовуватися через те, що підлеглі не досить сильні, щоб змінити становище.</a:t>
            </a:r>
            <a:r>
              <a:rPr lang="ru-RU" sz="2800" smtClean="0"/>
              <a:t> </a:t>
            </a:r>
          </a:p>
        </p:txBody>
      </p:sp>
    </p:spTree>
    <p:extLst>
      <p:ext uri="{BB962C8B-B14F-4D97-AF65-F5344CB8AC3E}">
        <p14:creationId xmlns:p14="http://schemas.microsoft.com/office/powerpoint/2010/main" val="22872618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285728"/>
            <a:ext cx="8686800" cy="714380"/>
          </a:xfrm>
        </p:spPr>
        <p:txBody>
          <a:bodyPr>
            <a:normAutofit fontScale="90000"/>
          </a:bodyPr>
          <a:lstStyle/>
          <a:p>
            <a:pPr algn="ctr"/>
            <a:r>
              <a:rPr lang="ru-RU" i="1" dirty="0" err="1"/>
              <a:t>Закони</a:t>
            </a:r>
            <a:r>
              <a:rPr lang="ru-RU" i="1" dirty="0"/>
              <a:t> </a:t>
            </a:r>
            <a:r>
              <a:rPr lang="ru-RU" i="1" dirty="0" err="1"/>
              <a:t>Школи</a:t>
            </a:r>
            <a:r>
              <a:rPr lang="ru-RU" i="1" dirty="0"/>
              <a:t> </a:t>
            </a:r>
            <a:r>
              <a:rPr lang="ru-RU" i="1" dirty="0" err="1"/>
              <a:t>Лідера</a:t>
            </a:r>
            <a:r>
              <a:rPr lang="ru-RU" dirty="0" smtClean="0"/>
              <a:t/>
            </a:r>
            <a:br>
              <a:rPr lang="ru-RU" dirty="0" smtClean="0"/>
            </a:br>
            <a:endParaRPr lang="ru-RU" dirty="0"/>
          </a:p>
        </p:txBody>
      </p:sp>
      <p:sp>
        <p:nvSpPr>
          <p:cNvPr id="3" name="Содержимое 2"/>
          <p:cNvSpPr>
            <a:spLocks noGrp="1"/>
          </p:cNvSpPr>
          <p:nvPr>
            <p:ph idx="1"/>
          </p:nvPr>
        </p:nvSpPr>
        <p:spPr>
          <a:xfrm>
            <a:off x="304800" y="857232"/>
            <a:ext cx="8686800" cy="6000768"/>
          </a:xfrm>
        </p:spPr>
        <p:txBody>
          <a:bodyPr>
            <a:noAutofit/>
          </a:bodyPr>
          <a:lstStyle/>
          <a:p>
            <a:pPr algn="ctr">
              <a:buNone/>
            </a:pPr>
            <a:endParaRPr lang="ru-RU" sz="2000" b="1" dirty="0" smtClean="0">
              <a:solidFill>
                <a:srgbClr val="FF0000"/>
              </a:solidFill>
              <a:latin typeface="Times New Roman" pitchFamily="18" charset="0"/>
              <a:cs typeface="Times New Roman" pitchFamily="18" charset="0"/>
            </a:endParaRPr>
          </a:p>
          <a:p>
            <a:pPr algn="ctr">
              <a:buNone/>
            </a:pPr>
            <a:r>
              <a:rPr lang="ru-RU" sz="2400" b="1" dirty="0">
                <a:solidFill>
                  <a:srgbClr val="FF0000"/>
                </a:solidFill>
                <a:latin typeface="Times New Roman" pitchFamily="18" charset="0"/>
                <a:cs typeface="Times New Roman" pitchFamily="18" charset="0"/>
              </a:rPr>
              <a:t>Закон «Нуль-нуль». </a:t>
            </a:r>
            <a:r>
              <a:rPr lang="ru-RU" sz="2400" b="1" dirty="0">
                <a:latin typeface="Times New Roman" pitchFamily="18" charset="0"/>
                <a:cs typeface="Times New Roman" pitchFamily="18" charset="0"/>
              </a:rPr>
              <a:t>Все </a:t>
            </a:r>
            <a:r>
              <a:rPr lang="ru-RU" sz="2400" b="1" dirty="0" err="1">
                <a:latin typeface="Times New Roman" pitchFamily="18" charset="0"/>
                <a:cs typeface="Times New Roman" pitchFamily="18" charset="0"/>
              </a:rPr>
              <a:t>починаємо</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вчасно</a:t>
            </a:r>
            <a:r>
              <a:rPr lang="ru-RU" sz="2400" b="1" dirty="0">
                <a:latin typeface="Times New Roman" pitchFamily="18" charset="0"/>
                <a:cs typeface="Times New Roman" pitchFamily="18" charset="0"/>
              </a:rPr>
              <a:t>.</a:t>
            </a:r>
          </a:p>
          <a:p>
            <a:pPr algn="ctr">
              <a:buNone/>
            </a:pPr>
            <a:r>
              <a:rPr lang="ru-RU" sz="2400" b="1" dirty="0">
                <a:solidFill>
                  <a:srgbClr val="FF0000"/>
                </a:solidFill>
                <a:latin typeface="Times New Roman" pitchFamily="18" charset="0"/>
                <a:cs typeface="Times New Roman" pitchFamily="18" charset="0"/>
              </a:rPr>
              <a:t>Закон </a:t>
            </a:r>
            <a:r>
              <a:rPr lang="ru-RU" sz="2400" b="1" dirty="0" err="1">
                <a:solidFill>
                  <a:srgbClr val="FF0000"/>
                </a:solidFill>
                <a:latin typeface="Times New Roman" pitchFamily="18" charset="0"/>
                <a:cs typeface="Times New Roman" pitchFamily="18" charset="0"/>
              </a:rPr>
              <a:t>піднятої</a:t>
            </a:r>
            <a:r>
              <a:rPr lang="ru-RU" sz="2400" b="1" dirty="0">
                <a:solidFill>
                  <a:srgbClr val="FF0000"/>
                </a:solidFill>
                <a:latin typeface="Times New Roman" pitchFamily="18" charset="0"/>
                <a:cs typeface="Times New Roman" pitchFamily="18" charset="0"/>
              </a:rPr>
              <a:t> руки. </a:t>
            </a:r>
            <a:r>
              <a:rPr lang="ru-RU" sz="2400" b="1" dirty="0" err="1">
                <a:latin typeface="Times New Roman" pitchFamily="18" charset="0"/>
                <a:cs typeface="Times New Roman" pitchFamily="18" charset="0"/>
              </a:rPr>
              <a:t>Необхідно</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вислухати</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людину</a:t>
            </a:r>
            <a:r>
              <a:rPr lang="ru-RU" sz="2400" b="1" dirty="0">
                <a:latin typeface="Times New Roman" pitchFamily="18" charset="0"/>
                <a:cs typeface="Times New Roman" pitchFamily="18" charset="0"/>
              </a:rPr>
              <a:t>, яка </a:t>
            </a:r>
            <a:r>
              <a:rPr lang="ru-RU" sz="2400" b="1" dirty="0" err="1">
                <a:latin typeface="Times New Roman" pitchFamily="18" charset="0"/>
                <a:cs typeface="Times New Roman" pitchFamily="18" charset="0"/>
              </a:rPr>
              <a:t>підняла</a:t>
            </a:r>
            <a:r>
              <a:rPr lang="ru-RU" sz="2400" b="1" dirty="0">
                <a:latin typeface="Times New Roman" pitchFamily="18" charset="0"/>
                <a:cs typeface="Times New Roman" pitchFamily="18" charset="0"/>
              </a:rPr>
              <a:t> руку.</a:t>
            </a:r>
          </a:p>
          <a:p>
            <a:pPr algn="ctr">
              <a:buNone/>
            </a:pPr>
            <a:r>
              <a:rPr lang="ru-RU" sz="2400" b="1" dirty="0">
                <a:solidFill>
                  <a:srgbClr val="FF0000"/>
                </a:solidFill>
                <a:latin typeface="Times New Roman" pitchFamily="18" charset="0"/>
                <a:cs typeface="Times New Roman" pitchFamily="18" charset="0"/>
              </a:rPr>
              <a:t>Закон </a:t>
            </a:r>
            <a:r>
              <a:rPr lang="ru-RU" sz="2400" b="1" dirty="0" err="1">
                <a:solidFill>
                  <a:srgbClr val="FF0000"/>
                </a:solidFill>
                <a:latin typeface="Times New Roman" pitchFamily="18" charset="0"/>
                <a:cs typeface="Times New Roman" pitchFamily="18" charset="0"/>
              </a:rPr>
              <a:t>справи</a:t>
            </a:r>
            <a:r>
              <a:rPr lang="ru-RU" sz="2400" b="1" dirty="0">
                <a:solidFill>
                  <a:srgbClr val="FF0000"/>
                </a:solidFill>
                <a:latin typeface="Times New Roman" pitchFamily="18" charset="0"/>
                <a:cs typeface="Times New Roman" pitchFamily="18" charset="0"/>
              </a:rPr>
              <a:t>. </a:t>
            </a:r>
            <a:r>
              <a:rPr lang="ru-RU" sz="2400" b="1" dirty="0" err="1">
                <a:latin typeface="Times New Roman" pitchFamily="18" charset="0"/>
                <a:cs typeface="Times New Roman" pitchFamily="18" charset="0"/>
              </a:rPr>
              <a:t>Якщо</a:t>
            </a:r>
            <a:r>
              <a:rPr lang="ru-RU" sz="2400" b="1" dirty="0">
                <a:latin typeface="Times New Roman" pitchFamily="18" charset="0"/>
                <a:cs typeface="Times New Roman" pitchFamily="18" charset="0"/>
              </a:rPr>
              <a:t> треба, значить треба! </a:t>
            </a:r>
            <a:r>
              <a:rPr lang="ru-RU" sz="2400" b="1" dirty="0" err="1">
                <a:latin typeface="Times New Roman" pitchFamily="18" charset="0"/>
                <a:cs typeface="Times New Roman" pitchFamily="18" charset="0"/>
              </a:rPr>
              <a:t>Якщо</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робимо</a:t>
            </a:r>
            <a:r>
              <a:rPr lang="ru-RU" sz="2400" b="1" dirty="0">
                <a:latin typeface="Times New Roman" pitchFamily="18" charset="0"/>
                <a:cs typeface="Times New Roman" pitchFamily="18" charset="0"/>
              </a:rPr>
              <a:t>, то на </a:t>
            </a:r>
            <a:r>
              <a:rPr lang="ru-RU" sz="2400" b="1" dirty="0" err="1">
                <a:latin typeface="Times New Roman" pitchFamily="18" charset="0"/>
                <a:cs typeface="Times New Roman" pitchFamily="18" charset="0"/>
              </a:rPr>
              <a:t>совість</a:t>
            </a:r>
            <a:r>
              <a:rPr lang="ru-RU" sz="2400" b="1" dirty="0">
                <a:latin typeface="Times New Roman" pitchFamily="18" charset="0"/>
                <a:cs typeface="Times New Roman" pitchFamily="18" charset="0"/>
              </a:rPr>
              <a:t>!</a:t>
            </a:r>
          </a:p>
          <a:p>
            <a:pPr algn="ctr">
              <a:buNone/>
            </a:pPr>
            <a:r>
              <a:rPr lang="ru-RU" sz="2400" b="1" dirty="0">
                <a:solidFill>
                  <a:srgbClr val="FF0000"/>
                </a:solidFill>
                <a:latin typeface="Times New Roman" pitchFamily="18" charset="0"/>
                <a:cs typeface="Times New Roman" pitchFamily="18" charset="0"/>
              </a:rPr>
              <a:t>Закон </a:t>
            </a:r>
            <a:r>
              <a:rPr lang="ru-RU" sz="2400" b="1" dirty="0" err="1">
                <a:solidFill>
                  <a:srgbClr val="FF0000"/>
                </a:solidFill>
                <a:latin typeface="Times New Roman" pitchFamily="18" charset="0"/>
                <a:cs typeface="Times New Roman" pitchFamily="18" charset="0"/>
              </a:rPr>
              <a:t>поваги</a:t>
            </a:r>
            <a:r>
              <a:rPr lang="ru-RU" sz="2400" b="1" dirty="0">
                <a:solidFill>
                  <a:srgbClr val="FF0000"/>
                </a:solidFill>
                <a:latin typeface="Times New Roman" pitchFamily="18" charset="0"/>
                <a:cs typeface="Times New Roman" pitchFamily="18" charset="0"/>
              </a:rPr>
              <a:t>. </a:t>
            </a:r>
            <a:r>
              <a:rPr lang="ru-RU" sz="2400" b="1" dirty="0" err="1">
                <a:latin typeface="Times New Roman" pitchFamily="18" charset="0"/>
                <a:cs typeface="Times New Roman" pitchFamily="18" charset="0"/>
              </a:rPr>
              <a:t>Хочеш</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щоб</a:t>
            </a:r>
            <a:r>
              <a:rPr lang="ru-RU" sz="2400" b="1" dirty="0">
                <a:latin typeface="Times New Roman" pitchFamily="18" charset="0"/>
                <a:cs typeface="Times New Roman" pitchFamily="18" charset="0"/>
              </a:rPr>
              <a:t> тебе </a:t>
            </a:r>
            <a:r>
              <a:rPr lang="ru-RU" sz="2400" b="1" dirty="0" err="1">
                <a:latin typeface="Times New Roman" pitchFamily="18" charset="0"/>
                <a:cs typeface="Times New Roman" pitchFamily="18" charset="0"/>
              </a:rPr>
              <a:t>поважали</a:t>
            </a:r>
            <a:r>
              <a:rPr lang="ru-RU" sz="2400" b="1" dirty="0">
                <a:latin typeface="Times New Roman" pitchFamily="18" charset="0"/>
                <a:cs typeface="Times New Roman" pitchFamily="18" charset="0"/>
              </a:rPr>
              <a:t> - </a:t>
            </a:r>
            <a:r>
              <a:rPr lang="ru-RU" sz="2400" b="1" dirty="0" err="1">
                <a:latin typeface="Times New Roman" pitchFamily="18" charset="0"/>
                <a:cs typeface="Times New Roman" pitchFamily="18" charset="0"/>
              </a:rPr>
              <a:t>поважай</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інших</a:t>
            </a:r>
            <a:r>
              <a:rPr lang="ru-RU" sz="2400" b="1" dirty="0">
                <a:latin typeface="Times New Roman" pitchFamily="18" charset="0"/>
                <a:cs typeface="Times New Roman" pitchFamily="18" charset="0"/>
              </a:rPr>
              <a:t>!</a:t>
            </a:r>
          </a:p>
          <a:p>
            <a:pPr algn="ctr">
              <a:buNone/>
            </a:pPr>
            <a:r>
              <a:rPr lang="ru-RU" sz="2400" b="1" dirty="0">
                <a:solidFill>
                  <a:srgbClr val="FF0000"/>
                </a:solidFill>
                <a:latin typeface="Times New Roman" pitchFamily="18" charset="0"/>
                <a:cs typeface="Times New Roman" pitchFamily="18" charset="0"/>
              </a:rPr>
              <a:t>Закон </a:t>
            </a:r>
            <a:r>
              <a:rPr lang="ru-RU" sz="2400" b="1" dirty="0" err="1">
                <a:solidFill>
                  <a:srgbClr val="FF0000"/>
                </a:solidFill>
                <a:latin typeface="Times New Roman" pitchFamily="18" charset="0"/>
                <a:cs typeface="Times New Roman" pitchFamily="18" charset="0"/>
              </a:rPr>
              <a:t>дружби</a:t>
            </a:r>
            <a:r>
              <a:rPr lang="ru-RU" sz="2400" b="1" dirty="0">
                <a:solidFill>
                  <a:srgbClr val="FF0000"/>
                </a:solidFill>
                <a:latin typeface="Times New Roman" pitchFamily="18" charset="0"/>
                <a:cs typeface="Times New Roman" pitchFamily="18" charset="0"/>
              </a:rPr>
              <a:t>. </a:t>
            </a:r>
            <a:r>
              <a:rPr lang="ru-RU" sz="2400" b="1" dirty="0">
                <a:latin typeface="Times New Roman" pitchFamily="18" charset="0"/>
                <a:cs typeface="Times New Roman" pitchFamily="18" charset="0"/>
              </a:rPr>
              <a:t>Сам не гинь, але </a:t>
            </a:r>
            <a:r>
              <a:rPr lang="ru-RU" sz="2400" b="1" dirty="0" err="1">
                <a:latin typeface="Times New Roman" pitchFamily="18" charset="0"/>
                <a:cs typeface="Times New Roman" pitchFamily="18" charset="0"/>
              </a:rPr>
              <a:t>товариша</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виручай</a:t>
            </a:r>
            <a:r>
              <a:rPr lang="ru-RU" sz="2400" b="1" dirty="0">
                <a:latin typeface="Times New Roman" pitchFamily="18" charset="0"/>
                <a:cs typeface="Times New Roman" pitchFamily="18" charset="0"/>
              </a:rPr>
              <a:t>!</a:t>
            </a:r>
          </a:p>
          <a:p>
            <a:pPr algn="ctr">
              <a:buNone/>
            </a:pPr>
            <a:r>
              <a:rPr lang="ru-RU" sz="2400" b="1" dirty="0">
                <a:solidFill>
                  <a:srgbClr val="FF0000"/>
                </a:solidFill>
                <a:latin typeface="Times New Roman" pitchFamily="18" charset="0"/>
                <a:cs typeface="Times New Roman" pitchFamily="18" charset="0"/>
              </a:rPr>
              <a:t>Закон слова. </a:t>
            </a:r>
            <a:r>
              <a:rPr lang="ru-RU" sz="2400" b="1" dirty="0">
                <a:latin typeface="Times New Roman" pitchFamily="18" charset="0"/>
                <a:cs typeface="Times New Roman" pitchFamily="18" charset="0"/>
              </a:rPr>
              <a:t>Дав слово - </a:t>
            </a:r>
            <a:r>
              <a:rPr lang="ru-RU" sz="2400" b="1" dirty="0" err="1">
                <a:latin typeface="Times New Roman" pitchFamily="18" charset="0"/>
                <a:cs typeface="Times New Roman" pitchFamily="18" charset="0"/>
              </a:rPr>
              <a:t>стримай</a:t>
            </a:r>
            <a:r>
              <a:rPr lang="ru-RU" sz="2400" b="1" dirty="0">
                <a:latin typeface="Times New Roman" pitchFamily="18" charset="0"/>
                <a:cs typeface="Times New Roman" pitchFamily="18" charset="0"/>
              </a:rPr>
              <a:t>!</a:t>
            </a:r>
          </a:p>
          <a:p>
            <a:pPr algn="ctr">
              <a:buNone/>
            </a:pPr>
            <a:r>
              <a:rPr lang="ru-RU" sz="2400" b="1" dirty="0">
                <a:solidFill>
                  <a:srgbClr val="FF0000"/>
                </a:solidFill>
                <a:latin typeface="Times New Roman" pitchFamily="18" charset="0"/>
                <a:cs typeface="Times New Roman" pitchFamily="18" charset="0"/>
              </a:rPr>
              <a:t>Закон добра. </a:t>
            </a:r>
            <a:r>
              <a:rPr lang="ru-RU" sz="2400" b="1" dirty="0">
                <a:latin typeface="Times New Roman" pitchFamily="18" charset="0"/>
                <a:cs typeface="Times New Roman" pitchFamily="18" charset="0"/>
              </a:rPr>
              <a:t>Будь </a:t>
            </a:r>
            <a:r>
              <a:rPr lang="ru-RU" sz="2400" b="1" dirty="0" err="1">
                <a:latin typeface="Times New Roman" pitchFamily="18" charset="0"/>
                <a:cs typeface="Times New Roman" pitchFamily="18" charset="0"/>
              </a:rPr>
              <a:t>ласкавий</a:t>
            </a:r>
            <a:r>
              <a:rPr lang="ru-RU" sz="2400" b="1" dirty="0">
                <a:latin typeface="Times New Roman" pitchFamily="18" charset="0"/>
                <a:cs typeface="Times New Roman" pitchFamily="18" charset="0"/>
              </a:rPr>
              <a:t> до </a:t>
            </a:r>
            <a:r>
              <a:rPr lang="ru-RU" sz="2400" b="1" dirty="0" err="1">
                <a:latin typeface="Times New Roman" pitchFamily="18" charset="0"/>
                <a:cs typeface="Times New Roman" pitchFamily="18" charset="0"/>
              </a:rPr>
              <a:t>ближнього</a:t>
            </a:r>
            <a:r>
              <a:rPr lang="ru-RU" sz="2400" b="1" dirty="0">
                <a:latin typeface="Times New Roman" pitchFamily="18" charset="0"/>
                <a:cs typeface="Times New Roman" pitchFamily="18" charset="0"/>
              </a:rPr>
              <a:t> і добро </a:t>
            </a:r>
            <a:r>
              <a:rPr lang="ru-RU" sz="2400" b="1" dirty="0" err="1">
                <a:latin typeface="Times New Roman" pitchFamily="18" charset="0"/>
                <a:cs typeface="Times New Roman" pitchFamily="18" charset="0"/>
              </a:rPr>
              <a:t>повернеться</a:t>
            </a:r>
            <a:r>
              <a:rPr lang="ru-RU" sz="2400" b="1" dirty="0">
                <a:latin typeface="Times New Roman" pitchFamily="18" charset="0"/>
                <a:cs typeface="Times New Roman" pitchFamily="18" charset="0"/>
              </a:rPr>
              <a:t> до тебе!</a:t>
            </a:r>
          </a:p>
          <a:p>
            <a:pPr algn="ctr">
              <a:buNone/>
            </a:pPr>
            <a:r>
              <a:rPr lang="ru-RU" sz="2400" b="1" dirty="0">
                <a:solidFill>
                  <a:srgbClr val="FF0000"/>
                </a:solidFill>
                <a:latin typeface="Times New Roman" pitchFamily="18" charset="0"/>
                <a:cs typeface="Times New Roman" pitchFamily="18" charset="0"/>
              </a:rPr>
              <a:t>Закон </a:t>
            </a:r>
            <a:r>
              <a:rPr lang="ru-RU" sz="2400" b="1" dirty="0" err="1">
                <a:solidFill>
                  <a:srgbClr val="FF0000"/>
                </a:solidFill>
                <a:latin typeface="Times New Roman" pitchFamily="18" charset="0"/>
                <a:cs typeface="Times New Roman" pitchFamily="18" charset="0"/>
              </a:rPr>
              <a:t>честі</a:t>
            </a:r>
            <a:r>
              <a:rPr lang="ru-RU" sz="2400" b="1" dirty="0">
                <a:solidFill>
                  <a:srgbClr val="FF0000"/>
                </a:solidFill>
                <a:latin typeface="Times New Roman" pitchFamily="18" charset="0"/>
                <a:cs typeface="Times New Roman" pitchFamily="18" charset="0"/>
              </a:rPr>
              <a:t>. </a:t>
            </a:r>
            <a:r>
              <a:rPr lang="ru-RU" sz="2400" b="1" dirty="0" err="1">
                <a:latin typeface="Times New Roman" pitchFamily="18" charset="0"/>
                <a:cs typeface="Times New Roman" pitchFamily="18" charset="0"/>
              </a:rPr>
              <a:t>Згадуй</a:t>
            </a:r>
            <a:r>
              <a:rPr lang="ru-RU" sz="2400" b="1" dirty="0">
                <a:latin typeface="Times New Roman" pitchFamily="18" charset="0"/>
                <a:cs typeface="Times New Roman" pitchFamily="18" charset="0"/>
              </a:rPr>
              <a:t> про свою </a:t>
            </a:r>
            <a:r>
              <a:rPr lang="ru-RU" sz="2400" b="1" dirty="0" err="1">
                <a:latin typeface="Times New Roman" pitchFamily="18" charset="0"/>
                <a:cs typeface="Times New Roman" pitchFamily="18" charset="0"/>
              </a:rPr>
              <a:t>фізичну</a:t>
            </a:r>
            <a:r>
              <a:rPr lang="ru-RU" sz="2400" b="1" dirty="0">
                <a:latin typeface="Times New Roman" pitchFamily="18" charset="0"/>
                <a:cs typeface="Times New Roman" pitchFamily="18" charset="0"/>
              </a:rPr>
              <a:t> силу </a:t>
            </a:r>
            <a:r>
              <a:rPr lang="ru-RU" sz="2400" b="1" dirty="0" err="1">
                <a:latin typeface="Times New Roman" pitchFamily="18" charset="0"/>
                <a:cs typeface="Times New Roman" pitchFamily="18" charset="0"/>
              </a:rPr>
              <a:t>тільки</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наодинці</a:t>
            </a:r>
            <a:r>
              <a:rPr lang="ru-RU" sz="2400" b="1" dirty="0">
                <a:latin typeface="Times New Roman" pitchFamily="18" charset="0"/>
                <a:cs typeface="Times New Roman" pitchFamily="18" charset="0"/>
              </a:rPr>
              <a:t> з собою.</a:t>
            </a:r>
          </a:p>
          <a:p>
            <a:pPr algn="r">
              <a:buNone/>
            </a:pPr>
            <a:r>
              <a:rPr lang="ru-RU" sz="2400" b="1" dirty="0">
                <a:solidFill>
                  <a:srgbClr val="FF0000"/>
                </a:solidFill>
                <a:latin typeface="Times New Roman" pitchFamily="18" charset="0"/>
                <a:cs typeface="Times New Roman" pitchFamily="18" charset="0"/>
              </a:rPr>
              <a:t>  </a:t>
            </a:r>
            <a:r>
              <a:rPr lang="ru-RU" sz="2400" b="1" dirty="0" err="1">
                <a:solidFill>
                  <a:srgbClr val="FF0000"/>
                </a:solidFill>
                <a:latin typeface="Times New Roman" pitchFamily="18" charset="0"/>
                <a:cs typeface="Times New Roman" pitchFamily="18" charset="0"/>
              </a:rPr>
              <a:t>Пам'ятай</a:t>
            </a:r>
            <a:r>
              <a:rPr lang="ru-RU" sz="2400" b="1" dirty="0">
                <a:solidFill>
                  <a:srgbClr val="FF0000"/>
                </a:solidFill>
                <a:latin typeface="Times New Roman" pitchFamily="18" charset="0"/>
                <a:cs typeface="Times New Roman" pitchFamily="18" charset="0"/>
              </a:rPr>
              <a:t> про свою </a:t>
            </a:r>
            <a:r>
              <a:rPr lang="ru-RU" sz="2400" b="1" dirty="0" err="1">
                <a:solidFill>
                  <a:srgbClr val="FF0000"/>
                </a:solidFill>
                <a:latin typeface="Times New Roman" pitchFamily="18" charset="0"/>
                <a:cs typeface="Times New Roman" pitchFamily="18" charset="0"/>
              </a:rPr>
              <a:t>духовну</a:t>
            </a:r>
            <a:r>
              <a:rPr lang="ru-RU" sz="2400" b="1" dirty="0">
                <a:solidFill>
                  <a:srgbClr val="FF0000"/>
                </a:solidFill>
                <a:latin typeface="Times New Roman" pitchFamily="18" charset="0"/>
                <a:cs typeface="Times New Roman" pitchFamily="18" charset="0"/>
              </a:rPr>
              <a:t> силу</a:t>
            </a:r>
            <a:r>
              <a:rPr lang="ru-RU" sz="2400" b="1" dirty="0" smtClean="0">
                <a:solidFill>
                  <a:srgbClr val="FF0000"/>
                </a:solidFill>
                <a:latin typeface="Times New Roman" pitchFamily="18" charset="0"/>
                <a:cs typeface="Times New Roman" pitchFamily="18" charset="0"/>
              </a:rPr>
              <a:t>,</a:t>
            </a:r>
          </a:p>
          <a:p>
            <a:pPr algn="r">
              <a:spcBef>
                <a:spcPts val="0"/>
              </a:spcBef>
              <a:buNone/>
            </a:pPr>
            <a:r>
              <a:rPr lang="ru-RU" sz="2400" b="1" dirty="0" smtClean="0">
                <a:solidFill>
                  <a:srgbClr val="FF0000"/>
                </a:solidFill>
                <a:latin typeface="Times New Roman" pitchFamily="18" charset="0"/>
                <a:cs typeface="Times New Roman" pitchFamily="18" charset="0"/>
              </a:rPr>
              <a:t> </a:t>
            </a:r>
            <a:r>
              <a:rPr lang="ru-RU" sz="2400" b="1" dirty="0">
                <a:solidFill>
                  <a:srgbClr val="FF0000"/>
                </a:solidFill>
                <a:latin typeface="Times New Roman" pitchFamily="18" charset="0"/>
                <a:cs typeface="Times New Roman" pitchFamily="18" charset="0"/>
              </a:rPr>
              <a:t>борг, </a:t>
            </a:r>
            <a:r>
              <a:rPr lang="ru-RU" sz="2400" b="1" dirty="0" err="1">
                <a:solidFill>
                  <a:srgbClr val="FF0000"/>
                </a:solidFill>
                <a:latin typeface="Times New Roman" pitchFamily="18" charset="0"/>
                <a:cs typeface="Times New Roman" pitchFamily="18" charset="0"/>
              </a:rPr>
              <a:t>шляхетність</a:t>
            </a:r>
            <a:r>
              <a:rPr lang="ru-RU" sz="2400" b="1" dirty="0">
                <a:solidFill>
                  <a:srgbClr val="FF0000"/>
                </a:solidFill>
                <a:latin typeface="Times New Roman" pitchFamily="18" charset="0"/>
                <a:cs typeface="Times New Roman" pitchFamily="18" charset="0"/>
              </a:rPr>
              <a:t>.</a:t>
            </a:r>
            <a:r>
              <a:rPr lang="ru-RU" sz="1800" b="1" i="1" dirty="0" smtClean="0">
                <a:latin typeface="Times New Roman" pitchFamily="18" charset="0"/>
                <a:cs typeface="Times New Roman" pitchFamily="18" charset="0"/>
              </a:rPr>
              <a:t> </a:t>
            </a:r>
          </a:p>
        </p:txBody>
      </p:sp>
    </p:spTree>
    <p:extLst>
      <p:ext uri="{BB962C8B-B14F-4D97-AF65-F5344CB8AC3E}">
        <p14:creationId xmlns:p14="http://schemas.microsoft.com/office/powerpoint/2010/main" val="13489207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447800" y="304800"/>
            <a:ext cx="7412038" cy="1157288"/>
          </a:xfrm>
        </p:spPr>
        <p:txBody>
          <a:bodyPr/>
          <a:lstStyle/>
          <a:p>
            <a:pPr eaLnBrk="1" hangingPunct="1"/>
            <a:r>
              <a:rPr lang="uk-UA" sz="4000" smtClean="0"/>
              <a:t>B.</a:t>
            </a:r>
            <a:r>
              <a:rPr lang="uk-UA" sz="3200" smtClean="0"/>
              <a:t> Сили, що діють на ситуацію:</a:t>
            </a:r>
            <a:r>
              <a:rPr lang="uk-UA" smtClean="0"/>
              <a:t> </a:t>
            </a:r>
            <a:endParaRPr lang="ru-RU" smtClean="0"/>
          </a:p>
        </p:txBody>
      </p:sp>
      <p:sp>
        <p:nvSpPr>
          <p:cNvPr id="16387" name="Rectangle 3"/>
          <p:cNvSpPr>
            <a:spLocks noGrp="1" noChangeArrowheads="1"/>
          </p:cNvSpPr>
          <p:nvPr>
            <p:ph type="body" idx="1"/>
          </p:nvPr>
        </p:nvSpPr>
        <p:spPr>
          <a:xfrm>
            <a:off x="304800" y="2362200"/>
            <a:ext cx="8421688" cy="4114800"/>
          </a:xfrm>
        </p:spPr>
        <p:txBody>
          <a:bodyPr/>
          <a:lstStyle/>
          <a:p>
            <a:pPr eaLnBrk="1" hangingPunct="1"/>
            <a:r>
              <a:rPr lang="uk-UA" sz="2800" smtClean="0"/>
              <a:t>1) влада може застосовуватися в період довготривалих історичних конфліктів;</a:t>
            </a:r>
          </a:p>
          <a:p>
            <a:pPr eaLnBrk="1" hangingPunct="1">
              <a:buFont typeface="Wingdings" pitchFamily="2" charset="2"/>
              <a:buNone/>
            </a:pPr>
            <a:endParaRPr lang="uk-UA" sz="2800" smtClean="0"/>
          </a:p>
          <a:p>
            <a:pPr eaLnBrk="1" hangingPunct="1"/>
            <a:r>
              <a:rPr lang="uk-UA" sz="2800" smtClean="0"/>
              <a:t> 2) економічні умови, особливо перспективи зайнятості, можуть зробити застосування влади більш-менш спокійним.</a:t>
            </a:r>
            <a:br>
              <a:rPr lang="uk-UA" sz="2800" smtClean="0"/>
            </a:br>
            <a:r>
              <a:rPr lang="uk-UA" sz="2800" smtClean="0"/>
              <a:t/>
            </a:r>
            <a:br>
              <a:rPr lang="uk-UA" sz="2800" smtClean="0"/>
            </a:br>
            <a:endParaRPr lang="ru-RU" sz="2800" smtClean="0"/>
          </a:p>
        </p:txBody>
      </p:sp>
    </p:spTree>
    <p:extLst>
      <p:ext uri="{BB962C8B-B14F-4D97-AF65-F5344CB8AC3E}">
        <p14:creationId xmlns:p14="http://schemas.microsoft.com/office/powerpoint/2010/main" val="29143668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nvGraphicFramePr>
        <p:xfrm>
          <a:off x="152400" y="762000"/>
          <a:ext cx="89916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923734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447800" y="228600"/>
            <a:ext cx="7412038" cy="1676400"/>
          </a:xfrm>
        </p:spPr>
        <p:txBody>
          <a:bodyPr>
            <a:normAutofit fontScale="90000"/>
          </a:bodyPr>
          <a:lstStyle/>
          <a:p>
            <a:pPr eaLnBrk="1" hangingPunct="1"/>
            <a:r>
              <a:rPr lang="uk-UA" sz="2800" b="1" smtClean="0"/>
              <a:t>Повноваження </a:t>
            </a:r>
            <a:r>
              <a:rPr lang="uk-UA" sz="2800" smtClean="0"/>
              <a:t>— це посадові (службові)</a:t>
            </a:r>
            <a:br>
              <a:rPr lang="uk-UA" sz="2800" smtClean="0"/>
            </a:br>
            <a:r>
              <a:rPr lang="uk-UA" sz="2800" smtClean="0"/>
              <a:t>права і можливості менеджера приймати рішення, що впливають на дії підлеглих.</a:t>
            </a:r>
            <a:endParaRPr lang="ru-RU" sz="2800" smtClean="0"/>
          </a:p>
        </p:txBody>
      </p:sp>
      <p:sp>
        <p:nvSpPr>
          <p:cNvPr id="17411" name="Rectangle 3"/>
          <p:cNvSpPr>
            <a:spLocks noGrp="1" noChangeArrowheads="1"/>
          </p:cNvSpPr>
          <p:nvPr>
            <p:ph type="body" idx="1"/>
          </p:nvPr>
        </p:nvSpPr>
        <p:spPr>
          <a:xfrm>
            <a:off x="914400" y="2362200"/>
            <a:ext cx="7772400" cy="4114800"/>
          </a:xfrm>
        </p:spPr>
        <p:txBody>
          <a:bodyPr/>
          <a:lstStyle/>
          <a:p>
            <a:pPr algn="ctr" eaLnBrk="1" hangingPunct="1">
              <a:buFont typeface="Wingdings" pitchFamily="2" charset="2"/>
              <a:buNone/>
            </a:pPr>
            <a:r>
              <a:rPr lang="uk-UA" sz="2800" smtClean="0"/>
              <a:t>Повноваження</a:t>
            </a:r>
            <a:endParaRPr lang="ru-RU" sz="2800" smtClean="0"/>
          </a:p>
        </p:txBody>
      </p:sp>
      <p:sp>
        <p:nvSpPr>
          <p:cNvPr id="17412" name="Line 7"/>
          <p:cNvSpPr>
            <a:spLocks noChangeShapeType="1"/>
          </p:cNvSpPr>
          <p:nvPr/>
        </p:nvSpPr>
        <p:spPr bwMode="auto">
          <a:xfrm flipH="1">
            <a:off x="3124200" y="2971800"/>
            <a:ext cx="12954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7413" name="Line 8"/>
          <p:cNvSpPr>
            <a:spLocks noChangeShapeType="1"/>
          </p:cNvSpPr>
          <p:nvPr/>
        </p:nvSpPr>
        <p:spPr bwMode="auto">
          <a:xfrm>
            <a:off x="4953000" y="2971800"/>
            <a:ext cx="12192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7414" name="Rectangle 9"/>
          <p:cNvSpPr>
            <a:spLocks noChangeArrowheads="1"/>
          </p:cNvSpPr>
          <p:nvPr/>
        </p:nvSpPr>
        <p:spPr bwMode="auto">
          <a:xfrm>
            <a:off x="533400" y="3810000"/>
            <a:ext cx="3429000" cy="2209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uk-UA" sz="2400" b="1"/>
              <a:t>ЛІНІЙНІ</a:t>
            </a:r>
            <a:endParaRPr lang="ru-RU" sz="2400" b="1"/>
          </a:p>
        </p:txBody>
      </p:sp>
      <p:sp>
        <p:nvSpPr>
          <p:cNvPr id="17415" name="Rectangle 10"/>
          <p:cNvSpPr>
            <a:spLocks noChangeArrowheads="1"/>
          </p:cNvSpPr>
          <p:nvPr/>
        </p:nvSpPr>
        <p:spPr bwMode="auto">
          <a:xfrm>
            <a:off x="5029200" y="3810000"/>
            <a:ext cx="3505200" cy="21336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uk-UA" sz="2400" b="1"/>
              <a:t>ШТАБНІ</a:t>
            </a:r>
            <a:endParaRPr lang="ru-RU" sz="2400" b="1"/>
          </a:p>
        </p:txBody>
      </p:sp>
    </p:spTree>
    <p:extLst>
      <p:ext uri="{BB962C8B-B14F-4D97-AF65-F5344CB8AC3E}">
        <p14:creationId xmlns:p14="http://schemas.microsoft.com/office/powerpoint/2010/main" val="21752655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4294967295"/>
          </p:nvPr>
        </p:nvSpPr>
        <p:spPr>
          <a:xfrm>
            <a:off x="990600" y="1219200"/>
            <a:ext cx="7772400" cy="4114800"/>
          </a:xfrm>
        </p:spPr>
        <p:txBody>
          <a:bodyPr/>
          <a:lstStyle/>
          <a:p>
            <a:pPr eaLnBrk="1" hangingPunct="1"/>
            <a:r>
              <a:rPr lang="uk-UA" smtClean="0"/>
              <a:t>Лідерство – це здатність за рахунок особистих якостей здійснювати вплив на окремі особи та групи працівників з метою зосередження їх зусиль на досягнення цілей організації. </a:t>
            </a:r>
          </a:p>
        </p:txBody>
      </p:sp>
      <p:pic>
        <p:nvPicPr>
          <p:cNvPr id="18435" name="Picture 4" descr="osnovnye-tipy-i-stili-liderstva_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810000"/>
            <a:ext cx="4876800"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28620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lgn="ctr" eaLnBrk="1" hangingPunct="1"/>
            <a:r>
              <a:rPr lang="uk-UA" smtClean="0"/>
              <a:t>Теорії лідерства </a:t>
            </a:r>
          </a:p>
        </p:txBody>
      </p:sp>
      <p:sp>
        <p:nvSpPr>
          <p:cNvPr id="19459" name="Rectangle 3"/>
          <p:cNvSpPr>
            <a:spLocks noGrp="1" noChangeArrowheads="1"/>
          </p:cNvSpPr>
          <p:nvPr>
            <p:ph type="body" idx="1"/>
          </p:nvPr>
        </p:nvSpPr>
        <p:spPr/>
        <p:txBody>
          <a:bodyPr/>
          <a:lstStyle/>
          <a:p>
            <a:pPr eaLnBrk="1" hangingPunct="1"/>
            <a:r>
              <a:rPr lang="uk-UA" smtClean="0"/>
              <a:t>1.Підхід з позицій особистих якостей </a:t>
            </a:r>
          </a:p>
          <a:p>
            <a:pPr eaLnBrk="1" hangingPunct="1"/>
            <a:r>
              <a:rPr lang="uk-UA" smtClean="0"/>
              <a:t> 2. Поведінковий підхід </a:t>
            </a:r>
          </a:p>
          <a:p>
            <a:pPr eaLnBrk="1" hangingPunct="1"/>
            <a:r>
              <a:rPr lang="uk-UA" smtClean="0"/>
              <a:t>3.Ситуаційний підхід </a:t>
            </a:r>
          </a:p>
        </p:txBody>
      </p:sp>
      <p:pic>
        <p:nvPicPr>
          <p:cNvPr id="19460" name="Picture 4" descr="osnovnye-tipy-i-stili-liderstva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886200"/>
            <a:ext cx="4800600"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67130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fontScale="90000"/>
          </a:bodyPr>
          <a:lstStyle/>
          <a:p>
            <a:pPr algn="ctr" eaLnBrk="1" hangingPunct="1"/>
            <a:r>
              <a:rPr lang="uk-UA" sz="3600" dirty="0" smtClean="0"/>
              <a:t>Дев'ятнадцять категорій поведінки лідера за Гаррі </a:t>
            </a:r>
            <a:r>
              <a:rPr lang="uk-UA" sz="3600" dirty="0" err="1" smtClean="0"/>
              <a:t>Юклом</a:t>
            </a:r>
            <a:r>
              <a:rPr lang="uk-UA" sz="3600" dirty="0" smtClean="0"/>
              <a:t>:</a:t>
            </a:r>
            <a:endParaRPr lang="ru-RU" dirty="0" smtClean="0"/>
          </a:p>
        </p:txBody>
      </p:sp>
      <p:sp>
        <p:nvSpPr>
          <p:cNvPr id="20483" name="Rectangle 3"/>
          <p:cNvSpPr>
            <a:spLocks noGrp="1" noChangeArrowheads="1"/>
          </p:cNvSpPr>
          <p:nvPr>
            <p:ph type="body" idx="1"/>
          </p:nvPr>
        </p:nvSpPr>
        <p:spPr>
          <a:xfrm>
            <a:off x="609600" y="2017713"/>
            <a:ext cx="8345488" cy="4459287"/>
          </a:xfrm>
        </p:spPr>
        <p:txBody>
          <a:bodyPr/>
          <a:lstStyle/>
          <a:p>
            <a:pPr eaLnBrk="1" hangingPunct="1">
              <a:lnSpc>
                <a:spcPct val="80000"/>
              </a:lnSpc>
            </a:pPr>
            <a:r>
              <a:rPr lang="uk-UA" sz="2800" b="1" dirty="0" smtClean="0"/>
              <a:t>1. Головний акцентна виробництво.</a:t>
            </a:r>
          </a:p>
          <a:p>
            <a:pPr eaLnBrk="1" hangingPunct="1">
              <a:lnSpc>
                <a:spcPct val="80000"/>
              </a:lnSpc>
            </a:pPr>
            <a:r>
              <a:rPr lang="uk-UA" sz="2800" b="1" dirty="0" smtClean="0"/>
              <a:t>2. Чуйність, уважність</a:t>
            </a:r>
          </a:p>
          <a:p>
            <a:pPr eaLnBrk="1" hangingPunct="1">
              <a:lnSpc>
                <a:spcPct val="80000"/>
              </a:lnSpc>
            </a:pPr>
            <a:r>
              <a:rPr lang="uk-UA" sz="2800" b="1" dirty="0" smtClean="0"/>
              <a:t>3. Наснага.</a:t>
            </a:r>
          </a:p>
          <a:p>
            <a:pPr eaLnBrk="1" hangingPunct="1">
              <a:lnSpc>
                <a:spcPct val="80000"/>
              </a:lnSpc>
            </a:pPr>
            <a:r>
              <a:rPr lang="uk-UA" sz="2800" b="1" dirty="0" smtClean="0"/>
              <a:t>4. Похвала і визнання.</a:t>
            </a:r>
          </a:p>
          <a:p>
            <a:pPr eaLnBrk="1" hangingPunct="1">
              <a:lnSpc>
                <a:spcPct val="80000"/>
              </a:lnSpc>
            </a:pPr>
            <a:r>
              <a:rPr lang="uk-UA" sz="2800" b="1" dirty="0" smtClean="0"/>
              <a:t>5. Винагорода за діяльність на благо фірми.</a:t>
            </a:r>
          </a:p>
          <a:p>
            <a:pPr eaLnBrk="1" hangingPunct="1">
              <a:lnSpc>
                <a:spcPct val="80000"/>
              </a:lnSpc>
            </a:pPr>
            <a:r>
              <a:rPr lang="uk-UA" sz="2800" b="1" dirty="0" smtClean="0"/>
              <a:t>6. Участь у прийнятті рішень.</a:t>
            </a:r>
          </a:p>
          <a:p>
            <a:pPr eaLnBrk="1" hangingPunct="1">
              <a:lnSpc>
                <a:spcPct val="80000"/>
              </a:lnSpc>
            </a:pPr>
            <a:r>
              <a:rPr lang="uk-UA" sz="2800" b="1" dirty="0" smtClean="0"/>
              <a:t>7. Передача повноважень.</a:t>
            </a:r>
          </a:p>
          <a:p>
            <a:pPr eaLnBrk="1" hangingPunct="1">
              <a:lnSpc>
                <a:spcPct val="80000"/>
              </a:lnSpc>
            </a:pPr>
            <a:r>
              <a:rPr lang="uk-UA" sz="2800" b="1" dirty="0" smtClean="0"/>
              <a:t>8. Роз'яснення ролей.</a:t>
            </a:r>
          </a:p>
          <a:p>
            <a:pPr eaLnBrk="1" hangingPunct="1">
              <a:lnSpc>
                <a:spcPct val="80000"/>
              </a:lnSpc>
            </a:pPr>
            <a:r>
              <a:rPr lang="uk-UA" sz="2800" b="1" dirty="0" smtClean="0"/>
              <a:t>9. Постановка цілей</a:t>
            </a:r>
          </a:p>
        </p:txBody>
      </p:sp>
    </p:spTree>
    <p:extLst>
      <p:ext uri="{BB962C8B-B14F-4D97-AF65-F5344CB8AC3E}">
        <p14:creationId xmlns:p14="http://schemas.microsoft.com/office/powerpoint/2010/main" val="10711406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31640" y="188640"/>
            <a:ext cx="7592888" cy="6217087"/>
          </a:xfrm>
          <a:prstGeom prst="rect">
            <a:avLst/>
          </a:prstGeom>
        </p:spPr>
        <p:txBody>
          <a:bodyPr wrap="square">
            <a:spAutoFit/>
          </a:bodyPr>
          <a:lstStyle/>
          <a:p>
            <a:pPr>
              <a:spcBef>
                <a:spcPts val="1200"/>
              </a:spcBef>
            </a:pPr>
            <a:r>
              <a:rPr lang="ru-RU" sz="2800" b="1" dirty="0"/>
              <a:t>10. </a:t>
            </a:r>
            <a:r>
              <a:rPr lang="ru-RU" sz="2800" b="1" dirty="0" err="1"/>
              <a:t>Навчання</a:t>
            </a:r>
            <a:r>
              <a:rPr lang="ru-RU" sz="2800" b="1" dirty="0"/>
              <a:t>.</a:t>
            </a:r>
          </a:p>
          <a:p>
            <a:pPr>
              <a:spcBef>
                <a:spcPts val="1200"/>
              </a:spcBef>
            </a:pPr>
            <a:r>
              <a:rPr lang="ru-RU" sz="2800" b="1" dirty="0"/>
              <a:t>11. </a:t>
            </a:r>
            <a:r>
              <a:rPr lang="ru-RU" sz="2800" b="1" dirty="0" err="1"/>
              <a:t>Поширення</a:t>
            </a:r>
            <a:r>
              <a:rPr lang="ru-RU" sz="2800" b="1" dirty="0"/>
              <a:t> </a:t>
            </a:r>
            <a:r>
              <a:rPr lang="ru-RU" sz="2800" b="1" dirty="0" err="1"/>
              <a:t>інформації</a:t>
            </a:r>
            <a:r>
              <a:rPr lang="ru-RU" sz="2800" b="1" dirty="0"/>
              <a:t>.</a:t>
            </a:r>
          </a:p>
          <a:p>
            <a:pPr>
              <a:spcBef>
                <a:spcPts val="1200"/>
              </a:spcBef>
            </a:pPr>
            <a:r>
              <a:rPr lang="ru-RU" sz="2800" b="1" dirty="0"/>
              <a:t>12. </a:t>
            </a:r>
            <a:r>
              <a:rPr lang="ru-RU" sz="2800" b="1" dirty="0" err="1"/>
              <a:t>Рішення</a:t>
            </a:r>
            <a:r>
              <a:rPr lang="ru-RU" sz="2800" b="1" dirty="0"/>
              <a:t> проблем.</a:t>
            </a:r>
          </a:p>
          <a:p>
            <a:pPr>
              <a:spcBef>
                <a:spcPts val="1200"/>
              </a:spcBef>
            </a:pPr>
            <a:r>
              <a:rPr lang="ru-RU" sz="2800" b="1" dirty="0"/>
              <a:t>13. </a:t>
            </a:r>
            <a:r>
              <a:rPr lang="ru-RU" sz="2800" b="1" dirty="0" err="1"/>
              <a:t>Планування</a:t>
            </a:r>
            <a:r>
              <a:rPr lang="ru-RU" sz="2800" b="1" dirty="0"/>
              <a:t>.</a:t>
            </a:r>
          </a:p>
          <a:p>
            <a:pPr>
              <a:spcBef>
                <a:spcPts val="1200"/>
              </a:spcBef>
            </a:pPr>
            <a:r>
              <a:rPr lang="ru-RU" sz="2800" b="1" dirty="0"/>
              <a:t>14. </a:t>
            </a:r>
            <a:r>
              <a:rPr lang="ru-RU" sz="2800" b="1" dirty="0" err="1"/>
              <a:t>Координація</a:t>
            </a:r>
            <a:r>
              <a:rPr lang="ru-RU" sz="2800" b="1" dirty="0"/>
              <a:t> </a:t>
            </a:r>
            <a:r>
              <a:rPr lang="ru-RU" sz="2800" b="1" dirty="0" err="1"/>
              <a:t>дій</a:t>
            </a:r>
            <a:r>
              <a:rPr lang="ru-RU" sz="2800" b="1" dirty="0"/>
              <a:t>.</a:t>
            </a:r>
          </a:p>
          <a:p>
            <a:pPr>
              <a:spcBef>
                <a:spcPts val="1200"/>
              </a:spcBef>
            </a:pPr>
            <a:r>
              <a:rPr lang="ru-RU" sz="2800" b="1" dirty="0"/>
              <a:t>15. </a:t>
            </a:r>
            <a:r>
              <a:rPr lang="ru-RU" sz="2800" b="1" dirty="0" err="1"/>
              <a:t>Полегшення</a:t>
            </a:r>
            <a:r>
              <a:rPr lang="ru-RU" sz="2800" b="1" dirty="0"/>
              <a:t> </a:t>
            </a:r>
            <a:r>
              <a:rPr lang="ru-RU" sz="2800" b="1" dirty="0" err="1"/>
              <a:t>роботи</a:t>
            </a:r>
            <a:r>
              <a:rPr lang="ru-RU" sz="2800" b="1" dirty="0"/>
              <a:t>.</a:t>
            </a:r>
          </a:p>
          <a:p>
            <a:pPr>
              <a:spcBef>
                <a:spcPts val="1200"/>
              </a:spcBef>
            </a:pPr>
            <a:r>
              <a:rPr lang="ru-RU" sz="2800" b="1" dirty="0"/>
              <a:t>16. </a:t>
            </a:r>
            <a:r>
              <a:rPr lang="ru-RU" sz="2800" b="1" dirty="0" err="1"/>
              <a:t>Залучення</a:t>
            </a:r>
            <a:r>
              <a:rPr lang="ru-RU" sz="2800" b="1" dirty="0"/>
              <a:t> </a:t>
            </a:r>
            <a:r>
              <a:rPr lang="ru-RU" sz="2800" b="1" dirty="0" err="1"/>
              <a:t>консультантів</a:t>
            </a:r>
            <a:r>
              <a:rPr lang="ru-RU" sz="2800" b="1" dirty="0"/>
              <a:t>.</a:t>
            </a:r>
          </a:p>
          <a:p>
            <a:pPr>
              <a:spcBef>
                <a:spcPts val="1200"/>
              </a:spcBef>
            </a:pPr>
            <a:r>
              <a:rPr lang="ru-RU" sz="2800" b="1" dirty="0"/>
              <a:t>17. </a:t>
            </a:r>
            <a:r>
              <a:rPr lang="ru-RU" sz="2800" b="1" dirty="0" err="1"/>
              <a:t>Налагодження</a:t>
            </a:r>
            <a:r>
              <a:rPr lang="ru-RU" sz="2800" b="1" dirty="0"/>
              <a:t> </a:t>
            </a:r>
            <a:r>
              <a:rPr lang="ru-RU" sz="2800" b="1" dirty="0" err="1"/>
              <a:t>сприятливого</a:t>
            </a:r>
            <a:r>
              <a:rPr lang="ru-RU" sz="2800" b="1" dirty="0"/>
              <a:t> </a:t>
            </a:r>
            <a:r>
              <a:rPr lang="ru-RU" sz="2800" b="1" dirty="0" err="1"/>
              <a:t>клімату</a:t>
            </a:r>
            <a:r>
              <a:rPr lang="ru-RU" sz="2800" b="1" dirty="0"/>
              <a:t> в </a:t>
            </a:r>
            <a:r>
              <a:rPr lang="ru-RU" sz="2800" b="1" dirty="0" err="1"/>
              <a:t>колективі</a:t>
            </a:r>
            <a:r>
              <a:rPr lang="ru-RU" sz="2800" b="1" dirty="0"/>
              <a:t>. </a:t>
            </a:r>
          </a:p>
          <a:p>
            <a:pPr>
              <a:spcBef>
                <a:spcPts val="1200"/>
              </a:spcBef>
            </a:pPr>
            <a:r>
              <a:rPr lang="ru-RU" sz="2800" b="1" dirty="0"/>
              <a:t>18. </a:t>
            </a:r>
            <a:r>
              <a:rPr lang="ru-RU" sz="2800" b="1" dirty="0" err="1"/>
              <a:t>Управління</a:t>
            </a:r>
            <a:r>
              <a:rPr lang="ru-RU" sz="2800" b="1" dirty="0"/>
              <a:t> </a:t>
            </a:r>
            <a:r>
              <a:rPr lang="ru-RU" sz="2800" b="1" dirty="0" err="1"/>
              <a:t>конфліктами</a:t>
            </a:r>
            <a:r>
              <a:rPr lang="ru-RU" sz="2800" b="1" dirty="0"/>
              <a:t>.</a:t>
            </a:r>
          </a:p>
          <a:p>
            <a:pPr>
              <a:spcBef>
                <a:spcPts val="1200"/>
              </a:spcBef>
            </a:pPr>
            <a:r>
              <a:rPr lang="ru-RU" sz="2800" b="1" dirty="0"/>
              <a:t>19. </a:t>
            </a:r>
            <a:r>
              <a:rPr lang="ru-RU" sz="2800" b="1" dirty="0" err="1"/>
              <a:t>Дисципліна</a:t>
            </a:r>
            <a:r>
              <a:rPr lang="ru-RU" sz="2800" b="1" dirty="0"/>
              <a:t> і критика.</a:t>
            </a:r>
          </a:p>
        </p:txBody>
      </p:sp>
    </p:spTree>
    <p:extLst>
      <p:ext uri="{BB962C8B-B14F-4D97-AF65-F5344CB8AC3E}">
        <p14:creationId xmlns:p14="http://schemas.microsoft.com/office/powerpoint/2010/main" val="36522504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a:xfrm>
            <a:off x="323850" y="476250"/>
            <a:ext cx="8362950" cy="5654675"/>
          </a:xfrm>
        </p:spPr>
        <p:txBody>
          <a:bodyPr/>
          <a:lstStyle/>
          <a:p>
            <a:pPr marL="109728" indent="0" algn="ctr" eaLnBrk="1" hangingPunct="1">
              <a:buNone/>
            </a:pPr>
            <a:r>
              <a:rPr lang="uk-UA" b="1" i="1" dirty="0" smtClean="0">
                <a:solidFill>
                  <a:srgbClr val="000000"/>
                </a:solidFill>
              </a:rPr>
              <a:t>Основна відмінність між </a:t>
            </a:r>
            <a:endParaRPr lang="en-US" b="1" i="1" dirty="0" smtClean="0">
              <a:solidFill>
                <a:srgbClr val="000000"/>
              </a:solidFill>
            </a:endParaRPr>
          </a:p>
          <a:p>
            <a:pPr marL="109728" indent="0" algn="ctr" eaLnBrk="1" hangingPunct="1">
              <a:buNone/>
            </a:pPr>
            <a:r>
              <a:rPr lang="uk-UA" b="1" i="1" dirty="0" smtClean="0">
                <a:solidFill>
                  <a:srgbClr val="000000"/>
                </a:solidFill>
              </a:rPr>
              <a:t>керівником-лідером та </a:t>
            </a:r>
            <a:endParaRPr lang="en-US" b="1" i="1" dirty="0" smtClean="0">
              <a:solidFill>
                <a:srgbClr val="000000"/>
              </a:solidFill>
            </a:endParaRPr>
          </a:p>
          <a:p>
            <a:pPr marL="109728" indent="0" algn="ctr" eaLnBrk="1" hangingPunct="1">
              <a:buNone/>
            </a:pPr>
            <a:r>
              <a:rPr lang="uk-UA" b="1" i="1" dirty="0" err="1" smtClean="0">
                <a:solidFill>
                  <a:srgbClr val="000000"/>
                </a:solidFill>
              </a:rPr>
              <a:t>керівником-нелідером</a:t>
            </a:r>
            <a:r>
              <a:rPr lang="uk-UA" b="1" i="1" dirty="0" smtClean="0">
                <a:solidFill>
                  <a:srgbClr val="000000"/>
                </a:solidFill>
              </a:rPr>
              <a:t> </a:t>
            </a:r>
            <a:endParaRPr lang="en-US" b="1" i="1" dirty="0" smtClean="0">
              <a:solidFill>
                <a:srgbClr val="000000"/>
              </a:solidFill>
            </a:endParaRPr>
          </a:p>
          <a:p>
            <a:pPr marL="109728" indent="0" algn="ctr" eaLnBrk="1" hangingPunct="1">
              <a:buNone/>
            </a:pPr>
            <a:r>
              <a:rPr lang="uk-UA" b="1" i="1" dirty="0" smtClean="0">
                <a:solidFill>
                  <a:srgbClr val="000000"/>
                </a:solidFill>
              </a:rPr>
              <a:t>полягає у наявності/відсутності </a:t>
            </a:r>
            <a:r>
              <a:rPr lang="uk-UA" b="1" i="1" dirty="0" err="1" smtClean="0">
                <a:solidFill>
                  <a:srgbClr val="000000"/>
                </a:solidFill>
              </a:rPr>
              <a:t>послідовників=союзників</a:t>
            </a:r>
            <a:r>
              <a:rPr lang="uk-UA" b="1" i="1" dirty="0" smtClean="0">
                <a:solidFill>
                  <a:srgbClr val="000000"/>
                </a:solidFill>
              </a:rPr>
              <a:t> </a:t>
            </a:r>
            <a:endParaRPr lang="en-US" b="1" i="1" dirty="0" smtClean="0">
              <a:solidFill>
                <a:srgbClr val="000000"/>
              </a:solidFill>
            </a:endParaRPr>
          </a:p>
          <a:p>
            <a:pPr marL="109728" indent="0" algn="ctr" eaLnBrk="1" hangingPunct="1">
              <a:buNone/>
            </a:pPr>
            <a:r>
              <a:rPr lang="uk-UA" b="1" i="1" dirty="0" smtClean="0">
                <a:solidFill>
                  <a:srgbClr val="000000"/>
                </a:solidFill>
              </a:rPr>
              <a:t>саме  серед підлеглих співробітників.</a:t>
            </a:r>
            <a:r>
              <a:rPr lang="uk-UA" dirty="0" smtClean="0">
                <a:solidFill>
                  <a:srgbClr val="000000"/>
                </a:solidFill>
              </a:rPr>
              <a:t> </a:t>
            </a:r>
          </a:p>
          <a:p>
            <a:pPr algn="ctr" eaLnBrk="1" hangingPunct="1">
              <a:buFont typeface="Wingdings" pitchFamily="2" charset="2"/>
              <a:buNone/>
            </a:pPr>
            <a:endParaRPr lang="en-US" b="1" dirty="0" smtClean="0">
              <a:solidFill>
                <a:srgbClr val="FF0000"/>
              </a:solidFill>
            </a:endParaRPr>
          </a:p>
          <a:p>
            <a:pPr algn="ctr" eaLnBrk="1" hangingPunct="1">
              <a:buFont typeface="Wingdings" pitchFamily="2" charset="2"/>
              <a:buNone/>
            </a:pPr>
            <a:endParaRPr lang="en-US" b="1" dirty="0">
              <a:solidFill>
                <a:srgbClr val="FF0000"/>
              </a:solidFill>
            </a:endParaRPr>
          </a:p>
          <a:p>
            <a:pPr algn="ctr" eaLnBrk="1" hangingPunct="1">
              <a:buFont typeface="Wingdings" pitchFamily="2" charset="2"/>
              <a:buNone/>
            </a:pPr>
            <a:r>
              <a:rPr lang="uk-UA" b="1" dirty="0" smtClean="0">
                <a:solidFill>
                  <a:srgbClr val="FF0000"/>
                </a:solidFill>
              </a:rPr>
              <a:t>Сутність лідерства полягає в умінні керівника оволодіти соціальними силами у колективі, у мистецтві формування, розвитку і спрямування моральних цінностей.</a:t>
            </a:r>
            <a:r>
              <a:rPr lang="uk-UA" dirty="0" smtClean="0"/>
              <a:t> </a:t>
            </a:r>
          </a:p>
        </p:txBody>
      </p:sp>
    </p:spTree>
    <p:extLst>
      <p:ext uri="{BB962C8B-B14F-4D97-AF65-F5344CB8AC3E}">
        <p14:creationId xmlns:p14="http://schemas.microsoft.com/office/powerpoint/2010/main" val="15840398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4968552" cy="2016224"/>
          </a:xfrm>
        </p:spPr>
        <p:txBody>
          <a:bodyPr>
            <a:noAutofit/>
          </a:bodyPr>
          <a:lstStyle/>
          <a:p>
            <a:pPr algn="ctr"/>
            <a:r>
              <a:rPr lang="uk-UA" sz="3200" i="1" dirty="0" smtClean="0">
                <a:solidFill>
                  <a:schemeClr val="tx1"/>
                </a:solidFill>
                <a:latin typeface="Times New Roman" pitchFamily="18" charset="0"/>
                <a:cs typeface="Times New Roman" pitchFamily="18" charset="0"/>
              </a:rPr>
              <a:t>1. Природа лідерства</a:t>
            </a:r>
            <a:r>
              <a:rPr lang="uk-UA" sz="3200" i="1" dirty="0" smtClean="0">
                <a:latin typeface="Times New Roman" pitchFamily="18" charset="0"/>
                <a:cs typeface="Times New Roman" pitchFamily="18" charset="0"/>
              </a:rPr>
              <a:t> </a:t>
            </a: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uk-UA" sz="1800" b="1" dirty="0" smtClean="0"/>
              <a:t> Лідерство</a:t>
            </a:r>
            <a:r>
              <a:rPr lang="uk-UA" sz="1800" dirty="0" smtClean="0"/>
              <a:t> - це здатність керівника значно впливати на окремих індивідуумів або на групи людей і направлена на ефективне досягнення цілей організації.</a:t>
            </a:r>
            <a:endParaRPr lang="ru-RU" sz="1800" dirty="0">
              <a:latin typeface="Times New Roman" pitchFamily="18" charset="0"/>
              <a:cs typeface="Times New Roman" pitchFamily="18" charset="0"/>
            </a:endParaRPr>
          </a:p>
        </p:txBody>
      </p:sp>
      <p:sp>
        <p:nvSpPr>
          <p:cNvPr id="205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grpSp>
        <p:nvGrpSpPr>
          <p:cNvPr id="3" name="Group 1"/>
          <p:cNvGrpSpPr>
            <a:grpSpLocks noChangeAspect="1"/>
          </p:cNvGrpSpPr>
          <p:nvPr/>
        </p:nvGrpSpPr>
        <p:grpSpPr bwMode="auto">
          <a:xfrm>
            <a:off x="0" y="428604"/>
            <a:ext cx="9144000" cy="5733256"/>
            <a:chOff x="2308" y="2443"/>
            <a:chExt cx="7200" cy="5940"/>
          </a:xfrm>
        </p:grpSpPr>
        <p:sp>
          <p:nvSpPr>
            <p:cNvPr id="2055" name="AutoShape 7"/>
            <p:cNvSpPr>
              <a:spLocks noChangeAspect="1" noChangeArrowheads="1" noTextEdit="1"/>
            </p:cNvSpPr>
            <p:nvPr/>
          </p:nvSpPr>
          <p:spPr bwMode="auto">
            <a:xfrm>
              <a:off x="2308" y="2443"/>
              <a:ext cx="7200" cy="5940"/>
            </a:xfrm>
            <a:prstGeom prst="rect">
              <a:avLst/>
            </a:prstGeom>
            <a:noFill/>
          </p:spPr>
          <p:txBody>
            <a:bodyPr vert="horz" wrap="square" lIns="91440" tIns="45720" rIns="91440" bIns="45720" numCol="1" anchor="t" anchorCtr="0" compatLnSpc="1">
              <a:prstTxWarp prst="textNoShape">
                <a:avLst/>
              </a:prstTxWarp>
            </a:bodyPr>
            <a:lstStyle/>
            <a:p>
              <a:endParaRPr lang="ru-RU" sz="2000" dirty="0">
                <a:latin typeface="Times New Roman" pitchFamily="18" charset="0"/>
                <a:cs typeface="Times New Roman" pitchFamily="18" charset="0"/>
              </a:endParaRPr>
            </a:p>
          </p:txBody>
        </p:sp>
        <p:sp>
          <p:nvSpPr>
            <p:cNvPr id="2054" name="Text Box 6"/>
            <p:cNvSpPr txBox="1">
              <a:spLocks noChangeArrowheads="1"/>
            </p:cNvSpPr>
            <p:nvPr/>
          </p:nvSpPr>
          <p:spPr bwMode="auto">
            <a:xfrm>
              <a:off x="6383" y="2653"/>
              <a:ext cx="2990" cy="108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Рівень 5: Лідер 5-го рівня</a:t>
              </a:r>
              <a:endParaRPr kumimoji="0" lang="uk-UA"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Скромний і професійний, створює організацію, здатну довгий час залишатися справді великою</a:t>
              </a:r>
              <a:endParaRPr kumimoji="0" lang="uk-UA"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053" name="Text Box 5"/>
            <p:cNvSpPr txBox="1">
              <a:spLocks noChangeArrowheads="1"/>
            </p:cNvSpPr>
            <p:nvPr/>
          </p:nvSpPr>
          <p:spPr bwMode="auto">
            <a:xfrm>
              <a:off x="5297" y="3868"/>
              <a:ext cx="3616" cy="108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Рівень 4: Ефективний керівник</a:t>
              </a:r>
              <a:endParaRPr kumimoji="0" lang="uk-UA"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Створює загальну відданість чіткому і привабливому лідерству, стимулює людей на високопродуктивну роботу</a:t>
              </a:r>
              <a:endParaRPr kumimoji="0" lang="uk-UA"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052" name="Text Box 4"/>
            <p:cNvSpPr txBox="1">
              <a:spLocks noChangeArrowheads="1"/>
            </p:cNvSpPr>
            <p:nvPr/>
          </p:nvSpPr>
          <p:spPr bwMode="auto">
            <a:xfrm>
              <a:off x="4346" y="5083"/>
              <a:ext cx="3773" cy="94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Рівень 3: Компетентний менеджер</a:t>
              </a:r>
              <a:endParaRPr kumimoji="0" lang="uk-UA"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Складає плани й організовує людей для продуктивного і ефективного переслідування цілей</a:t>
              </a:r>
              <a:endParaRPr kumimoji="0" lang="uk-UA"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051" name="Text Box 3"/>
            <p:cNvSpPr txBox="1">
              <a:spLocks noChangeArrowheads="1"/>
            </p:cNvSpPr>
            <p:nvPr/>
          </p:nvSpPr>
          <p:spPr bwMode="auto">
            <a:xfrm>
              <a:off x="3395" y="6163"/>
              <a:ext cx="3260" cy="94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Рівень 2: Активний член команди</a:t>
              </a:r>
              <a:endParaRPr kumimoji="0" lang="uk-UA"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Вносить вклад у досягнення цілей команди, ефективно працює з іншими членами групи</a:t>
              </a:r>
              <a:endParaRPr kumimoji="0" lang="uk-UA"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050" name="Text Box 2"/>
            <p:cNvSpPr txBox="1">
              <a:spLocks noChangeArrowheads="1"/>
            </p:cNvSpPr>
            <p:nvPr/>
          </p:nvSpPr>
          <p:spPr bwMode="auto">
            <a:xfrm>
              <a:off x="2444" y="7243"/>
              <a:ext cx="3260" cy="94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Рівень 1: Здатний працівник</a:t>
              </a:r>
              <a:endParaRPr kumimoji="0" lang="uk-UA"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Продуктивний співробітник, самостійно застосовує свої здібності, знання, навички</a:t>
              </a:r>
              <a:endParaRPr kumimoji="0" lang="uk-UA"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grpSp>
      <p:sp>
        <p:nvSpPr>
          <p:cNvPr id="12" name="Прямоугольник 11"/>
          <p:cNvSpPr/>
          <p:nvPr/>
        </p:nvSpPr>
        <p:spPr>
          <a:xfrm>
            <a:off x="460801" y="5968739"/>
            <a:ext cx="8712968" cy="954107"/>
          </a:xfrm>
          <a:prstGeom prst="rect">
            <a:avLst/>
          </a:prstGeom>
        </p:spPr>
        <p:txBody>
          <a:bodyPr wrap="square">
            <a:spAutoFit/>
          </a:bodyPr>
          <a:lstStyle/>
          <a:p>
            <a:pPr algn="r"/>
            <a:r>
              <a:rPr lang="uk-UA" sz="2800" b="1" dirty="0" smtClean="0">
                <a:latin typeface="Times New Roman" pitchFamily="18" charset="0"/>
                <a:cs typeface="Times New Roman" pitchFamily="18" charset="0"/>
              </a:rPr>
              <a:t>П</a:t>
            </a:r>
            <a:r>
              <a:rPr lang="en-US" sz="2800" b="1" dirty="0" smtClean="0">
                <a:latin typeface="Times New Roman" pitchFamily="18" charset="0"/>
                <a:cs typeface="Times New Roman" pitchFamily="18" charset="0"/>
              </a:rPr>
              <a:t>'</a:t>
            </a:r>
            <a:r>
              <a:rPr lang="uk-UA" sz="2800" b="1" dirty="0" err="1" smtClean="0">
                <a:latin typeface="Times New Roman" pitchFamily="18" charset="0"/>
                <a:cs typeface="Times New Roman" pitchFamily="18" charset="0"/>
              </a:rPr>
              <a:t>ятирівнева</a:t>
            </a:r>
            <a:r>
              <a:rPr lang="uk-UA" sz="2800" b="1" dirty="0" smtClean="0">
                <a:latin typeface="Times New Roman" pitchFamily="18" charset="0"/>
                <a:cs typeface="Times New Roman" pitchFamily="18" charset="0"/>
              </a:rPr>
              <a:t> ієрархія</a:t>
            </a:r>
          </a:p>
          <a:p>
            <a:pPr algn="r"/>
            <a:r>
              <a:rPr lang="uk-UA" sz="2800" b="1" dirty="0" smtClean="0">
                <a:latin typeface="Times New Roman" pitchFamily="18" charset="0"/>
                <a:cs typeface="Times New Roman" pitchFamily="18" charset="0"/>
              </a:rPr>
              <a:t> лідерських здібностей</a:t>
            </a:r>
            <a:endParaRPr lang="ru-RU" sz="2800" dirty="0"/>
          </a:p>
        </p:txBody>
      </p:sp>
    </p:spTree>
  </p:cSld>
  <p:clrMapOvr>
    <a:masterClrMapping/>
  </p:clrMapOvr>
  <p:transition spd="slow" advTm="15000">
    <p:wheel spokes="3"/>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285728"/>
            <a:ext cx="8229600" cy="4525963"/>
          </a:xfrm>
        </p:spPr>
        <p:txBody>
          <a:bodyPr>
            <a:normAutofit fontScale="92500" lnSpcReduction="20000"/>
          </a:bodyPr>
          <a:lstStyle/>
          <a:p>
            <a:pPr>
              <a:buNone/>
            </a:pPr>
            <a:r>
              <a:rPr lang="uk-UA" b="1" i="1" dirty="0" smtClean="0"/>
              <a:t>Лідер</a:t>
            </a:r>
            <a:r>
              <a:rPr lang="uk-UA" dirty="0" smtClean="0"/>
              <a:t> – це особа, яка має здатність впливати на людей для досягнення певних цілей.</a:t>
            </a:r>
          </a:p>
          <a:p>
            <a:pPr>
              <a:buNone/>
            </a:pPr>
            <a:endParaRPr lang="uk-UA" b="1" i="1" dirty="0" smtClean="0"/>
          </a:p>
          <a:p>
            <a:pPr>
              <a:buNone/>
            </a:pPr>
            <a:r>
              <a:rPr lang="uk-UA" b="1" i="1" dirty="0" smtClean="0"/>
              <a:t>Лідер</a:t>
            </a:r>
            <a:r>
              <a:rPr lang="uk-UA" dirty="0" smtClean="0"/>
              <a:t> 1)може займати формальну посаду в організації  або сам бути неформальним лідером;</a:t>
            </a:r>
          </a:p>
          <a:p>
            <a:pPr>
              <a:buNone/>
            </a:pPr>
            <a:r>
              <a:rPr lang="uk-UA" dirty="0" smtClean="0"/>
              <a:t>2) може наділятися владними повноваженнями або не мати їх;</a:t>
            </a:r>
          </a:p>
          <a:p>
            <a:pPr>
              <a:buNone/>
            </a:pPr>
            <a:r>
              <a:rPr lang="uk-UA" dirty="0" smtClean="0"/>
              <a:t>3) має здатність впливати на поведінку і інших людей як в межах організації, так і поза її межами;</a:t>
            </a:r>
          </a:p>
          <a:p>
            <a:pPr>
              <a:buNone/>
            </a:pPr>
            <a:r>
              <a:rPr lang="uk-UA" dirty="0" smtClean="0"/>
              <a:t>4) Може мати різні цілі впливу: цілі організації  або інші.</a:t>
            </a:r>
            <a:endParaRPr lang="ru-RU" dirty="0" smtClean="0"/>
          </a:p>
          <a:p>
            <a:endParaRPr lang="ru-RU" dirty="0"/>
          </a:p>
        </p:txBody>
      </p:sp>
      <p:pic>
        <p:nvPicPr>
          <p:cNvPr id="1026" name="Picture 2" descr="D:\Лера\универ\магистратура\загружено (7).jpg"/>
          <p:cNvPicPr>
            <a:picLocks noChangeAspect="1" noChangeArrowheads="1"/>
          </p:cNvPicPr>
          <p:nvPr/>
        </p:nvPicPr>
        <p:blipFill>
          <a:blip r:embed="rId2"/>
          <a:srcRect/>
          <a:stretch>
            <a:fillRect/>
          </a:stretch>
        </p:blipFill>
        <p:spPr bwMode="auto">
          <a:xfrm>
            <a:off x="5857884" y="4383532"/>
            <a:ext cx="3286116" cy="2574555"/>
          </a:xfrm>
          <a:prstGeom prst="rect">
            <a:avLst/>
          </a:prstGeom>
          <a:noFill/>
        </p:spPr>
      </p:pic>
    </p:spTree>
  </p:cSld>
  <p:clrMapOvr>
    <a:masterClrMapping/>
  </p:clrMapOvr>
  <p:transition spd="slow" advTm="10000">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11188" y="274638"/>
            <a:ext cx="8075612" cy="417512"/>
          </a:xfrm>
        </p:spPr>
        <p:txBody>
          <a:bodyPr/>
          <a:lstStyle/>
          <a:p>
            <a:pPr algn="ctr" eaLnBrk="1" hangingPunct="1"/>
            <a:r>
              <a:rPr lang="uk-UA" sz="2100" b="1" smtClean="0">
                <a:solidFill>
                  <a:srgbClr val="339933"/>
                </a:solidFill>
              </a:rPr>
              <a:t>ОСНОВНІ ПОНЯТТЯ</a:t>
            </a:r>
          </a:p>
        </p:txBody>
      </p:sp>
      <p:sp>
        <p:nvSpPr>
          <p:cNvPr id="5123" name="Rectangle 3"/>
          <p:cNvSpPr>
            <a:spLocks noGrp="1" noChangeArrowheads="1"/>
          </p:cNvSpPr>
          <p:nvPr>
            <p:ph type="body" idx="1"/>
          </p:nvPr>
        </p:nvSpPr>
        <p:spPr>
          <a:xfrm>
            <a:off x="323850" y="765175"/>
            <a:ext cx="8568630" cy="5365750"/>
          </a:xfrm>
        </p:spPr>
        <p:txBody>
          <a:bodyPr/>
          <a:lstStyle/>
          <a:p>
            <a:pPr eaLnBrk="1" hangingPunct="1">
              <a:lnSpc>
                <a:spcPct val="80000"/>
              </a:lnSpc>
              <a:spcBef>
                <a:spcPts val="1200"/>
              </a:spcBef>
            </a:pPr>
            <a:r>
              <a:rPr lang="uk-UA" sz="1800" b="1" i="1" u="sng" dirty="0" smtClean="0">
                <a:solidFill>
                  <a:srgbClr val="FF0000"/>
                </a:solidFill>
              </a:rPr>
              <a:t>Лідерство</a:t>
            </a:r>
            <a:r>
              <a:rPr lang="uk-UA" sz="1800" dirty="0" smtClean="0"/>
              <a:t> – </a:t>
            </a:r>
            <a:r>
              <a:rPr lang="uk-UA" sz="1800" dirty="0" smtClean="0">
                <a:solidFill>
                  <a:srgbClr val="FF0000"/>
                </a:solidFill>
              </a:rPr>
              <a:t>1) керівне положення окремої особистості, соціальної групи, клану, партії, держави; 2) процеси внутрішньої самоорганізації та самоуправління групи, обумовлені індивідуальною ініціативою їхніх членів; 3) процес, за допомогою якого одна людина здійснює вплив на іншу чи на групу людей.</a:t>
            </a:r>
          </a:p>
          <a:p>
            <a:pPr eaLnBrk="1" hangingPunct="1">
              <a:lnSpc>
                <a:spcPct val="80000"/>
              </a:lnSpc>
              <a:spcBef>
                <a:spcPts val="1200"/>
              </a:spcBef>
            </a:pPr>
            <a:r>
              <a:rPr lang="uk-UA" sz="1800" b="1" i="1" u="sng" dirty="0" smtClean="0">
                <a:solidFill>
                  <a:srgbClr val="000000"/>
                </a:solidFill>
              </a:rPr>
              <a:t>Лідер</a:t>
            </a:r>
            <a:r>
              <a:rPr lang="uk-UA" sz="1800" dirty="0" smtClean="0">
                <a:solidFill>
                  <a:srgbClr val="000000"/>
                </a:solidFill>
              </a:rPr>
              <a:t> </a:t>
            </a:r>
            <a:r>
              <a:rPr lang="uk-UA" sz="1800" dirty="0" smtClean="0"/>
              <a:t>– </a:t>
            </a:r>
            <a:r>
              <a:rPr lang="uk-UA" sz="1800" dirty="0" smtClean="0">
                <a:solidFill>
                  <a:srgbClr val="000000"/>
                </a:solidFill>
              </a:rPr>
              <a:t>будь-який член співтовариства, який здійснює значний вплив на поведінку людей, формально чи неформально виконує функції управління, користується повагою та авторитетом. </a:t>
            </a:r>
          </a:p>
          <a:p>
            <a:pPr eaLnBrk="1" hangingPunct="1">
              <a:lnSpc>
                <a:spcPct val="80000"/>
              </a:lnSpc>
              <a:spcBef>
                <a:spcPts val="1200"/>
              </a:spcBef>
            </a:pPr>
            <a:r>
              <a:rPr lang="uk-UA" sz="1800" b="1" i="1" u="sng" dirty="0" smtClean="0">
                <a:solidFill>
                  <a:srgbClr val="6600FF"/>
                </a:solidFill>
              </a:rPr>
              <a:t>Лідер управління, лідер управлінського типу </a:t>
            </a:r>
            <a:r>
              <a:rPr lang="uk-UA" sz="1800" dirty="0" smtClean="0">
                <a:solidFill>
                  <a:srgbClr val="6600FF"/>
                </a:solidFill>
              </a:rPr>
              <a:t>– людина, здатна висувати продуктивні цілі розвитку, знаходити оптимальні шляхи їхнього досягнення та об’єднувати різних людей у соціальні організації для вирішення спільних завдань, максимально використовувати творчі можливості як свої, так і оточуючих, у тому числі талановитих та обдарованих.</a:t>
            </a:r>
          </a:p>
          <a:p>
            <a:pPr eaLnBrk="1" hangingPunct="1">
              <a:lnSpc>
                <a:spcPct val="80000"/>
              </a:lnSpc>
              <a:spcBef>
                <a:spcPts val="1200"/>
              </a:spcBef>
            </a:pPr>
            <a:r>
              <a:rPr lang="uk-UA" sz="1800" b="1" i="1" u="sng" dirty="0" smtClean="0">
                <a:solidFill>
                  <a:srgbClr val="669900"/>
                </a:solidFill>
              </a:rPr>
              <a:t>Керівництво та лідерство </a:t>
            </a:r>
            <a:r>
              <a:rPr lang="uk-UA" sz="1800" i="1" dirty="0" smtClean="0">
                <a:solidFill>
                  <a:srgbClr val="669900"/>
                </a:solidFill>
              </a:rPr>
              <a:t>- це персоніфіковані форми соціального контролю, способи соціально-психологічного впливу на підлеглих співробітників з метою досягнення максимального ефекту в діяльності організації як соціальної мікросистеми.</a:t>
            </a:r>
            <a:r>
              <a:rPr lang="uk-UA" sz="1800" dirty="0" smtClean="0">
                <a:solidFill>
                  <a:srgbClr val="669900"/>
                </a:solidFill>
              </a:rPr>
              <a:t> </a:t>
            </a:r>
          </a:p>
          <a:p>
            <a:pPr eaLnBrk="1" hangingPunct="1">
              <a:lnSpc>
                <a:spcPct val="80000"/>
              </a:lnSpc>
              <a:spcBef>
                <a:spcPts val="1200"/>
              </a:spcBef>
            </a:pPr>
            <a:r>
              <a:rPr lang="uk-UA" sz="1800" b="1" i="1" u="sng" dirty="0" smtClean="0"/>
              <a:t>Мистецтво управління </a:t>
            </a:r>
            <a:r>
              <a:rPr lang="uk-UA" sz="1800" dirty="0" smtClean="0"/>
              <a:t>– уміння застосовувати наукові знання з управління, творчо використовувати накопичений досвід та отримані навички у конкретній управлінській ситуації.</a:t>
            </a:r>
          </a:p>
          <a:p>
            <a:pPr eaLnBrk="1" hangingPunct="1">
              <a:lnSpc>
                <a:spcPct val="80000"/>
              </a:lnSpc>
              <a:spcBef>
                <a:spcPts val="1200"/>
              </a:spcBef>
            </a:pPr>
            <a:endParaRPr lang="uk-UA" sz="1800" dirty="0" smtClean="0"/>
          </a:p>
        </p:txBody>
      </p:sp>
    </p:spTree>
    <p:extLst>
      <p:ext uri="{BB962C8B-B14F-4D97-AF65-F5344CB8AC3E}">
        <p14:creationId xmlns:p14="http://schemas.microsoft.com/office/powerpoint/2010/main" val="19758447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err="1"/>
              <a:t>Лідер</a:t>
            </a:r>
            <a:r>
              <a:rPr lang="ru-RU" dirty="0"/>
              <a:t> повинен </a:t>
            </a:r>
            <a:r>
              <a:rPr lang="ru-RU" dirty="0" err="1"/>
              <a:t>володіти</a:t>
            </a:r>
            <a:r>
              <a:rPr lang="ru-RU" dirty="0"/>
              <a:t> такими </a:t>
            </a:r>
            <a:r>
              <a:rPr lang="ru-RU" dirty="0" err="1"/>
              <a:t>якостями</a:t>
            </a:r>
            <a:endParaRPr lang="ru-RU" b="1" dirty="0"/>
          </a:p>
        </p:txBody>
      </p:sp>
      <p:sp>
        <p:nvSpPr>
          <p:cNvPr id="3" name="Содержимое 2"/>
          <p:cNvSpPr>
            <a:spLocks noGrp="1"/>
          </p:cNvSpPr>
          <p:nvPr>
            <p:ph idx="1"/>
          </p:nvPr>
        </p:nvSpPr>
        <p:spPr>
          <a:xfrm>
            <a:off x="304800" y="1554162"/>
            <a:ext cx="8686800" cy="5018110"/>
          </a:xfrm>
        </p:spPr>
        <p:txBody>
          <a:bodyPr>
            <a:normAutofit fontScale="92500" lnSpcReduction="10000"/>
          </a:bodyPr>
          <a:lstStyle/>
          <a:p>
            <a:pPr algn="ctr"/>
            <a:r>
              <a:rPr lang="ru-RU" b="1" i="1" dirty="0" err="1"/>
              <a:t>Впевненість</a:t>
            </a:r>
            <a:r>
              <a:rPr lang="ru-RU" b="1" i="1" dirty="0"/>
              <a:t> в </a:t>
            </a:r>
            <a:r>
              <a:rPr lang="ru-RU" b="1" i="1" dirty="0" err="1"/>
              <a:t>собі</a:t>
            </a:r>
            <a:r>
              <a:rPr lang="ru-RU" b="1" i="1" dirty="0"/>
              <a:t>, </a:t>
            </a:r>
            <a:r>
              <a:rPr lang="ru-RU" b="1" i="1" dirty="0" err="1"/>
              <a:t>гострий</a:t>
            </a:r>
            <a:r>
              <a:rPr lang="ru-RU" b="1" i="1" dirty="0"/>
              <a:t> і </a:t>
            </a:r>
            <a:r>
              <a:rPr lang="ru-RU" b="1" i="1" dirty="0" err="1"/>
              <a:t>гнучкий</a:t>
            </a:r>
            <a:r>
              <a:rPr lang="ru-RU" b="1" i="1" dirty="0"/>
              <a:t> </a:t>
            </a:r>
            <a:r>
              <a:rPr lang="ru-RU" b="1" i="1" dirty="0" err="1"/>
              <a:t>розум</a:t>
            </a:r>
            <a:r>
              <a:rPr lang="ru-RU" b="1" i="1" dirty="0"/>
              <a:t>, </a:t>
            </a:r>
            <a:r>
              <a:rPr lang="ru-RU" b="1" i="1" dirty="0" err="1"/>
              <a:t>компетентність</a:t>
            </a:r>
            <a:r>
              <a:rPr lang="ru-RU" b="1" i="1" dirty="0"/>
              <a:t> як </a:t>
            </a:r>
            <a:r>
              <a:rPr lang="ru-RU" b="1" i="1" dirty="0" err="1"/>
              <a:t>досконале</a:t>
            </a:r>
            <a:r>
              <a:rPr lang="ru-RU" b="1" i="1" dirty="0"/>
              <a:t> </a:t>
            </a:r>
            <a:r>
              <a:rPr lang="ru-RU" b="1" i="1" dirty="0" err="1"/>
              <a:t>знання</a:t>
            </a:r>
            <a:r>
              <a:rPr lang="ru-RU" b="1" i="1" dirty="0"/>
              <a:t> </a:t>
            </a:r>
            <a:r>
              <a:rPr lang="ru-RU" b="1" i="1" dirty="0" err="1"/>
              <a:t>своєї</a:t>
            </a:r>
            <a:r>
              <a:rPr lang="ru-RU" b="1" i="1" dirty="0"/>
              <a:t> </a:t>
            </a:r>
            <a:r>
              <a:rPr lang="ru-RU" b="1" i="1" dirty="0" err="1"/>
              <a:t>справи</a:t>
            </a:r>
            <a:r>
              <a:rPr lang="ru-RU" b="1" i="1" dirty="0"/>
              <a:t>, сильна воля, </a:t>
            </a:r>
            <a:r>
              <a:rPr lang="ru-RU" b="1" i="1" dirty="0" err="1"/>
              <a:t>вміння</a:t>
            </a:r>
            <a:r>
              <a:rPr lang="ru-RU" b="1" i="1" dirty="0"/>
              <a:t> </a:t>
            </a:r>
            <a:r>
              <a:rPr lang="ru-RU" b="1" i="1" dirty="0" err="1"/>
              <a:t>зрозуміти</a:t>
            </a:r>
            <a:r>
              <a:rPr lang="ru-RU" b="1" i="1" dirty="0"/>
              <a:t> </a:t>
            </a:r>
            <a:r>
              <a:rPr lang="ru-RU" b="1" i="1" dirty="0" err="1"/>
              <a:t>особливості</a:t>
            </a:r>
            <a:r>
              <a:rPr lang="ru-RU" b="1" i="1" dirty="0"/>
              <a:t> </a:t>
            </a:r>
            <a:r>
              <a:rPr lang="ru-RU" b="1" i="1" dirty="0" err="1"/>
              <a:t>психології</a:t>
            </a:r>
            <a:r>
              <a:rPr lang="ru-RU" b="1" i="1" dirty="0"/>
              <a:t> людей, </a:t>
            </a:r>
            <a:r>
              <a:rPr lang="ru-RU" b="1" i="1" dirty="0" err="1"/>
              <a:t>організаторські</a:t>
            </a:r>
            <a:r>
              <a:rPr lang="ru-RU" b="1" i="1" dirty="0"/>
              <a:t> </a:t>
            </a:r>
            <a:r>
              <a:rPr lang="ru-RU" b="1" i="1" dirty="0" err="1"/>
              <a:t>здібності</a:t>
            </a:r>
            <a:r>
              <a:rPr lang="ru-RU" b="1" i="1" dirty="0"/>
              <a:t>.</a:t>
            </a:r>
          </a:p>
          <a:p>
            <a:pPr algn="ctr"/>
            <a:r>
              <a:rPr lang="ru-RU" b="1" i="1" dirty="0" err="1"/>
              <a:t>Уява</a:t>
            </a:r>
            <a:endParaRPr lang="ru-RU" b="1" i="1" dirty="0"/>
          </a:p>
          <a:p>
            <a:pPr algn="ctr"/>
            <a:r>
              <a:rPr lang="ru-RU" b="1" i="1" dirty="0" err="1"/>
              <a:t>знання</a:t>
            </a:r>
            <a:endParaRPr lang="ru-RU" b="1" i="1" dirty="0"/>
          </a:p>
          <a:p>
            <a:pPr algn="ctr"/>
            <a:r>
              <a:rPr lang="ru-RU" b="1" i="1" dirty="0"/>
              <a:t>талант</a:t>
            </a:r>
          </a:p>
          <a:p>
            <a:pPr algn="ctr"/>
            <a:r>
              <a:rPr lang="ru-RU" b="1" i="1" dirty="0" err="1"/>
              <a:t>жорсткість</a:t>
            </a:r>
            <a:endParaRPr lang="ru-RU" b="1" i="1" dirty="0"/>
          </a:p>
          <a:p>
            <a:pPr algn="ctr"/>
            <a:r>
              <a:rPr lang="ru-RU" b="1" i="1" dirty="0" err="1"/>
              <a:t>тяжіння</a:t>
            </a:r>
            <a:endParaRPr lang="ru-RU" b="1" i="1" dirty="0"/>
          </a:p>
          <a:p>
            <a:pPr algn="ctr"/>
            <a:r>
              <a:rPr lang="ru-RU" b="1" i="1" dirty="0" err="1"/>
              <a:t>Перевага</a:t>
            </a:r>
            <a:r>
              <a:rPr lang="ru-RU" b="1" i="1" dirty="0"/>
              <a:t> над </a:t>
            </a:r>
            <a:r>
              <a:rPr lang="ru-RU" b="1" i="1" dirty="0" err="1"/>
              <a:t>іншими</a:t>
            </a:r>
            <a:endParaRPr lang="ru-RU" b="1" i="1" dirty="0"/>
          </a:p>
          <a:p>
            <a:pPr algn="ctr"/>
            <a:r>
              <a:rPr lang="ru-RU" b="1" i="1" dirty="0" err="1"/>
              <a:t>Комунікабельність</a:t>
            </a:r>
            <a:r>
              <a:rPr lang="ru-RU" b="1" i="1" dirty="0"/>
              <a:t> (</a:t>
            </a:r>
            <a:r>
              <a:rPr lang="ru-RU" b="1" i="1" dirty="0" err="1"/>
              <a:t>товариськість</a:t>
            </a:r>
            <a:r>
              <a:rPr lang="ru-RU" b="1" i="1" dirty="0"/>
              <a:t>)</a:t>
            </a:r>
          </a:p>
          <a:p>
            <a:pPr algn="ctr"/>
            <a:r>
              <a:rPr lang="ru-RU" b="1" i="1" dirty="0" err="1"/>
              <a:t>енергійність</a:t>
            </a:r>
            <a:endParaRPr lang="ru-RU" b="1" i="1" dirty="0"/>
          </a:p>
          <a:p>
            <a:pPr algn="ctr"/>
            <a:r>
              <a:rPr lang="ru-RU" b="1" i="1" dirty="0" err="1"/>
              <a:t>Вплив</a:t>
            </a:r>
            <a:r>
              <a:rPr lang="ru-RU" b="1" i="1" dirty="0"/>
              <a:t>, </a:t>
            </a:r>
            <a:r>
              <a:rPr lang="ru-RU" b="1" i="1" dirty="0" err="1"/>
              <a:t>що</a:t>
            </a:r>
            <a:r>
              <a:rPr lang="ru-RU" b="1" i="1" dirty="0"/>
              <a:t> </a:t>
            </a:r>
            <a:r>
              <a:rPr lang="ru-RU" b="1" i="1" dirty="0" err="1"/>
              <a:t>виражає</a:t>
            </a:r>
            <a:r>
              <a:rPr lang="ru-RU" b="1" i="1" dirty="0"/>
              <a:t> в </a:t>
            </a:r>
            <a:r>
              <a:rPr lang="ru-RU" b="1" i="1" dirty="0" err="1"/>
              <a:t>готовності</a:t>
            </a:r>
            <a:r>
              <a:rPr lang="ru-RU" b="1" i="1" dirty="0"/>
              <a:t> </a:t>
            </a:r>
            <a:r>
              <a:rPr lang="ru-RU" b="1" i="1" dirty="0" err="1"/>
              <a:t>слідувати</a:t>
            </a:r>
            <a:r>
              <a:rPr lang="ru-RU" b="1" i="1" dirty="0"/>
              <a:t> до мети</a:t>
            </a:r>
            <a:endParaRPr lang="ru-RU" b="1" i="1" dirty="0" smtClean="0">
              <a:solidFill>
                <a:schemeClr val="tx1"/>
              </a:solidFill>
            </a:endParaRPr>
          </a:p>
          <a:p>
            <a:pPr algn="ctr"/>
            <a:endParaRPr lang="ru-RU" b="1" i="1" dirty="0">
              <a:solidFill>
                <a:schemeClr val="tx1"/>
              </a:solidFill>
            </a:endParaRPr>
          </a:p>
        </p:txBody>
      </p:sp>
    </p:spTree>
    <p:extLst>
      <p:ext uri="{BB962C8B-B14F-4D97-AF65-F5344CB8AC3E}">
        <p14:creationId xmlns:p14="http://schemas.microsoft.com/office/powerpoint/2010/main" val="29095537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D:\Лера\универ\магистратура\загружено (10).jpg"/>
          <p:cNvPicPr>
            <a:picLocks noChangeAspect="1" noChangeArrowheads="1"/>
          </p:cNvPicPr>
          <p:nvPr/>
        </p:nvPicPr>
        <p:blipFill>
          <a:blip r:embed="rId2"/>
          <a:srcRect/>
          <a:stretch>
            <a:fillRect/>
          </a:stretch>
        </p:blipFill>
        <p:spPr bwMode="auto">
          <a:xfrm>
            <a:off x="5010589" y="428604"/>
            <a:ext cx="4133411" cy="3143272"/>
          </a:xfrm>
          <a:prstGeom prst="rect">
            <a:avLst/>
          </a:prstGeom>
          <a:noFill/>
        </p:spPr>
      </p:pic>
      <p:sp>
        <p:nvSpPr>
          <p:cNvPr id="2" name="Содержимое 1"/>
          <p:cNvSpPr>
            <a:spLocks noGrp="1"/>
          </p:cNvSpPr>
          <p:nvPr>
            <p:ph idx="1"/>
          </p:nvPr>
        </p:nvSpPr>
        <p:spPr>
          <a:xfrm>
            <a:off x="214282" y="214290"/>
            <a:ext cx="8229600" cy="4525963"/>
          </a:xfrm>
        </p:spPr>
        <p:txBody>
          <a:bodyPr>
            <a:noAutofit/>
          </a:bodyPr>
          <a:lstStyle/>
          <a:p>
            <a:pPr algn="just">
              <a:buNone/>
            </a:pPr>
            <a:r>
              <a:rPr lang="uk-UA" sz="2800" b="1" i="1" dirty="0" smtClean="0">
                <a:latin typeface="Times New Roman" pitchFamily="18" charset="0"/>
                <a:cs typeface="Times New Roman" pitchFamily="18" charset="0"/>
              </a:rPr>
              <a:t>2. Сутність та якості лідера</a:t>
            </a:r>
            <a:endParaRPr lang="ru-RU" sz="2800" b="1" i="1" dirty="0" smtClean="0">
              <a:latin typeface="Times New Roman" pitchFamily="18" charset="0"/>
              <a:cs typeface="Times New Roman" pitchFamily="18" charset="0"/>
            </a:endParaRPr>
          </a:p>
          <a:p>
            <a:pPr algn="just">
              <a:buNone/>
            </a:pPr>
            <a:r>
              <a:rPr lang="ru-RU" sz="1800" dirty="0" err="1" smtClean="0">
                <a:latin typeface="Times New Roman" pitchFamily="18" charset="0"/>
                <a:cs typeface="Times New Roman" pitchFamily="18" charset="0"/>
              </a:rPr>
              <a:t>Сутність</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лідерства</a:t>
            </a:r>
            <a:r>
              <a:rPr lang="ru-RU" sz="1800" dirty="0" smtClean="0">
                <a:latin typeface="Times New Roman" pitchFamily="18" charset="0"/>
                <a:cs typeface="Times New Roman" pitchFamily="18" charset="0"/>
              </a:rPr>
              <a:t>, таким чином, </a:t>
            </a:r>
            <a:r>
              <a:rPr lang="ru-RU" sz="1800" dirty="0" err="1" smtClean="0">
                <a:latin typeface="Times New Roman" pitchFamily="18" charset="0"/>
                <a:cs typeface="Times New Roman" pitchFamily="18" charset="0"/>
              </a:rPr>
              <a:t>полягає</a:t>
            </a:r>
            <a:endParaRPr lang="ru-RU" sz="1800" dirty="0" smtClean="0">
              <a:latin typeface="Times New Roman" pitchFamily="18" charset="0"/>
              <a:cs typeface="Times New Roman" pitchFamily="18" charset="0"/>
            </a:endParaRPr>
          </a:p>
          <a:p>
            <a:pPr algn="just">
              <a:buNone/>
            </a:pPr>
            <a:r>
              <a:rPr lang="ru-RU" sz="1800" dirty="0" smtClean="0">
                <a:latin typeface="Times New Roman" pitchFamily="18" charset="0"/>
                <a:cs typeface="Times New Roman" pitchFamily="18" charset="0"/>
              </a:rPr>
              <a:t> в тому, </a:t>
            </a:r>
            <a:r>
              <a:rPr lang="ru-RU" sz="1800" dirty="0" err="1" smtClean="0">
                <a:latin typeface="Times New Roman" pitchFamily="18" charset="0"/>
                <a:cs typeface="Times New Roman" pitchFamily="18" charset="0"/>
              </a:rPr>
              <a:t>що</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послідовники</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визнають</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лідера</a:t>
            </a:r>
            <a:endParaRPr lang="ru-RU" sz="1800" dirty="0" smtClean="0">
              <a:latin typeface="Times New Roman" pitchFamily="18" charset="0"/>
              <a:cs typeface="Times New Roman" pitchFamily="18" charset="0"/>
            </a:endParaRPr>
          </a:p>
          <a:p>
            <a:pPr algn="just">
              <a:buNone/>
            </a:pP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тільки</a:t>
            </a:r>
            <a:r>
              <a:rPr lang="ru-RU" sz="1800" dirty="0" smtClean="0">
                <a:latin typeface="Times New Roman" pitchFamily="18" charset="0"/>
                <a:cs typeface="Times New Roman" pitchFamily="18" charset="0"/>
              </a:rPr>
              <a:t> в тому </a:t>
            </a:r>
            <a:r>
              <a:rPr lang="ru-RU" sz="1800" dirty="0" err="1" smtClean="0">
                <a:latin typeface="Times New Roman" pitchFamily="18" charset="0"/>
                <a:cs typeface="Times New Roman" pitchFamily="18" charset="0"/>
              </a:rPr>
              <a:t>випадку</a:t>
            </a:r>
            <a:r>
              <a:rPr lang="ru-RU" sz="1800" dirty="0" smtClean="0">
                <a:latin typeface="Times New Roman" pitchFamily="18" charset="0"/>
                <a:cs typeface="Times New Roman" pitchFamily="18" charset="0"/>
              </a:rPr>
              <a:t>, коли </a:t>
            </a:r>
            <a:r>
              <a:rPr lang="ru-RU" sz="1800" dirty="0" err="1" smtClean="0">
                <a:latin typeface="Times New Roman" pitchFamily="18" charset="0"/>
                <a:cs typeface="Times New Roman" pitchFamily="18" charset="0"/>
              </a:rPr>
              <a:t>він</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довів</a:t>
            </a:r>
            <a:r>
              <a:rPr lang="ru-RU" sz="1800" dirty="0" smtClean="0">
                <a:latin typeface="Times New Roman" pitchFamily="18" charset="0"/>
                <a:cs typeface="Times New Roman" pitchFamily="18" charset="0"/>
              </a:rPr>
              <a:t> свою</a:t>
            </a:r>
          </a:p>
          <a:p>
            <a:pPr algn="just">
              <a:buNone/>
            </a:pP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компетентність</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і</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цінність</a:t>
            </a:r>
            <a:r>
              <a:rPr lang="ru-RU" sz="1800" dirty="0" smtClean="0">
                <a:latin typeface="Times New Roman" pitchFamily="18" charset="0"/>
                <a:cs typeface="Times New Roman" pitchFamily="18" charset="0"/>
              </a:rPr>
              <a:t> для них. </a:t>
            </a:r>
            <a:r>
              <a:rPr lang="ru-RU" sz="1800" dirty="0" err="1" smtClean="0">
                <a:latin typeface="Times New Roman" pitchFamily="18" charset="0"/>
                <a:cs typeface="Times New Roman" pitchFamily="18" charset="0"/>
              </a:rPr>
              <a:t>Лідер</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отримує</a:t>
            </a:r>
            <a:r>
              <a:rPr lang="ru-RU" sz="1800" dirty="0" smtClean="0">
                <a:latin typeface="Times New Roman" pitchFamily="18" charset="0"/>
                <a:cs typeface="Times New Roman" pitchFamily="18" charset="0"/>
              </a:rPr>
              <a:t> </a:t>
            </a:r>
          </a:p>
          <a:p>
            <a:pPr algn="just">
              <a:buNone/>
            </a:pPr>
            <a:r>
              <a:rPr lang="ru-RU" sz="1800" dirty="0" err="1" smtClean="0">
                <a:latin typeface="Times New Roman" pitchFamily="18" charset="0"/>
                <a:cs typeface="Times New Roman" pitchFamily="18" charset="0"/>
              </a:rPr>
              <a:t>владу</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від</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послідовників</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і</a:t>
            </a:r>
            <a:r>
              <a:rPr lang="ru-RU" sz="1800" dirty="0" smtClean="0">
                <a:latin typeface="Times New Roman" pitchFamily="18" charset="0"/>
                <a:cs typeface="Times New Roman" pitchFamily="18" charset="0"/>
              </a:rPr>
              <a:t> для </a:t>
            </a:r>
            <a:r>
              <a:rPr lang="ru-RU" sz="1800" dirty="0" err="1" smtClean="0">
                <a:latin typeface="Times New Roman" pitchFamily="18" charset="0"/>
                <a:cs typeface="Times New Roman" pitchFamily="18" charset="0"/>
              </a:rPr>
              <a:t>її</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підтримки</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він</a:t>
            </a:r>
            <a:r>
              <a:rPr lang="ru-RU" sz="1800" dirty="0" smtClean="0">
                <a:latin typeface="Times New Roman" pitchFamily="18" charset="0"/>
                <a:cs typeface="Times New Roman" pitchFamily="18" charset="0"/>
              </a:rPr>
              <a:t> </a:t>
            </a:r>
          </a:p>
          <a:p>
            <a:pPr algn="just">
              <a:buNone/>
            </a:pPr>
            <a:r>
              <a:rPr lang="ru-RU" sz="1800" dirty="0" smtClean="0">
                <a:latin typeface="Times New Roman" pitchFamily="18" charset="0"/>
                <a:cs typeface="Times New Roman" pitchFamily="18" charset="0"/>
              </a:rPr>
              <a:t>повинен </a:t>
            </a:r>
            <a:r>
              <a:rPr lang="ru-RU" sz="1800" dirty="0" err="1" smtClean="0">
                <a:latin typeface="Times New Roman" pitchFamily="18" charset="0"/>
                <a:cs typeface="Times New Roman" pitchFamily="18" charset="0"/>
              </a:rPr>
              <a:t>надавати</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їм</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можливість</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задовольняти</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свої</a:t>
            </a:r>
            <a:r>
              <a:rPr lang="ru-RU" sz="1800" dirty="0" smtClean="0">
                <a:latin typeface="Times New Roman" pitchFamily="18" charset="0"/>
                <a:cs typeface="Times New Roman" pitchFamily="18" charset="0"/>
              </a:rPr>
              <a:t> </a:t>
            </a:r>
          </a:p>
          <a:p>
            <a:pPr algn="just">
              <a:buNone/>
            </a:pPr>
            <a:r>
              <a:rPr lang="ru-RU" sz="1800" dirty="0" smtClean="0">
                <a:latin typeface="Times New Roman" pitchFamily="18" charset="0"/>
                <a:cs typeface="Times New Roman" pitchFamily="18" charset="0"/>
              </a:rPr>
              <a:t>потреби. У </a:t>
            </a:r>
            <a:r>
              <a:rPr lang="ru-RU" sz="1800" dirty="0" err="1" smtClean="0">
                <a:latin typeface="Times New Roman" pitchFamily="18" charset="0"/>
                <a:cs typeface="Times New Roman" pitchFamily="18" charset="0"/>
              </a:rPr>
              <a:t>відповідь</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послідовники</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задовольняють</a:t>
            </a:r>
            <a:endParaRPr lang="ru-RU" sz="1800" dirty="0" smtClean="0">
              <a:latin typeface="Times New Roman" pitchFamily="18" charset="0"/>
              <a:cs typeface="Times New Roman" pitchFamily="18" charset="0"/>
            </a:endParaRPr>
          </a:p>
          <a:p>
            <a:pPr algn="just">
              <a:buNone/>
            </a:pPr>
            <a:r>
              <a:rPr lang="ru-RU" sz="1800" dirty="0" smtClean="0">
                <a:latin typeface="Times New Roman" pitchFamily="18" charset="0"/>
                <a:cs typeface="Times New Roman" pitchFamily="18" charset="0"/>
              </a:rPr>
              <a:t> потребу </a:t>
            </a:r>
            <a:r>
              <a:rPr lang="ru-RU" sz="1800" dirty="0" err="1" smtClean="0">
                <a:latin typeface="Times New Roman" pitchFamily="18" charset="0"/>
                <a:cs typeface="Times New Roman" pitchFamily="18" charset="0"/>
              </a:rPr>
              <a:t>лідера</a:t>
            </a:r>
            <a:r>
              <a:rPr lang="ru-RU" sz="1800" dirty="0" smtClean="0">
                <a:latin typeface="Times New Roman" pitchFamily="18" charset="0"/>
                <a:cs typeface="Times New Roman" pitchFamily="18" charset="0"/>
              </a:rPr>
              <a:t> у </a:t>
            </a:r>
            <a:r>
              <a:rPr lang="ru-RU" sz="1800" dirty="0" err="1" smtClean="0">
                <a:latin typeface="Times New Roman" pitchFamily="18" charset="0"/>
                <a:cs typeface="Times New Roman" pitchFamily="18" charset="0"/>
              </a:rPr>
              <a:t>владі</a:t>
            </a:r>
            <a:r>
              <a:rPr lang="ru-RU" sz="1800" dirty="0" smtClean="0">
                <a:latin typeface="Times New Roman" pitchFamily="18" charset="0"/>
                <a:cs typeface="Times New Roman" pitchFamily="18" charset="0"/>
              </a:rPr>
              <a:t> над ними </a:t>
            </a:r>
            <a:r>
              <a:rPr lang="ru-RU" sz="1800" dirty="0" err="1" smtClean="0">
                <a:latin typeface="Times New Roman" pitchFamily="18" charset="0"/>
                <a:cs typeface="Times New Roman" pitchFamily="18" charset="0"/>
              </a:rPr>
              <a:t>і</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надають</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йому</a:t>
            </a:r>
            <a:r>
              <a:rPr lang="ru-RU" sz="1800" dirty="0" smtClean="0">
                <a:latin typeface="Times New Roman" pitchFamily="18" charset="0"/>
                <a:cs typeface="Times New Roman" pitchFamily="18" charset="0"/>
              </a:rPr>
              <a:t> </a:t>
            </a:r>
          </a:p>
          <a:p>
            <a:pPr algn="just">
              <a:buNone/>
            </a:pPr>
            <a:r>
              <a:rPr lang="ru-RU" sz="1800" dirty="0" err="1" smtClean="0">
                <a:latin typeface="Times New Roman" pitchFamily="18" charset="0"/>
                <a:cs typeface="Times New Roman" pitchFamily="18" charset="0"/>
              </a:rPr>
              <a:t>необхідну</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підтримку</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Ідеальним</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варіантом</a:t>
            </a:r>
            <a:r>
              <a:rPr lang="ru-RU" sz="1800" dirty="0" smtClean="0">
                <a:latin typeface="Times New Roman" pitchFamily="18" charset="0"/>
                <a:cs typeface="Times New Roman" pitchFamily="18" charset="0"/>
              </a:rPr>
              <a:t> </a:t>
            </a:r>
          </a:p>
          <a:p>
            <a:pPr algn="just">
              <a:buNone/>
            </a:pPr>
            <a:r>
              <a:rPr lang="ru-RU" sz="1800" dirty="0" err="1" smtClean="0">
                <a:latin typeface="Times New Roman" pitchFamily="18" charset="0"/>
                <a:cs typeface="Times New Roman" pitchFamily="18" charset="0"/>
              </a:rPr>
              <a:t>вважається</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поєднання</a:t>
            </a:r>
            <a:r>
              <a:rPr lang="ru-RU" sz="1800" dirty="0" smtClean="0">
                <a:latin typeface="Times New Roman" pitchFamily="18" charset="0"/>
                <a:cs typeface="Times New Roman" pitchFamily="18" charset="0"/>
              </a:rPr>
              <a:t> формального </a:t>
            </a:r>
            <a:r>
              <a:rPr lang="ru-RU" sz="1800" dirty="0" err="1" smtClean="0">
                <a:latin typeface="Times New Roman" pitchFamily="18" charset="0"/>
                <a:cs typeface="Times New Roman" pitchFamily="18" charset="0"/>
              </a:rPr>
              <a:t>і</a:t>
            </a:r>
            <a:r>
              <a:rPr lang="ru-RU" sz="1800" dirty="0" smtClean="0">
                <a:latin typeface="Times New Roman" pitchFamily="18" charset="0"/>
                <a:cs typeface="Times New Roman" pitchFamily="18" charset="0"/>
              </a:rPr>
              <a:t> неформального </a:t>
            </a:r>
          </a:p>
          <a:p>
            <a:pPr algn="just">
              <a:buNone/>
            </a:pPr>
            <a:r>
              <a:rPr lang="ru-RU" sz="1800" dirty="0" err="1" smtClean="0">
                <a:latin typeface="Times New Roman" pitchFamily="18" charset="0"/>
                <a:cs typeface="Times New Roman" pitchFamily="18" charset="0"/>
              </a:rPr>
              <a:t>лідерства</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тобто</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офіційний</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керівник</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визнається</a:t>
            </a:r>
            <a:r>
              <a:rPr lang="ru-RU" sz="1800" dirty="0" smtClean="0">
                <a:latin typeface="Times New Roman" pitchFamily="18" charset="0"/>
                <a:cs typeface="Times New Roman" pitchFamily="18" charset="0"/>
              </a:rPr>
              <a:t> членами </a:t>
            </a:r>
            <a:r>
              <a:rPr lang="ru-RU" sz="1800" dirty="0" err="1" smtClean="0">
                <a:latin typeface="Times New Roman" pitchFamily="18" charset="0"/>
                <a:cs typeface="Times New Roman" pitchFamily="18" charset="0"/>
              </a:rPr>
              <a:t>групи</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і</a:t>
            </a:r>
            <a:r>
              <a:rPr lang="ru-RU" sz="1800" dirty="0" smtClean="0">
                <a:latin typeface="Times New Roman" pitchFamily="18" charset="0"/>
                <a:cs typeface="Times New Roman" pitchFamily="18" charset="0"/>
              </a:rPr>
              <a:t> як </a:t>
            </a:r>
            <a:r>
              <a:rPr lang="ru-RU" sz="1800" dirty="0" err="1" smtClean="0">
                <a:latin typeface="Times New Roman" pitchFamily="18" charset="0"/>
                <a:cs typeface="Times New Roman" pitchFamily="18" charset="0"/>
              </a:rPr>
              <a:t>лідер</a:t>
            </a:r>
            <a:r>
              <a:rPr lang="ru-RU" sz="1800" dirty="0" smtClean="0">
                <a:latin typeface="Times New Roman" pitchFamily="18" charset="0"/>
                <a:cs typeface="Times New Roman" pitchFamily="18" charset="0"/>
              </a:rPr>
              <a:t>. </a:t>
            </a:r>
          </a:p>
          <a:p>
            <a:pPr algn="just">
              <a:buNone/>
            </a:pPr>
            <a:r>
              <a:rPr lang="ru-RU" sz="1800" dirty="0" smtClean="0">
                <a:latin typeface="Times New Roman" pitchFamily="18" charset="0"/>
                <a:cs typeface="Times New Roman" pitchFamily="18" charset="0"/>
              </a:rPr>
              <a:t>У </a:t>
            </a:r>
            <a:r>
              <a:rPr lang="ru-RU" sz="1800" dirty="0" err="1" smtClean="0">
                <a:latin typeface="Times New Roman" pitchFamily="18" charset="0"/>
                <a:cs typeface="Times New Roman" pitchFamily="18" charset="0"/>
              </a:rPr>
              <a:t>цьому</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випадку</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його</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формальні</a:t>
            </a:r>
            <a:r>
              <a:rPr lang="ru-RU" sz="1800" dirty="0" smtClean="0">
                <a:latin typeface="Times New Roman" pitchFamily="18" charset="0"/>
                <a:cs typeface="Times New Roman" pitchFamily="18" charset="0"/>
              </a:rPr>
              <a:t> права </a:t>
            </a:r>
            <a:r>
              <a:rPr lang="ru-RU" sz="1800" dirty="0" err="1" smtClean="0">
                <a:latin typeface="Times New Roman" pitchFamily="18" charset="0"/>
                <a:cs typeface="Times New Roman" pitchFamily="18" charset="0"/>
              </a:rPr>
              <a:t>доповнюються</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можливістю</a:t>
            </a:r>
            <a:endParaRPr lang="ru-RU" sz="1800" dirty="0" smtClean="0">
              <a:latin typeface="Times New Roman" pitchFamily="18" charset="0"/>
              <a:cs typeface="Times New Roman" pitchFamily="18" charset="0"/>
            </a:endParaRPr>
          </a:p>
          <a:p>
            <a:pPr algn="just">
              <a:buNone/>
            </a:pPr>
            <a:r>
              <a:rPr lang="ru-RU" sz="1800" dirty="0" smtClean="0">
                <a:latin typeface="Times New Roman" pitchFamily="18" charset="0"/>
                <a:cs typeface="Times New Roman" pitchFamily="18" charset="0"/>
              </a:rPr>
              <a:t>неформального </a:t>
            </a:r>
            <a:r>
              <a:rPr lang="ru-RU" sz="1800" dirty="0" err="1" smtClean="0">
                <a:latin typeface="Times New Roman" pitchFamily="18" charset="0"/>
                <a:cs typeface="Times New Roman" pitchFamily="18" charset="0"/>
              </a:rPr>
              <a:t>впливу</a:t>
            </a:r>
            <a:r>
              <a:rPr lang="ru-RU" sz="1800" dirty="0" smtClean="0">
                <a:latin typeface="Times New Roman" pitchFamily="18" charset="0"/>
                <a:cs typeface="Times New Roman" pitchFamily="18" charset="0"/>
              </a:rPr>
              <a:t> на </a:t>
            </a:r>
            <a:r>
              <a:rPr lang="ru-RU" sz="1800" dirty="0" err="1" smtClean="0">
                <a:latin typeface="Times New Roman" pitchFamily="18" charset="0"/>
                <a:cs typeface="Times New Roman" pitchFamily="18" charset="0"/>
              </a:rPr>
              <a:t>групу</a:t>
            </a:r>
            <a:r>
              <a:rPr lang="ru-RU" sz="1800" dirty="0" smtClean="0">
                <a:latin typeface="Times New Roman" pitchFamily="18" charset="0"/>
                <a:cs typeface="Times New Roman" pitchFamily="18" charset="0"/>
              </a:rPr>
              <a:t>. У тих </a:t>
            </a:r>
            <a:r>
              <a:rPr lang="ru-RU" sz="1800" dirty="0" err="1" smtClean="0">
                <a:latin typeface="Times New Roman" pitchFamily="18" charset="0"/>
                <a:cs typeface="Times New Roman" pitchFamily="18" charset="0"/>
              </a:rPr>
              <a:t>випадках</a:t>
            </a:r>
            <a:r>
              <a:rPr lang="ru-RU" sz="1800" dirty="0" smtClean="0">
                <a:latin typeface="Times New Roman" pitchFamily="18" charset="0"/>
                <a:cs typeface="Times New Roman" pitchFamily="18" charset="0"/>
              </a:rPr>
              <a:t>, коли </a:t>
            </a:r>
            <a:r>
              <a:rPr lang="ru-RU" sz="1800" dirty="0" err="1" smtClean="0">
                <a:latin typeface="Times New Roman" pitchFamily="18" charset="0"/>
                <a:cs typeface="Times New Roman" pitchFamily="18" charset="0"/>
              </a:rPr>
              <a:t>керівник</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і</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лідер</a:t>
            </a:r>
            <a:r>
              <a:rPr lang="ru-RU" sz="1800" dirty="0" smtClean="0">
                <a:latin typeface="Times New Roman" pitchFamily="18" charset="0"/>
                <a:cs typeface="Times New Roman" pitchFamily="18" charset="0"/>
              </a:rPr>
              <a:t> не</a:t>
            </a:r>
          </a:p>
          <a:p>
            <a:pPr algn="just">
              <a:buNone/>
            </a:pPr>
            <a:r>
              <a:rPr lang="ru-RU" sz="1800" dirty="0" err="1" smtClean="0">
                <a:latin typeface="Times New Roman" pitchFamily="18" charset="0"/>
                <a:cs typeface="Times New Roman" pitchFamily="18" charset="0"/>
              </a:rPr>
              <a:t>збігаються</a:t>
            </a:r>
            <a:r>
              <a:rPr lang="ru-RU" sz="1800" dirty="0" smtClean="0">
                <a:latin typeface="Times New Roman" pitchFamily="18" charset="0"/>
                <a:cs typeface="Times New Roman" pitchFamily="18" charset="0"/>
              </a:rPr>
              <a:t> в </a:t>
            </a:r>
            <a:r>
              <a:rPr lang="ru-RU" sz="1800" dirty="0" err="1" smtClean="0">
                <a:latin typeface="Times New Roman" pitchFamily="18" charset="0"/>
                <a:cs typeface="Times New Roman" pitchFamily="18" charset="0"/>
              </a:rPr>
              <a:t>одній</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особі</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можуть</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виникати</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незадоволеність</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роботою</a:t>
            </a:r>
            <a:r>
              <a:rPr lang="ru-RU" sz="1800" dirty="0" smtClean="0">
                <a:latin typeface="Times New Roman" pitchFamily="18" charset="0"/>
                <a:cs typeface="Times New Roman" pitchFamily="18" charset="0"/>
              </a:rPr>
              <a:t> та</a:t>
            </a:r>
          </a:p>
          <a:p>
            <a:pPr algn="just">
              <a:buNone/>
            </a:pPr>
            <a:r>
              <a:rPr lang="ru-RU" sz="1800" dirty="0" err="1" smtClean="0">
                <a:latin typeface="Times New Roman" pitchFamily="18" charset="0"/>
                <a:cs typeface="Times New Roman" pitchFamily="18" charset="0"/>
              </a:rPr>
              <a:t>збільшення</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конфліктності</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Відомо</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багато</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якостей</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властивих</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визнаному</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лідерові</a:t>
            </a:r>
            <a:endParaRPr lang="ru-RU" sz="1800" dirty="0" smtClean="0">
              <a:latin typeface="Times New Roman" pitchFamily="18" charset="0"/>
              <a:cs typeface="Times New Roman" pitchFamily="18" charset="0"/>
            </a:endParaRPr>
          </a:p>
          <a:p>
            <a:pPr algn="just">
              <a:buNone/>
            </a:pPr>
            <a:r>
              <a:rPr lang="ru-RU" sz="1800" dirty="0" err="1" smtClean="0">
                <a:latin typeface="Times New Roman" pitchFamily="18" charset="0"/>
                <a:cs typeface="Times New Roman" pitchFamily="18" charset="0"/>
              </a:rPr>
              <a:t>і</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всі</a:t>
            </a:r>
            <a:r>
              <a:rPr lang="ru-RU" sz="1800" dirty="0" smtClean="0">
                <a:latin typeface="Times New Roman" pitchFamily="18" charset="0"/>
                <a:cs typeface="Times New Roman" pitchFamily="18" charset="0"/>
              </a:rPr>
              <a:t> вони </a:t>
            </a:r>
            <a:r>
              <a:rPr lang="ru-RU" sz="1800" dirty="0" err="1" smtClean="0">
                <a:latin typeface="Times New Roman" pitchFamily="18" charset="0"/>
                <a:cs typeface="Times New Roman" pitchFamily="18" charset="0"/>
              </a:rPr>
              <a:t>дуже</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різні</a:t>
            </a:r>
            <a:r>
              <a:rPr lang="ru-RU" sz="1800" dirty="0" smtClean="0">
                <a:latin typeface="Times New Roman" pitchFamily="18" charset="0"/>
                <a:cs typeface="Times New Roman" pitchFamily="18" charset="0"/>
              </a:rPr>
              <a:t>.</a:t>
            </a:r>
            <a:endParaRPr lang="ru-RU" sz="1800" dirty="0">
              <a:latin typeface="Times New Roman" pitchFamily="18" charset="0"/>
              <a:cs typeface="Times New Roman" pitchFamily="18" charset="0"/>
            </a:endParaRPr>
          </a:p>
        </p:txBody>
      </p:sp>
    </p:spTree>
  </p:cSld>
  <p:clrMapOvr>
    <a:masterClrMapping/>
  </p:clrMapOvr>
  <p:transition spd="slow" advTm="15000">
    <p:strips dir="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lgn="ctr" eaLnBrk="1" hangingPunct="1"/>
            <a:r>
              <a:rPr lang="uk-UA" sz="3200" b="1" smtClean="0">
                <a:solidFill>
                  <a:srgbClr val="339933"/>
                </a:solidFill>
              </a:rPr>
              <a:t>Типи лідерства з точки зору масштабів діяльності:</a:t>
            </a:r>
          </a:p>
        </p:txBody>
      </p:sp>
      <p:sp>
        <p:nvSpPr>
          <p:cNvPr id="8195" name="Rectangle 3"/>
          <p:cNvSpPr>
            <a:spLocks noGrp="1" noChangeArrowheads="1"/>
          </p:cNvSpPr>
          <p:nvPr>
            <p:ph type="body" idx="1"/>
          </p:nvPr>
        </p:nvSpPr>
        <p:spPr/>
        <p:txBody>
          <a:bodyPr/>
          <a:lstStyle/>
          <a:p>
            <a:pPr eaLnBrk="1" hangingPunct="1"/>
            <a:r>
              <a:rPr lang="uk-UA" b="1" i="1" smtClean="0">
                <a:solidFill>
                  <a:srgbClr val="FF0000"/>
                </a:solidFill>
              </a:rPr>
              <a:t>побутове лідерство</a:t>
            </a:r>
            <a:r>
              <a:rPr lang="uk-UA" smtClean="0"/>
              <a:t> – у шкільних, товариських компаніях, студентських групах, у сім’ї;</a:t>
            </a:r>
            <a:endParaRPr lang="uk-UA" i="1" smtClean="0"/>
          </a:p>
          <a:p>
            <a:pPr eaLnBrk="1" hangingPunct="1"/>
            <a:r>
              <a:rPr lang="uk-UA" b="1" i="1" smtClean="0">
                <a:solidFill>
                  <a:srgbClr val="3366FF"/>
                </a:solidFill>
              </a:rPr>
              <a:t>соціальне лідерство</a:t>
            </a:r>
            <a:r>
              <a:rPr lang="uk-UA" smtClean="0"/>
              <a:t> – в організації, підрозділі, колективі, в громадському русі тощо;</a:t>
            </a:r>
            <a:endParaRPr lang="uk-UA" i="1" smtClean="0"/>
          </a:p>
          <a:p>
            <a:pPr eaLnBrk="1" hangingPunct="1"/>
            <a:r>
              <a:rPr lang="uk-UA" b="1" i="1" smtClean="0">
                <a:solidFill>
                  <a:srgbClr val="00FF00"/>
                </a:solidFill>
              </a:rPr>
              <a:t>політичне лідерство</a:t>
            </a:r>
            <a:r>
              <a:rPr lang="uk-UA" smtClean="0"/>
              <a:t> – державні, політичні діячі.</a:t>
            </a:r>
          </a:p>
        </p:txBody>
      </p:sp>
    </p:spTree>
    <p:extLst>
      <p:ext uri="{BB962C8B-B14F-4D97-AF65-F5344CB8AC3E}">
        <p14:creationId xmlns:p14="http://schemas.microsoft.com/office/powerpoint/2010/main" val="42567963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68313" y="274638"/>
            <a:ext cx="8218487" cy="850900"/>
          </a:xfrm>
        </p:spPr>
        <p:txBody>
          <a:bodyPr/>
          <a:lstStyle/>
          <a:p>
            <a:pPr algn="ctr" eaLnBrk="1" hangingPunct="1"/>
            <a:r>
              <a:rPr lang="uk-UA" sz="2500" b="1" smtClean="0">
                <a:solidFill>
                  <a:srgbClr val="339933"/>
                </a:solidFill>
              </a:rPr>
              <a:t>Основні складові лідерського потенціалу:</a:t>
            </a:r>
          </a:p>
        </p:txBody>
      </p:sp>
      <p:sp>
        <p:nvSpPr>
          <p:cNvPr id="9219" name="Rectangle 3"/>
          <p:cNvSpPr>
            <a:spLocks noGrp="1" noChangeArrowheads="1"/>
          </p:cNvSpPr>
          <p:nvPr>
            <p:ph type="body" idx="1"/>
          </p:nvPr>
        </p:nvSpPr>
        <p:spPr>
          <a:xfrm>
            <a:off x="395288" y="1196975"/>
            <a:ext cx="8362950" cy="5399088"/>
          </a:xfrm>
        </p:spPr>
        <p:txBody>
          <a:bodyPr/>
          <a:lstStyle/>
          <a:p>
            <a:pPr eaLnBrk="1" hangingPunct="1">
              <a:lnSpc>
                <a:spcPct val="80000"/>
              </a:lnSpc>
            </a:pPr>
            <a:r>
              <a:rPr lang="uk-UA" sz="2400" b="1" i="1" smtClean="0">
                <a:solidFill>
                  <a:srgbClr val="FF9900"/>
                </a:solidFill>
              </a:rPr>
              <a:t>Компетентність</a:t>
            </a:r>
            <a:r>
              <a:rPr lang="uk-UA" sz="2400" smtClean="0"/>
              <a:t> – </a:t>
            </a:r>
            <a:r>
              <a:rPr lang="uk-UA" sz="2400" b="1" smtClean="0"/>
              <a:t>досвід, знання, навички, уміння працювати з людьми.</a:t>
            </a:r>
          </a:p>
          <a:p>
            <a:pPr eaLnBrk="1" hangingPunct="1">
              <a:lnSpc>
                <a:spcPct val="80000"/>
              </a:lnSpc>
              <a:buFont typeface="Wingdings" pitchFamily="2" charset="2"/>
              <a:buNone/>
            </a:pPr>
            <a:endParaRPr lang="uk-UA" sz="2400" b="1" i="1" smtClean="0"/>
          </a:p>
          <a:p>
            <a:pPr eaLnBrk="1" hangingPunct="1">
              <a:lnSpc>
                <a:spcPct val="80000"/>
              </a:lnSpc>
            </a:pPr>
            <a:r>
              <a:rPr lang="uk-UA" sz="2400" b="1" i="1" smtClean="0">
                <a:solidFill>
                  <a:srgbClr val="3366FF"/>
                </a:solidFill>
              </a:rPr>
              <a:t>Особистісні особливості та ділові риси</a:t>
            </a:r>
            <a:r>
              <a:rPr lang="uk-UA" sz="2400" smtClean="0"/>
              <a:t> – </a:t>
            </a:r>
            <a:r>
              <a:rPr lang="uk-UA" sz="2400" b="1" smtClean="0"/>
              <a:t>впевненість у собі, енергійність, комунікативність, готовність брати на себе відповідальність, самостійність.</a:t>
            </a:r>
          </a:p>
          <a:p>
            <a:pPr eaLnBrk="1" hangingPunct="1">
              <a:lnSpc>
                <a:spcPct val="80000"/>
              </a:lnSpc>
              <a:buFont typeface="Wingdings" pitchFamily="2" charset="2"/>
              <a:buNone/>
            </a:pPr>
            <a:endParaRPr lang="uk-UA" sz="2400" b="1" i="1" smtClean="0"/>
          </a:p>
          <a:p>
            <a:pPr eaLnBrk="1" hangingPunct="1">
              <a:lnSpc>
                <a:spcPct val="80000"/>
              </a:lnSpc>
            </a:pPr>
            <a:r>
              <a:rPr lang="uk-UA" sz="2400" b="1" i="1" smtClean="0">
                <a:solidFill>
                  <a:srgbClr val="000000"/>
                </a:solidFill>
              </a:rPr>
              <a:t>Здібності </a:t>
            </a:r>
            <a:r>
              <a:rPr lang="uk-UA" sz="2400" smtClean="0"/>
              <a:t>– </a:t>
            </a:r>
            <a:r>
              <a:rPr lang="uk-UA" sz="2400" b="1" smtClean="0"/>
              <a:t>інтелект, пам’ять, творчі здібності</a:t>
            </a:r>
            <a:r>
              <a:rPr lang="uk-UA" sz="2400" smtClean="0"/>
              <a:t>.</a:t>
            </a:r>
          </a:p>
          <a:p>
            <a:pPr eaLnBrk="1" hangingPunct="1">
              <a:lnSpc>
                <a:spcPct val="80000"/>
              </a:lnSpc>
              <a:buFont typeface="Wingdings" pitchFamily="2" charset="2"/>
              <a:buNone/>
            </a:pPr>
            <a:endParaRPr lang="uk-UA" sz="2400" b="1" i="1" smtClean="0"/>
          </a:p>
          <a:p>
            <a:pPr eaLnBrk="1" hangingPunct="1">
              <a:lnSpc>
                <a:spcPct val="80000"/>
              </a:lnSpc>
            </a:pPr>
            <a:r>
              <a:rPr lang="uk-UA" sz="2400" b="1" i="1" smtClean="0">
                <a:solidFill>
                  <a:srgbClr val="FF0000"/>
                </a:solidFill>
              </a:rPr>
              <a:t>Установки, цінності, пріоритети</a:t>
            </a:r>
            <a:r>
              <a:rPr lang="uk-UA" sz="2400" smtClean="0"/>
              <a:t> – </a:t>
            </a:r>
            <a:r>
              <a:rPr lang="uk-UA" sz="2400" b="1" smtClean="0"/>
              <a:t>визначають відношення до роботи і те, що керівник ставить на перший план, працюючи з підлеглими, сприймаючи і передаючи інформацію, приймаючи рішення.</a:t>
            </a:r>
          </a:p>
        </p:txBody>
      </p:sp>
    </p:spTree>
    <p:extLst>
      <p:ext uri="{BB962C8B-B14F-4D97-AF65-F5344CB8AC3E}">
        <p14:creationId xmlns:p14="http://schemas.microsoft.com/office/powerpoint/2010/main" val="19888269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pPr algn="ctr" eaLnBrk="1" hangingPunct="1"/>
            <a:r>
              <a:rPr lang="uk-UA" sz="2800" b="1" smtClean="0"/>
              <a:t>Ситуації, що відчутно впливають на гармонізацію життя та діяльності в організації:</a:t>
            </a:r>
          </a:p>
        </p:txBody>
      </p:sp>
      <p:sp>
        <p:nvSpPr>
          <p:cNvPr id="10243" name="Rectangle 3"/>
          <p:cNvSpPr>
            <a:spLocks noGrp="1" noChangeArrowheads="1"/>
          </p:cNvSpPr>
          <p:nvPr>
            <p:ph type="body" idx="1"/>
          </p:nvPr>
        </p:nvSpPr>
        <p:spPr/>
        <p:txBody>
          <a:bodyPr>
            <a:normAutofit lnSpcReduction="10000"/>
          </a:bodyPr>
          <a:lstStyle/>
          <a:p>
            <a:pPr marL="609600" indent="-609600" eaLnBrk="1" hangingPunct="1"/>
            <a:r>
              <a:rPr lang="uk-UA" sz="2800" b="1" smtClean="0">
                <a:solidFill>
                  <a:srgbClr val="FF0000"/>
                </a:solidFill>
              </a:rPr>
              <a:t>Керівник та лідер – різні особи, які не знаходять спільних точок для міжособистісної взаємодії.</a:t>
            </a:r>
          </a:p>
          <a:p>
            <a:pPr marL="609600" indent="-609600" eaLnBrk="1" hangingPunct="1">
              <a:buFont typeface="Wingdings" pitchFamily="2" charset="2"/>
              <a:buNone/>
            </a:pPr>
            <a:endParaRPr lang="uk-UA" sz="2800" b="1" smtClean="0">
              <a:solidFill>
                <a:srgbClr val="FF0000"/>
              </a:solidFill>
            </a:endParaRPr>
          </a:p>
          <a:p>
            <a:pPr marL="609600" indent="-609600" eaLnBrk="1" hangingPunct="1"/>
            <a:r>
              <a:rPr lang="uk-UA" sz="2800" b="1" smtClean="0">
                <a:solidFill>
                  <a:srgbClr val="669900"/>
                </a:solidFill>
              </a:rPr>
              <a:t>Керівник та лідер – різні особи, які співпрацюють на основі взаємоповаги та прагнення до компромісів.</a:t>
            </a:r>
          </a:p>
          <a:p>
            <a:pPr marL="609600" indent="-609600" eaLnBrk="1" hangingPunct="1">
              <a:buFont typeface="Wingdings" pitchFamily="2" charset="2"/>
              <a:buNone/>
            </a:pPr>
            <a:endParaRPr lang="uk-UA" sz="2800" b="1" smtClean="0">
              <a:solidFill>
                <a:srgbClr val="669900"/>
              </a:solidFill>
            </a:endParaRPr>
          </a:p>
          <a:p>
            <a:pPr marL="609600" indent="-609600" eaLnBrk="1" hangingPunct="1"/>
            <a:r>
              <a:rPr lang="uk-UA" sz="2800" b="1" smtClean="0">
                <a:solidFill>
                  <a:srgbClr val="3366FF"/>
                </a:solidFill>
              </a:rPr>
              <a:t>Керівник та лідер – одна й та сама особа.</a:t>
            </a:r>
          </a:p>
        </p:txBody>
      </p:sp>
    </p:spTree>
    <p:extLst>
      <p:ext uri="{BB962C8B-B14F-4D97-AF65-F5344CB8AC3E}">
        <p14:creationId xmlns:p14="http://schemas.microsoft.com/office/powerpoint/2010/main" val="10405651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a:xfrm>
            <a:off x="395288" y="404813"/>
            <a:ext cx="8291512" cy="5726112"/>
          </a:xfrm>
        </p:spPr>
        <p:txBody>
          <a:bodyPr/>
          <a:lstStyle/>
          <a:p>
            <a:pPr algn="ctr" eaLnBrk="1" hangingPunct="1">
              <a:lnSpc>
                <a:spcPct val="90000"/>
              </a:lnSpc>
            </a:pPr>
            <a:r>
              <a:rPr lang="uk-UA" sz="2800" b="1" dirty="0" smtClean="0">
                <a:solidFill>
                  <a:srgbClr val="669900"/>
                </a:solidFill>
              </a:rPr>
              <a:t>Сучасне управлінське лідерство</a:t>
            </a:r>
            <a:r>
              <a:rPr lang="uk-UA" dirty="0" smtClean="0"/>
              <a:t> – </a:t>
            </a:r>
          </a:p>
          <a:p>
            <a:pPr eaLnBrk="1" hangingPunct="1">
              <a:lnSpc>
                <a:spcPct val="90000"/>
              </a:lnSpc>
              <a:buFont typeface="Wingdings" pitchFamily="2" charset="2"/>
              <a:buNone/>
            </a:pPr>
            <a:r>
              <a:rPr lang="uk-UA" sz="2400" dirty="0" smtClean="0"/>
              <a:t>- </a:t>
            </a:r>
            <a:r>
              <a:rPr lang="uk-UA" sz="2400" b="1" dirty="0" smtClean="0">
                <a:solidFill>
                  <a:srgbClr val="3366FF"/>
                </a:solidFill>
              </a:rPr>
              <a:t>сфера взаємодії, а не особистісних рис; </a:t>
            </a:r>
          </a:p>
          <a:p>
            <a:pPr eaLnBrk="1" hangingPunct="1">
              <a:lnSpc>
                <a:spcPct val="90000"/>
              </a:lnSpc>
              <a:buFont typeface="Wingdings" pitchFamily="2" charset="2"/>
              <a:buNone/>
            </a:pPr>
            <a:r>
              <a:rPr lang="uk-UA" sz="2400" b="1" dirty="0" smtClean="0">
                <a:solidFill>
                  <a:srgbClr val="3366FF"/>
                </a:solidFill>
              </a:rPr>
              <a:t>- продукт взаємовідносин керівника-лідера та підлеглих співробітників-послідовників; </a:t>
            </a:r>
          </a:p>
          <a:p>
            <a:pPr eaLnBrk="1" hangingPunct="1">
              <a:lnSpc>
                <a:spcPct val="90000"/>
              </a:lnSpc>
              <a:buFontTx/>
              <a:buNone/>
            </a:pPr>
            <a:r>
              <a:rPr lang="uk-UA" sz="2400" b="1" dirty="0" smtClean="0">
                <a:solidFill>
                  <a:srgbClr val="3366FF"/>
                </a:solidFill>
              </a:rPr>
              <a:t>- не стільки особистісний, скільки міжособистісний феномен; </a:t>
            </a:r>
          </a:p>
          <a:p>
            <a:pPr eaLnBrk="1" hangingPunct="1">
              <a:lnSpc>
                <a:spcPct val="90000"/>
              </a:lnSpc>
              <a:buFontTx/>
              <a:buNone/>
            </a:pPr>
            <a:r>
              <a:rPr lang="uk-UA" sz="2400" b="1" dirty="0" smtClean="0">
                <a:solidFill>
                  <a:srgbClr val="3366FF"/>
                </a:solidFill>
              </a:rPr>
              <a:t>- подія, а не риса характеру.</a:t>
            </a:r>
          </a:p>
          <a:p>
            <a:pPr eaLnBrk="1" hangingPunct="1">
              <a:lnSpc>
                <a:spcPct val="90000"/>
              </a:lnSpc>
            </a:pPr>
            <a:r>
              <a:rPr lang="uk-UA" sz="2400" b="1" dirty="0" smtClean="0">
                <a:solidFill>
                  <a:schemeClr val="accent2">
                    <a:lumMod val="75000"/>
                  </a:schemeClr>
                </a:solidFill>
              </a:rPr>
              <a:t>Сучасне </a:t>
            </a:r>
            <a:r>
              <a:rPr lang="uk-UA" sz="2400" b="1" dirty="0" err="1" smtClean="0">
                <a:solidFill>
                  <a:schemeClr val="accent2">
                    <a:lumMod val="75000"/>
                  </a:schemeClr>
                </a:solidFill>
              </a:rPr>
              <a:t>керівництво=обов’язкове</a:t>
            </a:r>
            <a:r>
              <a:rPr lang="uk-UA" sz="2400" b="1" dirty="0" smtClean="0">
                <a:solidFill>
                  <a:schemeClr val="accent2">
                    <a:lumMod val="75000"/>
                  </a:schemeClr>
                </a:solidFill>
              </a:rPr>
              <a:t> поєднання офіційного та соціального лідерства має набути статусу реального управлінського лідерства:</a:t>
            </a:r>
            <a:r>
              <a:rPr lang="uk-UA" sz="2400" dirty="0" smtClean="0">
                <a:solidFill>
                  <a:schemeClr val="accent2">
                    <a:lumMod val="75000"/>
                  </a:schemeClr>
                </a:solidFill>
              </a:rPr>
              <a:t> </a:t>
            </a:r>
            <a:endParaRPr lang="uk-UA" sz="2400" b="1" dirty="0" smtClean="0">
              <a:solidFill>
                <a:schemeClr val="accent2">
                  <a:lumMod val="75000"/>
                </a:schemeClr>
              </a:solidFill>
            </a:endParaRPr>
          </a:p>
          <a:p>
            <a:pPr algn="ctr" eaLnBrk="1" hangingPunct="1">
              <a:lnSpc>
                <a:spcPct val="90000"/>
              </a:lnSpc>
              <a:buFont typeface="Wingdings" pitchFamily="2" charset="2"/>
              <a:buNone/>
            </a:pPr>
            <a:r>
              <a:rPr lang="uk-UA" sz="2400" b="1" dirty="0" smtClean="0">
                <a:solidFill>
                  <a:srgbClr val="FF0000"/>
                </a:solidFill>
              </a:rPr>
              <a:t>К=РУЛ =  </a:t>
            </a:r>
            <a:r>
              <a:rPr lang="uk-UA" sz="2400" b="1" dirty="0" err="1" smtClean="0">
                <a:solidFill>
                  <a:srgbClr val="FF0000"/>
                </a:solidFill>
              </a:rPr>
              <a:t>ОфЛ</a:t>
            </a:r>
            <a:r>
              <a:rPr lang="uk-UA" sz="2400" b="1" dirty="0" smtClean="0">
                <a:solidFill>
                  <a:srgbClr val="FF0000"/>
                </a:solidFill>
              </a:rPr>
              <a:t> + </a:t>
            </a:r>
            <a:r>
              <a:rPr lang="uk-UA" sz="2400" b="1" dirty="0" err="1" smtClean="0">
                <a:solidFill>
                  <a:srgbClr val="FF0000"/>
                </a:solidFill>
              </a:rPr>
              <a:t>СоЛ</a:t>
            </a:r>
            <a:r>
              <a:rPr lang="uk-UA" sz="2400" b="1" dirty="0" smtClean="0"/>
              <a:t>,</a:t>
            </a:r>
            <a:endParaRPr lang="uk-UA" sz="2400" i="1" dirty="0" smtClean="0"/>
          </a:p>
          <a:p>
            <a:pPr eaLnBrk="1" hangingPunct="1">
              <a:lnSpc>
                <a:spcPct val="90000"/>
              </a:lnSpc>
              <a:buFont typeface="Wingdings" pitchFamily="2" charset="2"/>
              <a:buNone/>
            </a:pPr>
            <a:r>
              <a:rPr lang="uk-UA" sz="2400" b="1" i="1" dirty="0" smtClean="0"/>
              <a:t>де К – керівництво, </a:t>
            </a:r>
            <a:endParaRPr lang="en-US" sz="2400" b="1" i="1" dirty="0" smtClean="0"/>
          </a:p>
          <a:p>
            <a:pPr marL="365125" indent="360363" eaLnBrk="1" hangingPunct="1">
              <a:lnSpc>
                <a:spcPct val="90000"/>
              </a:lnSpc>
              <a:buFont typeface="Wingdings" pitchFamily="2" charset="2"/>
              <a:buNone/>
            </a:pPr>
            <a:r>
              <a:rPr lang="uk-UA" sz="2400" b="1" i="1" dirty="0" smtClean="0"/>
              <a:t>РУЛ – реальне управлінське лідерство, </a:t>
            </a:r>
            <a:endParaRPr lang="en-US" sz="2400" b="1" i="1" dirty="0" smtClean="0"/>
          </a:p>
          <a:p>
            <a:pPr marL="365125" indent="360363" eaLnBrk="1" hangingPunct="1">
              <a:lnSpc>
                <a:spcPct val="90000"/>
              </a:lnSpc>
              <a:buFont typeface="Wingdings" pitchFamily="2" charset="2"/>
              <a:buNone/>
            </a:pPr>
            <a:r>
              <a:rPr lang="uk-UA" sz="2400" b="1" i="1" dirty="0" err="1" smtClean="0"/>
              <a:t>ОфЛ</a:t>
            </a:r>
            <a:r>
              <a:rPr lang="uk-UA" sz="2400" b="1" i="1" dirty="0" smtClean="0"/>
              <a:t> - офіційне лідерство, </a:t>
            </a:r>
            <a:endParaRPr lang="en-US" sz="2400" b="1" i="1" dirty="0" smtClean="0"/>
          </a:p>
          <a:p>
            <a:pPr marL="365125" indent="360363" eaLnBrk="1" hangingPunct="1">
              <a:lnSpc>
                <a:spcPct val="90000"/>
              </a:lnSpc>
              <a:buFont typeface="Wingdings" pitchFamily="2" charset="2"/>
              <a:buNone/>
            </a:pPr>
            <a:r>
              <a:rPr lang="uk-UA" sz="2400" b="1" i="1" dirty="0" err="1" smtClean="0"/>
              <a:t>СоЛ</a:t>
            </a:r>
            <a:r>
              <a:rPr lang="uk-UA" sz="2400" b="1" i="1" dirty="0" smtClean="0"/>
              <a:t> - соціальне лідерство.</a:t>
            </a:r>
          </a:p>
        </p:txBody>
      </p:sp>
    </p:spTree>
    <p:extLst>
      <p:ext uri="{BB962C8B-B14F-4D97-AF65-F5344CB8AC3E}">
        <p14:creationId xmlns:p14="http://schemas.microsoft.com/office/powerpoint/2010/main" val="19213758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idx="1"/>
          </p:nvPr>
        </p:nvSpPr>
        <p:spPr>
          <a:xfrm>
            <a:off x="250825" y="333375"/>
            <a:ext cx="8435975" cy="5797550"/>
          </a:xfrm>
        </p:spPr>
        <p:txBody>
          <a:bodyPr/>
          <a:lstStyle/>
          <a:p>
            <a:pPr algn="ctr" eaLnBrk="1" hangingPunct="1">
              <a:lnSpc>
                <a:spcPct val="90000"/>
              </a:lnSpc>
              <a:buFont typeface="Wingdings" pitchFamily="2" charset="2"/>
              <a:buNone/>
            </a:pPr>
            <a:r>
              <a:rPr lang="uk-UA" b="1" dirty="0" smtClean="0">
                <a:solidFill>
                  <a:srgbClr val="FF0000"/>
                </a:solidFill>
              </a:rPr>
              <a:t>Реальний авторитет сучасного керівника - обов’язкове поєднання</a:t>
            </a:r>
            <a:endParaRPr lang="en-US" b="1" dirty="0" smtClean="0">
              <a:solidFill>
                <a:srgbClr val="FF0000"/>
              </a:solidFill>
            </a:endParaRPr>
          </a:p>
          <a:p>
            <a:pPr algn="ctr" eaLnBrk="1" hangingPunct="1">
              <a:lnSpc>
                <a:spcPct val="90000"/>
              </a:lnSpc>
              <a:buFont typeface="Wingdings" pitchFamily="2" charset="2"/>
              <a:buNone/>
            </a:pPr>
            <a:endParaRPr lang="uk-UA" b="1" dirty="0" smtClean="0">
              <a:solidFill>
                <a:srgbClr val="FF0000"/>
              </a:solidFill>
            </a:endParaRPr>
          </a:p>
          <a:p>
            <a:pPr eaLnBrk="1" hangingPunct="1">
              <a:lnSpc>
                <a:spcPct val="90000"/>
              </a:lnSpc>
              <a:buFontTx/>
              <a:buChar char="-"/>
            </a:pPr>
            <a:r>
              <a:rPr lang="uk-UA" b="1" i="1" dirty="0" smtClean="0">
                <a:solidFill>
                  <a:srgbClr val="FF9900"/>
                </a:solidFill>
              </a:rPr>
              <a:t>авторитету посади</a:t>
            </a:r>
            <a:r>
              <a:rPr lang="uk-UA" b="1" dirty="0" smtClean="0"/>
              <a:t> (офіційний, формальний авторитет) </a:t>
            </a:r>
          </a:p>
          <a:p>
            <a:pPr eaLnBrk="1" hangingPunct="1">
              <a:lnSpc>
                <a:spcPct val="90000"/>
              </a:lnSpc>
              <a:buFontTx/>
              <a:buChar char="-"/>
            </a:pPr>
            <a:r>
              <a:rPr lang="uk-UA" b="1" i="1" dirty="0" smtClean="0">
                <a:solidFill>
                  <a:srgbClr val="6600FF"/>
                </a:solidFill>
              </a:rPr>
              <a:t>авторитету особистості</a:t>
            </a:r>
            <a:r>
              <a:rPr lang="uk-UA" b="1" dirty="0" smtClean="0"/>
              <a:t> (соціальний, неофіційний, неформальний авторитет) управлінця</a:t>
            </a:r>
            <a:r>
              <a:rPr lang="uk-UA" dirty="0" smtClean="0"/>
              <a:t>:</a:t>
            </a:r>
            <a:endParaRPr lang="uk-UA" b="1" i="1" dirty="0" smtClean="0"/>
          </a:p>
          <a:p>
            <a:pPr algn="ctr" eaLnBrk="1" hangingPunct="1">
              <a:lnSpc>
                <a:spcPct val="90000"/>
              </a:lnSpc>
              <a:buFont typeface="Wingdings" pitchFamily="2" charset="2"/>
              <a:buNone/>
            </a:pPr>
            <a:r>
              <a:rPr lang="uk-UA" b="1" i="1" dirty="0" smtClean="0"/>
              <a:t>РАК= АП + АО, </a:t>
            </a:r>
            <a:endParaRPr lang="uk-UA" i="1" dirty="0" smtClean="0"/>
          </a:p>
          <a:p>
            <a:pPr eaLnBrk="1" hangingPunct="1">
              <a:lnSpc>
                <a:spcPct val="90000"/>
              </a:lnSpc>
              <a:buFont typeface="Wingdings" pitchFamily="2" charset="2"/>
              <a:buNone/>
            </a:pPr>
            <a:r>
              <a:rPr lang="uk-UA" i="1" dirty="0" smtClean="0"/>
              <a:t>де РАК – реальний авторитет керівника,</a:t>
            </a:r>
            <a:endParaRPr lang="en-US" i="1" dirty="0" smtClean="0"/>
          </a:p>
          <a:p>
            <a:pPr eaLnBrk="1" hangingPunct="1">
              <a:lnSpc>
                <a:spcPct val="90000"/>
              </a:lnSpc>
              <a:buFont typeface="Wingdings" pitchFamily="2" charset="2"/>
              <a:buNone/>
            </a:pPr>
            <a:r>
              <a:rPr lang="uk-UA" i="1" dirty="0" smtClean="0"/>
              <a:t> </a:t>
            </a:r>
            <a:r>
              <a:rPr lang="en-US" i="1" dirty="0" smtClean="0"/>
              <a:t>    </a:t>
            </a:r>
            <a:r>
              <a:rPr lang="uk-UA" i="1" dirty="0" smtClean="0"/>
              <a:t>АП – авторитет посади, </a:t>
            </a:r>
            <a:endParaRPr lang="en-US" i="1" dirty="0" smtClean="0"/>
          </a:p>
          <a:p>
            <a:pPr eaLnBrk="1" hangingPunct="1">
              <a:lnSpc>
                <a:spcPct val="90000"/>
              </a:lnSpc>
              <a:buFont typeface="Wingdings" pitchFamily="2" charset="2"/>
              <a:buNone/>
            </a:pPr>
            <a:r>
              <a:rPr lang="en-US" i="1" dirty="0"/>
              <a:t> </a:t>
            </a:r>
            <a:r>
              <a:rPr lang="en-US" i="1" dirty="0" smtClean="0"/>
              <a:t>    </a:t>
            </a:r>
            <a:r>
              <a:rPr lang="uk-UA" i="1" dirty="0" smtClean="0"/>
              <a:t>АО – авторитет особистості.</a:t>
            </a:r>
          </a:p>
        </p:txBody>
      </p:sp>
    </p:spTree>
    <p:extLst>
      <p:ext uri="{BB962C8B-B14F-4D97-AF65-F5344CB8AC3E}">
        <p14:creationId xmlns:p14="http://schemas.microsoft.com/office/powerpoint/2010/main" val="22836762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68313" y="115888"/>
            <a:ext cx="8218487" cy="661987"/>
          </a:xfrm>
        </p:spPr>
        <p:txBody>
          <a:bodyPr/>
          <a:lstStyle/>
          <a:p>
            <a:pPr algn="ctr" eaLnBrk="1" hangingPunct="1"/>
            <a:r>
              <a:rPr lang="uk-UA" sz="2400" b="1" smtClean="0">
                <a:solidFill>
                  <a:srgbClr val="FF33CC"/>
                </a:solidFill>
              </a:rPr>
              <a:t>Термінаторне, руйнівне керівництво</a:t>
            </a:r>
            <a:r>
              <a:rPr lang="uk-UA" sz="3400" smtClean="0"/>
              <a:t> </a:t>
            </a:r>
          </a:p>
        </p:txBody>
      </p:sp>
      <p:sp>
        <p:nvSpPr>
          <p:cNvPr id="13315" name="Rectangle 3"/>
          <p:cNvSpPr>
            <a:spLocks noGrp="1" noChangeArrowheads="1"/>
          </p:cNvSpPr>
          <p:nvPr>
            <p:ph type="body" idx="1"/>
          </p:nvPr>
        </p:nvSpPr>
        <p:spPr>
          <a:xfrm>
            <a:off x="395288" y="836613"/>
            <a:ext cx="8748712" cy="5294312"/>
          </a:xfrm>
        </p:spPr>
        <p:txBody>
          <a:bodyPr>
            <a:normAutofit/>
          </a:bodyPr>
          <a:lstStyle/>
          <a:p>
            <a:pPr algn="ctr" eaLnBrk="1" hangingPunct="1">
              <a:lnSpc>
                <a:spcPct val="80000"/>
              </a:lnSpc>
              <a:buFont typeface="Wingdings" pitchFamily="2" charset="2"/>
              <a:buNone/>
            </a:pPr>
            <a:r>
              <a:rPr lang="uk-UA" sz="2000" b="1" i="1" dirty="0" smtClean="0">
                <a:latin typeface="Times New Roman" pitchFamily="18" charset="0"/>
                <a:cs typeface="Times New Roman" pitchFamily="18" charset="0"/>
              </a:rPr>
              <a:t>Складність цього явища полягає у складності діагностики і </a:t>
            </a:r>
            <a:r>
              <a:rPr lang="uk-UA" sz="2000" b="1" i="1" dirty="0" err="1" smtClean="0">
                <a:latin typeface="Times New Roman" pitchFamily="18" charset="0"/>
                <a:cs typeface="Times New Roman" pitchFamily="18" charset="0"/>
              </a:rPr>
              <a:t>малопомітності</a:t>
            </a:r>
            <a:r>
              <a:rPr lang="uk-UA" sz="2000" b="1" i="1" dirty="0" smtClean="0">
                <a:latin typeface="Times New Roman" pitchFamily="18" charset="0"/>
                <a:cs typeface="Times New Roman" pitchFamily="18" charset="0"/>
              </a:rPr>
              <a:t> симптомів; </a:t>
            </a:r>
            <a:endParaRPr lang="en-US" sz="2000" b="1" i="1" dirty="0" smtClean="0">
              <a:latin typeface="Times New Roman" pitchFamily="18" charset="0"/>
              <a:cs typeface="Times New Roman" pitchFamily="18" charset="0"/>
            </a:endParaRPr>
          </a:p>
          <a:p>
            <a:pPr algn="ctr" eaLnBrk="1" hangingPunct="1">
              <a:lnSpc>
                <a:spcPct val="80000"/>
              </a:lnSpc>
              <a:buFont typeface="Wingdings" pitchFamily="2" charset="2"/>
              <a:buNone/>
            </a:pPr>
            <a:r>
              <a:rPr lang="uk-UA" sz="2000" b="1" i="1" dirty="0" smtClean="0">
                <a:latin typeface="Times New Roman" pitchFamily="18" charset="0"/>
                <a:cs typeface="Times New Roman" pitchFamily="18" charset="0"/>
              </a:rPr>
              <a:t>життєвий досвід і неабиякі розумові здібності дають можливість “вбивці ідей” вміло приховувати свою підлу сутність за зовнішньою доброзичливістю, лояльністю, професійністю. </a:t>
            </a:r>
            <a:endParaRPr lang="en-US" sz="2000" b="1" i="1" dirty="0" smtClean="0">
              <a:latin typeface="Times New Roman" pitchFamily="18" charset="0"/>
              <a:cs typeface="Times New Roman" pitchFamily="18" charset="0"/>
            </a:endParaRPr>
          </a:p>
          <a:p>
            <a:pPr eaLnBrk="1" hangingPunct="1">
              <a:lnSpc>
                <a:spcPct val="80000"/>
              </a:lnSpc>
              <a:buFont typeface="Wingdings" pitchFamily="2" charset="2"/>
              <a:buNone/>
            </a:pPr>
            <a:endParaRPr lang="en-US" sz="2000" b="1" i="1" dirty="0">
              <a:latin typeface="Times New Roman" pitchFamily="18" charset="0"/>
              <a:cs typeface="Times New Roman" pitchFamily="18" charset="0"/>
            </a:endParaRPr>
          </a:p>
          <a:p>
            <a:pPr eaLnBrk="1" hangingPunct="1">
              <a:lnSpc>
                <a:spcPct val="80000"/>
              </a:lnSpc>
              <a:buFont typeface="Wingdings" pitchFamily="2" charset="2"/>
              <a:buNone/>
            </a:pPr>
            <a:r>
              <a:rPr lang="uk-UA" sz="2000" b="1" i="1" dirty="0" smtClean="0">
                <a:latin typeface="Times New Roman" pitchFamily="18" charset="0"/>
                <a:cs typeface="Times New Roman" pitchFamily="18" charset="0"/>
              </a:rPr>
              <a:t>Начальник-руйнівник діє на основі власного розуміння посадових інструкцій та законів і створює навколо себе своєрідний інтелектуальний вакуум – постійно витискає здібні, творчі особистості; їх місце займає догідлива посередність, і на цьому фоні керівник набуває репутації незамінного. </a:t>
            </a:r>
            <a:endParaRPr lang="en-US" sz="2000" b="1" i="1" dirty="0" smtClean="0">
              <a:latin typeface="Times New Roman" pitchFamily="18" charset="0"/>
              <a:cs typeface="Times New Roman" pitchFamily="18" charset="0"/>
            </a:endParaRPr>
          </a:p>
          <a:p>
            <a:pPr eaLnBrk="1" hangingPunct="1">
              <a:lnSpc>
                <a:spcPct val="80000"/>
              </a:lnSpc>
              <a:buFont typeface="Wingdings" pitchFamily="2" charset="2"/>
              <a:buNone/>
            </a:pPr>
            <a:r>
              <a:rPr lang="uk-UA" sz="2000" b="1" i="1" dirty="0" smtClean="0">
                <a:latin typeface="Times New Roman" pitchFamily="18" charset="0"/>
                <a:cs typeface="Times New Roman" pitchFamily="18" charset="0"/>
              </a:rPr>
              <a:t>Психологів інтригує складність і суперечливість духовного обличчя, потайливість дій і, безсумнівно, високий інтелектуальний потенціал такої особистості; а спеціалісти з управління занепокоєні тяжкими наслідками </a:t>
            </a:r>
            <a:r>
              <a:rPr lang="uk-UA" sz="2000" b="1" i="1" dirty="0" err="1" smtClean="0">
                <a:latin typeface="Times New Roman" pitchFamily="18" charset="0"/>
                <a:cs typeface="Times New Roman" pitchFamily="18" charset="0"/>
              </a:rPr>
              <a:t>термінаторного</a:t>
            </a:r>
            <a:r>
              <a:rPr lang="uk-UA" sz="2000" b="1" i="1" dirty="0" smtClean="0">
                <a:latin typeface="Times New Roman" pitchFamily="18" charset="0"/>
                <a:cs typeface="Times New Roman" pitchFamily="18" charset="0"/>
              </a:rPr>
              <a:t> менеджменту, адже він призводить до дезорганізації, руйнування колективу і придушення творчої ініціативи. </a:t>
            </a:r>
            <a:endParaRPr lang="en-US" sz="2000" b="1" i="1" dirty="0" smtClean="0">
              <a:latin typeface="Times New Roman" pitchFamily="18" charset="0"/>
              <a:cs typeface="Times New Roman" pitchFamily="18" charset="0"/>
            </a:endParaRPr>
          </a:p>
          <a:p>
            <a:pPr eaLnBrk="1" hangingPunct="1">
              <a:lnSpc>
                <a:spcPct val="80000"/>
              </a:lnSpc>
              <a:buFont typeface="Wingdings" pitchFamily="2" charset="2"/>
              <a:buNone/>
            </a:pPr>
            <a:r>
              <a:rPr lang="uk-UA" sz="2000" b="1" i="1" dirty="0" smtClean="0">
                <a:latin typeface="Times New Roman" pitchFamily="18" charset="0"/>
                <a:cs typeface="Times New Roman" pitchFamily="18" charset="0"/>
              </a:rPr>
              <a:t>Ця патологічна схильність до інтелектуального садизму, заздрісного безпліддя, духовної імпотенції поширена серед вищого та середнього керівного складу значно більшою мірою, ніж вважається </a:t>
            </a:r>
            <a:r>
              <a:rPr lang="uk-UA" sz="2000" b="1" dirty="0" smtClean="0">
                <a:latin typeface="Times New Roman" pitchFamily="18" charset="0"/>
                <a:cs typeface="Times New Roman" pitchFamily="18" charset="0"/>
              </a:rPr>
              <a:t>(В.І.</a:t>
            </a:r>
            <a:r>
              <a:rPr lang="uk-UA" sz="2000" b="1" dirty="0" err="1" smtClean="0">
                <a:latin typeface="Times New Roman" pitchFamily="18" charset="0"/>
                <a:cs typeface="Times New Roman" pitchFamily="18" charset="0"/>
              </a:rPr>
              <a:t>Кноррінг</a:t>
            </a:r>
            <a:r>
              <a:rPr lang="uk-UA" sz="2000" b="1" dirty="0" smtClean="0">
                <a:latin typeface="Times New Roman" pitchFamily="18" charset="0"/>
                <a:cs typeface="Times New Roman" pitchFamily="18" charset="0"/>
              </a:rPr>
              <a:t>)</a:t>
            </a:r>
            <a:r>
              <a:rPr lang="en-US" sz="2000" b="1" dirty="0" smtClean="0">
                <a:latin typeface="Times New Roman" pitchFamily="18" charset="0"/>
                <a:cs typeface="Times New Roman" pitchFamily="18" charset="0"/>
              </a:rPr>
              <a:t>.</a:t>
            </a:r>
            <a:endParaRPr lang="uk-UA" sz="2000" b="1"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0166860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79388" y="188913"/>
            <a:ext cx="8964612" cy="1008062"/>
          </a:xfrm>
        </p:spPr>
        <p:txBody>
          <a:bodyPr>
            <a:noAutofit/>
          </a:bodyPr>
          <a:lstStyle/>
          <a:p>
            <a:pPr algn="ctr" eaLnBrk="1" hangingPunct="1"/>
            <a:r>
              <a:rPr lang="uk-UA" sz="2400" i="1" dirty="0" smtClean="0">
                <a:latin typeface="Times New Roman" pitchFamily="18" charset="0"/>
                <a:cs typeface="Times New Roman" pitchFamily="18" charset="0"/>
              </a:rPr>
              <a:t/>
            </a:r>
            <a:br>
              <a:rPr lang="uk-UA" sz="2400" i="1" dirty="0" smtClean="0">
                <a:latin typeface="Times New Roman" pitchFamily="18" charset="0"/>
                <a:cs typeface="Times New Roman" pitchFamily="18" charset="0"/>
              </a:rPr>
            </a:br>
            <a:r>
              <a:rPr lang="uk-UA" sz="2400" b="1" i="1" dirty="0" smtClean="0">
                <a:solidFill>
                  <a:srgbClr val="CC3399"/>
                </a:solidFill>
                <a:latin typeface="Times New Roman" pitchFamily="18" charset="0"/>
                <a:cs typeface="Times New Roman" pitchFamily="18" charset="0"/>
              </a:rPr>
              <a:t>Емоційне лідерство (емоційний інтелект, емоційна компетентність)</a:t>
            </a:r>
            <a:r>
              <a:rPr lang="uk-UA" sz="2400" b="1" dirty="0" smtClean="0">
                <a:solidFill>
                  <a:srgbClr val="000000"/>
                </a:solidFill>
                <a:latin typeface="Times New Roman" pitchFamily="18" charset="0"/>
                <a:cs typeface="Times New Roman" pitchFamily="18" charset="0"/>
              </a:rPr>
              <a:t> - здатність управляти власними емоціями та своїми відносинами з іншими людьми:</a:t>
            </a:r>
            <a:br>
              <a:rPr lang="uk-UA" sz="2400" b="1" dirty="0" smtClean="0">
                <a:solidFill>
                  <a:srgbClr val="000000"/>
                </a:solidFill>
                <a:latin typeface="Times New Roman" pitchFamily="18" charset="0"/>
                <a:cs typeface="Times New Roman" pitchFamily="18" charset="0"/>
              </a:rPr>
            </a:br>
            <a:r>
              <a:rPr lang="uk-UA" sz="2400" dirty="0" smtClean="0">
                <a:latin typeface="Times New Roman" pitchFamily="18" charset="0"/>
                <a:cs typeface="Times New Roman" pitchFamily="18" charset="0"/>
              </a:rPr>
              <a:t> </a:t>
            </a:r>
          </a:p>
        </p:txBody>
      </p:sp>
      <p:sp>
        <p:nvSpPr>
          <p:cNvPr id="14339" name="Rectangle 3"/>
          <p:cNvSpPr>
            <a:spLocks noGrp="1" noChangeArrowheads="1"/>
          </p:cNvSpPr>
          <p:nvPr>
            <p:ph type="body" idx="1"/>
          </p:nvPr>
        </p:nvSpPr>
        <p:spPr>
          <a:xfrm>
            <a:off x="250825" y="1412875"/>
            <a:ext cx="8640763" cy="5256213"/>
          </a:xfrm>
        </p:spPr>
        <p:txBody>
          <a:bodyPr/>
          <a:lstStyle/>
          <a:p>
            <a:pPr eaLnBrk="1" hangingPunct="1">
              <a:lnSpc>
                <a:spcPct val="80000"/>
              </a:lnSpc>
              <a:buFont typeface="Wingdings" pitchFamily="2" charset="2"/>
              <a:buNone/>
            </a:pPr>
            <a:r>
              <a:rPr lang="uk-UA" sz="1400" b="1" i="1" dirty="0" smtClean="0">
                <a:latin typeface="Times New Roman" pitchFamily="18" charset="0"/>
                <a:cs typeface="Times New Roman" pitchFamily="18" charset="0"/>
              </a:rPr>
              <a:t>1. </a:t>
            </a:r>
            <a:r>
              <a:rPr lang="uk-UA" sz="1800" b="1" i="1" dirty="0" smtClean="0">
                <a:solidFill>
                  <a:srgbClr val="FF0000"/>
                </a:solidFill>
                <a:latin typeface="Times New Roman" pitchFamily="18" charset="0"/>
                <a:cs typeface="Times New Roman" pitchFamily="18" charset="0"/>
              </a:rPr>
              <a:t>Самосвідомість, або оцінка власних емоцій</a:t>
            </a:r>
            <a:r>
              <a:rPr lang="uk-UA" sz="1800" dirty="0" smtClean="0">
                <a:latin typeface="Times New Roman" pitchFamily="18" charset="0"/>
                <a:cs typeface="Times New Roman" pitchFamily="18" charset="0"/>
              </a:rPr>
              <a:t> - </a:t>
            </a:r>
            <a:r>
              <a:rPr lang="uk-UA" sz="1800" b="1" dirty="0" smtClean="0">
                <a:latin typeface="Times New Roman" pitchFamily="18" charset="0"/>
                <a:cs typeface="Times New Roman" pitchFamily="18" charset="0"/>
              </a:rPr>
              <a:t>здатність не лише визначати, а й розуміти власні почуття у будь-який момент часу.</a:t>
            </a:r>
          </a:p>
          <a:p>
            <a:pPr eaLnBrk="1" hangingPunct="1">
              <a:lnSpc>
                <a:spcPct val="80000"/>
              </a:lnSpc>
              <a:buFont typeface="Wingdings" pitchFamily="2" charset="2"/>
              <a:buNone/>
            </a:pPr>
            <a:endParaRPr lang="uk-UA" sz="1800" b="1" dirty="0" smtClean="0">
              <a:latin typeface="Times New Roman" pitchFamily="18" charset="0"/>
              <a:cs typeface="Times New Roman" pitchFamily="18" charset="0"/>
            </a:endParaRPr>
          </a:p>
          <a:p>
            <a:pPr eaLnBrk="1" hangingPunct="1">
              <a:lnSpc>
                <a:spcPct val="80000"/>
              </a:lnSpc>
              <a:buFont typeface="Wingdings" pitchFamily="2" charset="2"/>
              <a:buNone/>
            </a:pPr>
            <a:r>
              <a:rPr lang="uk-UA" sz="1800" dirty="0" smtClean="0">
                <a:latin typeface="Times New Roman" pitchFamily="18" charset="0"/>
                <a:cs typeface="Times New Roman" pitchFamily="18" charset="0"/>
              </a:rPr>
              <a:t>2. </a:t>
            </a:r>
            <a:r>
              <a:rPr lang="uk-UA" sz="1800" b="1" i="1" dirty="0" smtClean="0">
                <a:solidFill>
                  <a:srgbClr val="FF0000"/>
                </a:solidFill>
                <a:latin typeface="Times New Roman" pitchFamily="18" charset="0"/>
                <a:cs typeface="Times New Roman" pitchFamily="18" charset="0"/>
              </a:rPr>
              <a:t>Самоконтроль, або управління власними емоціями</a:t>
            </a:r>
            <a:r>
              <a:rPr lang="uk-UA" sz="1800" dirty="0" smtClean="0">
                <a:latin typeface="Times New Roman" pitchFamily="18" charset="0"/>
                <a:cs typeface="Times New Roman" pitchFamily="18" charset="0"/>
              </a:rPr>
              <a:t> - </a:t>
            </a:r>
            <a:r>
              <a:rPr lang="uk-UA" sz="1800" b="1" dirty="0" smtClean="0">
                <a:latin typeface="Times New Roman" pitchFamily="18" charset="0"/>
                <a:cs typeface="Times New Roman" pitchFamily="18" charset="0"/>
              </a:rPr>
              <a:t>уміння  контролювати як позитивні, так і негативні емоції, зумовлені тими чи іншими подіями чи явищами.</a:t>
            </a:r>
          </a:p>
          <a:p>
            <a:pPr eaLnBrk="1" hangingPunct="1">
              <a:lnSpc>
                <a:spcPct val="80000"/>
              </a:lnSpc>
              <a:buFont typeface="Wingdings" pitchFamily="2" charset="2"/>
              <a:buNone/>
            </a:pPr>
            <a:endParaRPr lang="uk-UA" sz="1800" b="1" dirty="0" smtClean="0">
              <a:latin typeface="Times New Roman" pitchFamily="18" charset="0"/>
              <a:cs typeface="Times New Roman" pitchFamily="18" charset="0"/>
            </a:endParaRPr>
          </a:p>
          <a:p>
            <a:pPr eaLnBrk="1" hangingPunct="1">
              <a:lnSpc>
                <a:spcPct val="80000"/>
              </a:lnSpc>
              <a:buFont typeface="Wingdings" pitchFamily="2" charset="2"/>
              <a:buNone/>
            </a:pPr>
            <a:r>
              <a:rPr lang="uk-UA" sz="1800" dirty="0" smtClean="0">
                <a:latin typeface="Times New Roman" pitchFamily="18" charset="0"/>
                <a:cs typeface="Times New Roman" pitchFamily="18" charset="0"/>
              </a:rPr>
              <a:t>3. </a:t>
            </a:r>
            <a:r>
              <a:rPr lang="uk-UA" sz="1800" b="1" i="1" dirty="0" err="1" smtClean="0">
                <a:solidFill>
                  <a:srgbClr val="FF0000"/>
                </a:solidFill>
                <a:latin typeface="Times New Roman" pitchFamily="18" charset="0"/>
                <a:cs typeface="Times New Roman" pitchFamily="18" charset="0"/>
              </a:rPr>
              <a:t>Самомотивація</a:t>
            </a:r>
            <a:r>
              <a:rPr lang="uk-UA" sz="1800" dirty="0" smtClean="0">
                <a:latin typeface="Times New Roman" pitchFamily="18" charset="0"/>
                <a:cs typeface="Times New Roman" pitchFamily="18" charset="0"/>
              </a:rPr>
              <a:t> - </a:t>
            </a:r>
            <a:r>
              <a:rPr lang="uk-UA" sz="1800" b="1" dirty="0" smtClean="0">
                <a:latin typeface="Times New Roman" pitchFamily="18" charset="0"/>
                <a:cs typeface="Times New Roman" pitchFamily="18" charset="0"/>
              </a:rPr>
              <a:t>здатність пробуджувати чи «гасити» ті чи інші емоції залежно від поставлених людиною цілей та бажань.</a:t>
            </a:r>
          </a:p>
          <a:p>
            <a:pPr eaLnBrk="1" hangingPunct="1">
              <a:lnSpc>
                <a:spcPct val="80000"/>
              </a:lnSpc>
              <a:buFont typeface="Wingdings" pitchFamily="2" charset="2"/>
              <a:buNone/>
            </a:pPr>
            <a:endParaRPr lang="uk-UA" sz="1800" b="1" dirty="0" smtClean="0">
              <a:latin typeface="Times New Roman" pitchFamily="18" charset="0"/>
              <a:cs typeface="Times New Roman" pitchFamily="18" charset="0"/>
            </a:endParaRPr>
          </a:p>
          <a:p>
            <a:pPr eaLnBrk="1" hangingPunct="1">
              <a:lnSpc>
                <a:spcPct val="80000"/>
              </a:lnSpc>
              <a:buFont typeface="Wingdings" pitchFamily="2" charset="2"/>
              <a:buNone/>
            </a:pPr>
            <a:r>
              <a:rPr lang="uk-UA" sz="1800" dirty="0" smtClean="0">
                <a:latin typeface="Times New Roman" pitchFamily="18" charset="0"/>
                <a:cs typeface="Times New Roman" pitchFamily="18" charset="0"/>
              </a:rPr>
              <a:t>4. </a:t>
            </a:r>
            <a:r>
              <a:rPr lang="uk-UA" sz="1800" b="1" i="1" dirty="0" err="1" smtClean="0">
                <a:solidFill>
                  <a:srgbClr val="FF0000"/>
                </a:solidFill>
                <a:latin typeface="Times New Roman" pitchFamily="18" charset="0"/>
                <a:cs typeface="Times New Roman" pitchFamily="18" charset="0"/>
              </a:rPr>
              <a:t>Емпатія</a:t>
            </a:r>
            <a:r>
              <a:rPr lang="uk-UA" sz="1800" b="1" i="1" dirty="0" smtClean="0">
                <a:solidFill>
                  <a:srgbClr val="FF0000"/>
                </a:solidFill>
                <a:latin typeface="Times New Roman" pitchFamily="18" charset="0"/>
                <a:cs typeface="Times New Roman" pitchFamily="18" charset="0"/>
              </a:rPr>
              <a:t>, або співчутливе ставлення до емоцій інших людей</a:t>
            </a:r>
            <a:r>
              <a:rPr lang="uk-UA" sz="1800" dirty="0" smtClean="0">
                <a:latin typeface="Times New Roman" pitchFamily="18" charset="0"/>
                <a:cs typeface="Times New Roman" pitchFamily="18" charset="0"/>
              </a:rPr>
              <a:t> – </a:t>
            </a:r>
            <a:r>
              <a:rPr lang="uk-UA" sz="1800" b="1" dirty="0" smtClean="0">
                <a:latin typeface="Times New Roman" pitchFamily="18" charset="0"/>
                <a:cs typeface="Times New Roman" pitchFamily="18" charset="0"/>
              </a:rPr>
              <a:t>налаштовування на соціальні сингали, які йому надсилає співробітник,  вловлювання вербальних та невербальних нюансів, погляд на проблему очима іншого учасника комунікативної взаємодії.</a:t>
            </a:r>
          </a:p>
          <a:p>
            <a:pPr eaLnBrk="1" hangingPunct="1">
              <a:lnSpc>
                <a:spcPct val="80000"/>
              </a:lnSpc>
              <a:buFont typeface="Wingdings" pitchFamily="2" charset="2"/>
              <a:buNone/>
            </a:pPr>
            <a:endParaRPr lang="uk-UA" sz="1800" b="1" dirty="0" smtClean="0">
              <a:latin typeface="Times New Roman" pitchFamily="18" charset="0"/>
              <a:cs typeface="Times New Roman" pitchFamily="18" charset="0"/>
            </a:endParaRPr>
          </a:p>
          <a:p>
            <a:pPr eaLnBrk="1" hangingPunct="1">
              <a:lnSpc>
                <a:spcPct val="80000"/>
              </a:lnSpc>
              <a:buFont typeface="Wingdings" pitchFamily="2" charset="2"/>
              <a:buNone/>
            </a:pPr>
            <a:r>
              <a:rPr lang="uk-UA" sz="1800" dirty="0" smtClean="0">
                <a:latin typeface="Times New Roman" pitchFamily="18" charset="0"/>
                <a:cs typeface="Times New Roman" pitchFamily="18" charset="0"/>
              </a:rPr>
              <a:t>5. </a:t>
            </a:r>
            <a:r>
              <a:rPr lang="uk-UA" sz="1800" b="1" dirty="0" smtClean="0">
                <a:solidFill>
                  <a:srgbClr val="FF0000"/>
                </a:solidFill>
                <a:latin typeface="Times New Roman" pitchFamily="18" charset="0"/>
                <a:cs typeface="Times New Roman" pitchFamily="18" charset="0"/>
              </a:rPr>
              <a:t>Комунікативна компетентність (комунікативний інтелект)</a:t>
            </a:r>
            <a:r>
              <a:rPr lang="uk-UA" sz="1800" dirty="0" smtClean="0">
                <a:latin typeface="Times New Roman" pitchFamily="18" charset="0"/>
                <a:cs typeface="Times New Roman" pitchFamily="18" charset="0"/>
              </a:rPr>
              <a:t>  - </a:t>
            </a:r>
            <a:r>
              <a:rPr lang="uk-UA" sz="1800" b="1" dirty="0" smtClean="0">
                <a:latin typeface="Times New Roman" pitchFamily="18" charset="0"/>
                <a:cs typeface="Times New Roman" pitchFamily="18" charset="0"/>
              </a:rPr>
              <a:t>володіння навичками ефективних взаємовідносин, здатність правильно "читати" емоції співрозмовника, управляти ними для конструктивної взаємодії з ним.</a:t>
            </a:r>
          </a:p>
        </p:txBody>
      </p:sp>
    </p:spTree>
    <p:extLst>
      <p:ext uri="{BB962C8B-B14F-4D97-AF65-F5344CB8AC3E}">
        <p14:creationId xmlns:p14="http://schemas.microsoft.com/office/powerpoint/2010/main" val="37283396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95536" y="14779"/>
            <a:ext cx="8291512" cy="633412"/>
          </a:xfrm>
        </p:spPr>
        <p:txBody>
          <a:bodyPr/>
          <a:lstStyle/>
          <a:p>
            <a:pPr algn="ctr" eaLnBrk="1" hangingPunct="1"/>
            <a:r>
              <a:rPr lang="uk-UA" sz="2400" b="1" dirty="0" smtClean="0">
                <a:solidFill>
                  <a:srgbClr val="669900"/>
                </a:solidFill>
              </a:rPr>
              <a:t>“Гальма” розвитку особистості керівника:</a:t>
            </a:r>
            <a:r>
              <a:rPr lang="uk-UA" sz="3400" dirty="0" smtClean="0"/>
              <a:t> </a:t>
            </a:r>
          </a:p>
        </p:txBody>
      </p:sp>
      <p:sp>
        <p:nvSpPr>
          <p:cNvPr id="15363" name="Rectangle 3"/>
          <p:cNvSpPr>
            <a:spLocks noGrp="1" noChangeArrowheads="1"/>
          </p:cNvSpPr>
          <p:nvPr>
            <p:ph type="body" idx="1"/>
          </p:nvPr>
        </p:nvSpPr>
        <p:spPr>
          <a:xfrm>
            <a:off x="323528" y="692696"/>
            <a:ext cx="8362950" cy="5472608"/>
          </a:xfrm>
        </p:spPr>
        <p:txBody>
          <a:bodyPr>
            <a:normAutofit fontScale="92500" lnSpcReduction="20000"/>
          </a:bodyPr>
          <a:lstStyle/>
          <a:p>
            <a:pPr eaLnBrk="1" hangingPunct="1">
              <a:lnSpc>
                <a:spcPct val="80000"/>
              </a:lnSpc>
              <a:spcBef>
                <a:spcPts val="1800"/>
              </a:spcBef>
            </a:pPr>
            <a:r>
              <a:rPr lang="uk-UA" sz="2000" b="1" dirty="0" smtClean="0">
                <a:solidFill>
                  <a:srgbClr val="990000"/>
                </a:solidFill>
              </a:rPr>
              <a:t>нездатність передбачати, відчувати наближення непередбачуваних обставин, щоб максимально підготуватися до них;</a:t>
            </a:r>
          </a:p>
          <a:p>
            <a:pPr eaLnBrk="1" hangingPunct="1">
              <a:lnSpc>
                <a:spcPct val="80000"/>
              </a:lnSpc>
              <a:spcBef>
                <a:spcPts val="1800"/>
              </a:spcBef>
            </a:pPr>
            <a:r>
              <a:rPr lang="uk-UA" sz="2000" b="1" dirty="0" smtClean="0">
                <a:solidFill>
                  <a:srgbClr val="990000"/>
                </a:solidFill>
              </a:rPr>
              <a:t>завищена самооцінка, намагання все робити особисто;</a:t>
            </a:r>
          </a:p>
          <a:p>
            <a:pPr eaLnBrk="1" hangingPunct="1">
              <a:lnSpc>
                <a:spcPct val="80000"/>
              </a:lnSpc>
              <a:spcBef>
                <a:spcPts val="1800"/>
              </a:spcBef>
            </a:pPr>
            <a:r>
              <a:rPr lang="uk-UA" sz="2000" b="1" dirty="0" smtClean="0">
                <a:solidFill>
                  <a:srgbClr val="990000"/>
                </a:solidFill>
              </a:rPr>
              <a:t>постійна зайнятість дріб’язковими справами, відсутність головної мети в діяльності;</a:t>
            </a:r>
          </a:p>
          <a:p>
            <a:pPr eaLnBrk="1" hangingPunct="1">
              <a:lnSpc>
                <a:spcPct val="80000"/>
              </a:lnSpc>
              <a:spcBef>
                <a:spcPts val="1800"/>
              </a:spcBef>
            </a:pPr>
            <a:r>
              <a:rPr lang="uk-UA" sz="2000" b="1" dirty="0" smtClean="0">
                <a:solidFill>
                  <a:srgbClr val="990000"/>
                </a:solidFill>
              </a:rPr>
              <a:t>спотворене уявлення про режим роботи, невміння оперативно вирішувати питання в робочий час;</a:t>
            </a:r>
          </a:p>
          <a:p>
            <a:pPr eaLnBrk="1" hangingPunct="1">
              <a:lnSpc>
                <a:spcPct val="80000"/>
              </a:lnSpc>
              <a:spcBef>
                <a:spcPts val="1800"/>
              </a:spcBef>
            </a:pPr>
            <a:r>
              <a:rPr lang="uk-UA" sz="2000" b="1" dirty="0" smtClean="0">
                <a:solidFill>
                  <a:srgbClr val="990000"/>
                </a:solidFill>
              </a:rPr>
              <a:t>страх відповідальності, готовність іти на будь-який компроміс, щоб уникнути конфлікту;</a:t>
            </a:r>
          </a:p>
          <a:p>
            <a:pPr eaLnBrk="1" hangingPunct="1">
              <a:lnSpc>
                <a:spcPct val="80000"/>
              </a:lnSpc>
              <a:spcBef>
                <a:spcPts val="1800"/>
              </a:spcBef>
            </a:pPr>
            <a:r>
              <a:rPr lang="uk-UA" sz="2000" b="1" dirty="0" smtClean="0">
                <a:solidFill>
                  <a:srgbClr val="990000"/>
                </a:solidFill>
              </a:rPr>
              <a:t>невміння розглядати одночасно різноманітні варіанти вирішення проблеми;</a:t>
            </a:r>
          </a:p>
          <a:p>
            <a:pPr eaLnBrk="1" hangingPunct="1">
              <a:lnSpc>
                <a:spcPct val="80000"/>
              </a:lnSpc>
              <a:spcBef>
                <a:spcPts val="1800"/>
              </a:spcBef>
            </a:pPr>
            <a:r>
              <a:rPr lang="uk-UA" sz="2000" b="1" dirty="0" smtClean="0">
                <a:solidFill>
                  <a:srgbClr val="990000"/>
                </a:solidFill>
              </a:rPr>
              <a:t>прагнення отримувати премії для себе, але не для співробітників, які заслуговують на матеріальне заохочення;</a:t>
            </a:r>
          </a:p>
          <a:p>
            <a:pPr eaLnBrk="1" hangingPunct="1">
              <a:lnSpc>
                <a:spcPct val="80000"/>
              </a:lnSpc>
              <a:spcBef>
                <a:spcPts val="1800"/>
              </a:spcBef>
            </a:pPr>
            <a:r>
              <a:rPr lang="uk-UA" sz="2000" b="1" dirty="0" smtClean="0">
                <a:solidFill>
                  <a:srgbClr val="990000"/>
                </a:solidFill>
              </a:rPr>
              <a:t>спілкування з підлеглими при “відчинених дверях”;</a:t>
            </a:r>
          </a:p>
          <a:p>
            <a:pPr eaLnBrk="1" hangingPunct="1">
              <a:lnSpc>
                <a:spcPct val="80000"/>
              </a:lnSpc>
              <a:spcBef>
                <a:spcPts val="1800"/>
              </a:spcBef>
            </a:pPr>
            <a:r>
              <a:rPr lang="uk-UA" sz="2000" b="1" dirty="0" smtClean="0">
                <a:solidFill>
                  <a:srgbClr val="990000"/>
                </a:solidFill>
              </a:rPr>
              <a:t>фамільярність у відносинах з підлеглими;</a:t>
            </a:r>
          </a:p>
          <a:p>
            <a:pPr eaLnBrk="1" hangingPunct="1">
              <a:lnSpc>
                <a:spcPct val="80000"/>
              </a:lnSpc>
              <a:spcBef>
                <a:spcPts val="1800"/>
              </a:spcBef>
            </a:pPr>
            <a:r>
              <a:rPr lang="uk-UA" sz="2000" b="1" dirty="0" smtClean="0">
                <a:solidFill>
                  <a:srgbClr val="990000"/>
                </a:solidFill>
              </a:rPr>
              <a:t>лицемірство заради люб’язності. </a:t>
            </a:r>
          </a:p>
        </p:txBody>
      </p:sp>
    </p:spTree>
    <p:extLst>
      <p:ext uri="{BB962C8B-B14F-4D97-AF65-F5344CB8AC3E}">
        <p14:creationId xmlns:p14="http://schemas.microsoft.com/office/powerpoint/2010/main" val="1516404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body" idx="4294967295"/>
          </p:nvPr>
        </p:nvSpPr>
        <p:spPr>
          <a:xfrm>
            <a:off x="1066800" y="685800"/>
            <a:ext cx="7772400" cy="4114800"/>
          </a:xfrm>
        </p:spPr>
        <p:txBody>
          <a:bodyPr/>
          <a:lstStyle/>
          <a:p>
            <a:pPr algn="r" eaLnBrk="1" hangingPunct="1">
              <a:buFont typeface="Wingdings" pitchFamily="2" charset="2"/>
              <a:buNone/>
            </a:pPr>
            <a:r>
              <a:rPr lang="uk-UA" b="1" i="1" u="sng" dirty="0" smtClean="0"/>
              <a:t>Керівництво</a:t>
            </a:r>
            <a:r>
              <a:rPr lang="uk-UA" dirty="0" smtClean="0"/>
              <a:t> – це управлінська діяльність, спрямована на забезпечення впливу керуючої підсистеми на керовану з метою виконання місії та цілей організації. </a:t>
            </a:r>
          </a:p>
        </p:txBody>
      </p:sp>
      <p:pic>
        <p:nvPicPr>
          <p:cNvPr id="6147" name="Picture 5" descr="4188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3254375"/>
            <a:ext cx="4267200" cy="360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8" descr="b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200400"/>
            <a:ext cx="35687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27772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body" idx="1"/>
          </p:nvPr>
        </p:nvSpPr>
        <p:spPr>
          <a:xfrm>
            <a:off x="395288" y="476250"/>
            <a:ext cx="8291512" cy="5654675"/>
          </a:xfrm>
        </p:spPr>
        <p:txBody>
          <a:bodyPr/>
          <a:lstStyle/>
          <a:p>
            <a:pPr algn="ctr" eaLnBrk="1" hangingPunct="1">
              <a:lnSpc>
                <a:spcPct val="80000"/>
              </a:lnSpc>
              <a:buFont typeface="Wingdings" pitchFamily="2" charset="2"/>
              <a:buNone/>
            </a:pPr>
            <a:r>
              <a:rPr lang="uk-UA" sz="1800" b="1" smtClean="0">
                <a:solidFill>
                  <a:srgbClr val="663300"/>
                </a:solidFill>
              </a:rPr>
              <a:t>Фази службового шляху кар’єри керівника (закон Паркінсона):</a:t>
            </a:r>
          </a:p>
          <a:p>
            <a:pPr eaLnBrk="1" hangingPunct="1">
              <a:lnSpc>
                <a:spcPct val="80000"/>
              </a:lnSpc>
            </a:pPr>
            <a:r>
              <a:rPr lang="uk-UA" sz="1800" b="1" smtClean="0">
                <a:solidFill>
                  <a:srgbClr val="339933"/>
                </a:solidFill>
              </a:rPr>
              <a:t>пора готовності (Г);</a:t>
            </a:r>
          </a:p>
          <a:p>
            <a:pPr eaLnBrk="1" hangingPunct="1">
              <a:lnSpc>
                <a:spcPct val="80000"/>
              </a:lnSpc>
            </a:pPr>
            <a:r>
              <a:rPr lang="uk-UA" sz="1800" b="1" smtClean="0">
                <a:solidFill>
                  <a:srgbClr val="339933"/>
                </a:solidFill>
              </a:rPr>
              <a:t>пора розсудливості (Р=Г+3 роки);</a:t>
            </a:r>
          </a:p>
          <a:p>
            <a:pPr eaLnBrk="1" hangingPunct="1">
              <a:lnSpc>
                <a:spcPct val="80000"/>
              </a:lnSpc>
            </a:pPr>
            <a:r>
              <a:rPr lang="uk-UA" sz="1800" b="1" smtClean="0">
                <a:solidFill>
                  <a:srgbClr val="339933"/>
                </a:solidFill>
              </a:rPr>
              <a:t>пора висування (В=Р+7 років);</a:t>
            </a:r>
          </a:p>
          <a:p>
            <a:pPr eaLnBrk="1" hangingPunct="1">
              <a:lnSpc>
                <a:spcPct val="80000"/>
              </a:lnSpc>
            </a:pPr>
            <a:r>
              <a:rPr lang="uk-UA" sz="1800" b="1" smtClean="0">
                <a:solidFill>
                  <a:srgbClr val="339933"/>
                </a:solidFill>
              </a:rPr>
              <a:t>пора відповідальності (В-сть=В+5 років);</a:t>
            </a:r>
          </a:p>
          <a:p>
            <a:pPr eaLnBrk="1" hangingPunct="1">
              <a:lnSpc>
                <a:spcPct val="80000"/>
              </a:lnSpc>
            </a:pPr>
            <a:r>
              <a:rPr lang="uk-UA" sz="1800" b="1" smtClean="0">
                <a:solidFill>
                  <a:srgbClr val="339933"/>
                </a:solidFill>
              </a:rPr>
              <a:t>пора авторитету (А=В-сть+3 роки);</a:t>
            </a:r>
          </a:p>
          <a:p>
            <a:pPr eaLnBrk="1" hangingPunct="1">
              <a:lnSpc>
                <a:spcPct val="80000"/>
              </a:lnSpc>
            </a:pPr>
            <a:r>
              <a:rPr lang="uk-UA" sz="1800" b="1" smtClean="0">
                <a:solidFill>
                  <a:srgbClr val="339933"/>
                </a:solidFill>
              </a:rPr>
              <a:t>пора досягнень (Д=А+7 років);</a:t>
            </a:r>
          </a:p>
          <a:p>
            <a:pPr eaLnBrk="1" hangingPunct="1">
              <a:lnSpc>
                <a:spcPct val="80000"/>
              </a:lnSpc>
            </a:pPr>
            <a:r>
              <a:rPr lang="uk-UA" sz="1800" b="1" smtClean="0">
                <a:solidFill>
                  <a:srgbClr val="339933"/>
                </a:solidFill>
              </a:rPr>
              <a:t>пора нагород (Н=Д+9 років);</a:t>
            </a:r>
          </a:p>
          <a:p>
            <a:pPr eaLnBrk="1" hangingPunct="1">
              <a:lnSpc>
                <a:spcPct val="80000"/>
              </a:lnSpc>
            </a:pPr>
            <a:r>
              <a:rPr lang="uk-UA" sz="1800" b="1" smtClean="0">
                <a:solidFill>
                  <a:srgbClr val="339933"/>
                </a:solidFill>
              </a:rPr>
              <a:t>пора важливості (Ва=Н+6 років);</a:t>
            </a:r>
          </a:p>
          <a:p>
            <a:pPr eaLnBrk="1" hangingPunct="1">
              <a:lnSpc>
                <a:spcPct val="80000"/>
              </a:lnSpc>
            </a:pPr>
            <a:r>
              <a:rPr lang="uk-UA" sz="1800" b="1" smtClean="0">
                <a:solidFill>
                  <a:srgbClr val="339933"/>
                </a:solidFill>
              </a:rPr>
              <a:t>пора мудрості (М=Ва+3 роки);</a:t>
            </a:r>
          </a:p>
          <a:p>
            <a:pPr eaLnBrk="1" hangingPunct="1">
              <a:lnSpc>
                <a:spcPct val="80000"/>
              </a:lnSpc>
            </a:pPr>
            <a:r>
              <a:rPr lang="uk-UA" sz="1800" b="1" smtClean="0">
                <a:solidFill>
                  <a:srgbClr val="339933"/>
                </a:solidFill>
              </a:rPr>
              <a:t>пора глухого кута (ГК=М+7 років).</a:t>
            </a:r>
          </a:p>
          <a:p>
            <a:pPr eaLnBrk="1" hangingPunct="1">
              <a:lnSpc>
                <a:spcPct val="80000"/>
              </a:lnSpc>
              <a:buFont typeface="Wingdings" pitchFamily="2" charset="2"/>
              <a:buNone/>
            </a:pPr>
            <a:endParaRPr lang="uk-UA" sz="1800" b="1" smtClean="0">
              <a:solidFill>
                <a:srgbClr val="339933"/>
              </a:solidFill>
            </a:endParaRPr>
          </a:p>
          <a:p>
            <a:pPr eaLnBrk="1" hangingPunct="1">
              <a:lnSpc>
                <a:spcPct val="80000"/>
              </a:lnSpc>
              <a:buFont typeface="Wingdings" pitchFamily="2" charset="2"/>
              <a:buNone/>
            </a:pPr>
            <a:r>
              <a:rPr lang="en-US" sz="1800" b="1" smtClean="0">
                <a:solidFill>
                  <a:srgbClr val="FF0066"/>
                </a:solidFill>
              </a:rPr>
              <a:t>NB!!!</a:t>
            </a:r>
            <a:r>
              <a:rPr lang="uk-UA" sz="1800" b="1" smtClean="0">
                <a:solidFill>
                  <a:srgbClr val="FF9900"/>
                </a:solidFill>
              </a:rPr>
              <a:t> </a:t>
            </a:r>
            <a:r>
              <a:rPr lang="uk-UA" sz="1800" b="1" smtClean="0">
                <a:solidFill>
                  <a:srgbClr val="996633"/>
                </a:solidFill>
              </a:rPr>
              <a:t>Якщо керівник не сприяє кар’єрному зростанню свого співробітника, останній, замість фаз 6-10, проходить такі фази: </a:t>
            </a:r>
          </a:p>
          <a:p>
            <a:pPr eaLnBrk="1" hangingPunct="1">
              <a:lnSpc>
                <a:spcPct val="80000"/>
              </a:lnSpc>
              <a:buFont typeface="Wingdings" pitchFamily="2" charset="2"/>
              <a:buNone/>
            </a:pPr>
            <a:r>
              <a:rPr lang="uk-UA" sz="1800" b="1" smtClean="0">
                <a:solidFill>
                  <a:srgbClr val="6156F6"/>
                </a:solidFill>
              </a:rPr>
              <a:t>    1) пора краху (К=А+7 років); </a:t>
            </a:r>
          </a:p>
          <a:p>
            <a:pPr eaLnBrk="1" hangingPunct="1">
              <a:lnSpc>
                <a:spcPct val="80000"/>
              </a:lnSpc>
              <a:buFont typeface="Wingdings" pitchFamily="2" charset="2"/>
              <a:buNone/>
            </a:pPr>
            <a:endParaRPr lang="uk-UA" sz="1800" b="1" smtClean="0">
              <a:solidFill>
                <a:srgbClr val="6156F6"/>
              </a:solidFill>
            </a:endParaRPr>
          </a:p>
          <a:p>
            <a:pPr eaLnBrk="1" hangingPunct="1">
              <a:lnSpc>
                <a:spcPct val="80000"/>
              </a:lnSpc>
              <a:buFont typeface="Wingdings" pitchFamily="2" charset="2"/>
              <a:buNone/>
            </a:pPr>
            <a:r>
              <a:rPr lang="uk-UA" sz="1800" b="1" smtClean="0">
                <a:solidFill>
                  <a:srgbClr val="6156F6"/>
                </a:solidFill>
              </a:rPr>
              <a:t>        2) пора заздрощів (З=К+9 років); </a:t>
            </a:r>
          </a:p>
          <a:p>
            <a:pPr eaLnBrk="1" hangingPunct="1">
              <a:lnSpc>
                <a:spcPct val="80000"/>
              </a:lnSpc>
              <a:buFont typeface="Wingdings" pitchFamily="2" charset="2"/>
              <a:buNone/>
            </a:pPr>
            <a:endParaRPr lang="uk-UA" sz="1800" b="1" smtClean="0">
              <a:solidFill>
                <a:srgbClr val="6156F6"/>
              </a:solidFill>
            </a:endParaRPr>
          </a:p>
          <a:p>
            <a:pPr eaLnBrk="1" hangingPunct="1">
              <a:lnSpc>
                <a:spcPct val="80000"/>
              </a:lnSpc>
              <a:buFont typeface="Wingdings" pitchFamily="2" charset="2"/>
              <a:buNone/>
            </a:pPr>
            <a:r>
              <a:rPr lang="uk-UA" sz="1800" b="1" smtClean="0">
                <a:solidFill>
                  <a:srgbClr val="6156F6"/>
                </a:solidFill>
              </a:rPr>
              <a:t>            3) пора смирення (С=З+4 роки).</a:t>
            </a:r>
          </a:p>
        </p:txBody>
      </p:sp>
    </p:spTree>
    <p:extLst>
      <p:ext uri="{BB962C8B-B14F-4D97-AF65-F5344CB8AC3E}">
        <p14:creationId xmlns:p14="http://schemas.microsoft.com/office/powerpoint/2010/main" val="8821588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p:cNvSpPr>
            <a:spLocks noChangeArrowheads="1"/>
          </p:cNvSpPr>
          <p:nvPr/>
        </p:nvSpPr>
        <p:spPr bwMode="auto">
          <a:xfrm>
            <a:off x="611188" y="1052513"/>
            <a:ext cx="8137525" cy="393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endParaRPr lang="uk-UA" sz="2800" i="1">
              <a:effectLst>
                <a:outerShdw blurRad="38100" dist="38100" dir="2700000" algn="tl">
                  <a:srgbClr val="C0C0C0"/>
                </a:outerShdw>
              </a:effectLst>
              <a:latin typeface="Tahoma" pitchFamily="34" charset="0"/>
            </a:endParaRPr>
          </a:p>
          <a:p>
            <a:pPr>
              <a:defRPr/>
            </a:pPr>
            <a:r>
              <a:rPr lang="uk-UA" sz="2800" b="1" i="1">
                <a:solidFill>
                  <a:srgbClr val="990000"/>
                </a:solidFill>
                <a:effectLst>
                  <a:outerShdw blurRad="38100" dist="38100" dir="2700000" algn="tl">
                    <a:srgbClr val="C0C0C0"/>
                  </a:outerShdw>
                </a:effectLst>
                <a:latin typeface="Tahoma" pitchFamily="34" charset="0"/>
              </a:rPr>
              <a:t>І якщо колектив добровільно в</a:t>
            </a:r>
            <a:r>
              <a:rPr lang="uk-UA" sz="2800" b="1">
                <a:solidFill>
                  <a:srgbClr val="990000"/>
                </a:solidFill>
                <a:effectLst>
                  <a:outerShdw blurRad="38100" dist="38100" dir="2700000" algn="tl">
                    <a:srgbClr val="C0C0C0"/>
                  </a:outerShdw>
                </a:effectLst>
                <a:latin typeface="Tahoma" pitchFamily="34" charset="0"/>
              </a:rPr>
              <a:t>и</a:t>
            </a:r>
            <a:r>
              <a:rPr lang="uk-UA" sz="2800" b="1" i="1">
                <a:solidFill>
                  <a:srgbClr val="990000"/>
                </a:solidFill>
                <a:effectLst>
                  <a:outerShdw blurRad="38100" dist="38100" dir="2700000" algn="tl">
                    <a:srgbClr val="C0C0C0"/>
                  </a:outerShdw>
                </a:effectLst>
                <a:latin typeface="Tahoma" pitchFamily="34" charset="0"/>
              </a:rPr>
              <a:t>знає винятковість свого керівника, неухильно буде слідувати за ним, вірити його компетентності, освіченості, людяності, високій моральності, тоді можна вважати, що досягнуте таке бажане злиття ролі керівника й лідера</a:t>
            </a:r>
            <a:r>
              <a:rPr lang="uk-UA" sz="2800" i="1">
                <a:effectLst>
                  <a:outerShdw blurRad="38100" dist="38100" dir="2700000" algn="tl">
                    <a:srgbClr val="C0C0C0"/>
                  </a:outerShdw>
                </a:effectLst>
                <a:latin typeface="Tahoma" pitchFamily="34" charset="0"/>
              </a:rPr>
              <a:t> (В.І.Кноррінг)</a:t>
            </a:r>
          </a:p>
        </p:txBody>
      </p:sp>
    </p:spTree>
    <p:extLst>
      <p:ext uri="{BB962C8B-B14F-4D97-AF65-F5344CB8AC3E}">
        <p14:creationId xmlns:p14="http://schemas.microsoft.com/office/powerpoint/2010/main" val="31417478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stretch>
            <a:fillRect/>
          </a:stretch>
        </p:blipFill>
        <p:spPr bwMode="auto">
          <a:xfrm>
            <a:off x="5862847" y="928670"/>
            <a:ext cx="3281153" cy="4525962"/>
          </a:xfrm>
          <a:prstGeom prst="rect">
            <a:avLst/>
          </a:prstGeom>
          <a:noFill/>
          <a:ln w="9525">
            <a:noFill/>
            <a:miter lim="800000"/>
            <a:headEnd/>
            <a:tailEnd/>
          </a:ln>
          <a:effectLst/>
        </p:spPr>
      </p:pic>
      <p:sp>
        <p:nvSpPr>
          <p:cNvPr id="7" name="Заголовок 6"/>
          <p:cNvSpPr>
            <a:spLocks noGrp="1"/>
          </p:cNvSpPr>
          <p:nvPr>
            <p:ph type="title"/>
          </p:nvPr>
        </p:nvSpPr>
        <p:spPr>
          <a:xfrm>
            <a:off x="357158" y="500042"/>
            <a:ext cx="5500726" cy="4725998"/>
          </a:xfrm>
        </p:spPr>
        <p:txBody>
          <a:bodyPr>
            <a:normAutofit/>
          </a:bodyPr>
          <a:lstStyle/>
          <a:p>
            <a:r>
              <a:rPr lang="ru-RU" sz="3200" dirty="0" err="1" smtClean="0">
                <a:solidFill>
                  <a:schemeClr val="tx1"/>
                </a:solidFill>
                <a:latin typeface="Times New Roman" pitchFamily="18" charset="0"/>
                <a:cs typeface="Times New Roman" pitchFamily="18" charset="0"/>
              </a:rPr>
              <a:t>Далекоглядність</a:t>
            </a:r>
            <a:r>
              <a:rPr lang="ru-RU" sz="3200" dirty="0" smtClean="0">
                <a:solidFill>
                  <a:schemeClr val="tx1"/>
                </a:solidFill>
                <a:latin typeface="Times New Roman" pitchFamily="18" charset="0"/>
                <a:cs typeface="Times New Roman" pitchFamily="18" charset="0"/>
              </a:rPr>
              <a:t>. </a:t>
            </a:r>
            <a:br>
              <a:rPr lang="ru-RU" sz="3200" dirty="0" smtClean="0">
                <a:solidFill>
                  <a:schemeClr val="tx1"/>
                </a:solidFill>
                <a:latin typeface="Times New Roman" pitchFamily="18" charset="0"/>
                <a:cs typeface="Times New Roman" pitchFamily="18" charset="0"/>
              </a:rPr>
            </a:br>
            <a:r>
              <a:rPr lang="ru-RU" sz="3200" dirty="0" err="1" smtClean="0">
                <a:solidFill>
                  <a:schemeClr val="tx1"/>
                </a:solidFill>
                <a:latin typeface="Times New Roman" pitchFamily="18" charset="0"/>
                <a:cs typeface="Times New Roman" pitchFamily="18" charset="0"/>
              </a:rPr>
              <a:t>Лідерові</a:t>
            </a:r>
            <a:r>
              <a:rPr lang="ru-RU" sz="3200" dirty="0" smtClean="0">
                <a:solidFill>
                  <a:schemeClr val="tx1"/>
                </a:solidFill>
                <a:latin typeface="Times New Roman" pitchFamily="18" charset="0"/>
                <a:cs typeface="Times New Roman" pitchFamily="18" charset="0"/>
              </a:rPr>
              <a:t> </a:t>
            </a:r>
            <a:r>
              <a:rPr lang="ru-RU" sz="3200" dirty="0" err="1" smtClean="0">
                <a:solidFill>
                  <a:schemeClr val="tx1"/>
                </a:solidFill>
                <a:latin typeface="Times New Roman" pitchFamily="18" charset="0"/>
                <a:cs typeface="Times New Roman" pitchFamily="18" charset="0"/>
              </a:rPr>
              <a:t>потрібно</a:t>
            </a:r>
            <a:r>
              <a:rPr lang="ru-RU" sz="3200" dirty="0" smtClean="0">
                <a:solidFill>
                  <a:schemeClr val="tx1"/>
                </a:solidFill>
                <a:latin typeface="Times New Roman" pitchFamily="18" charset="0"/>
                <a:cs typeface="Times New Roman" pitchFamily="18" charset="0"/>
              </a:rPr>
              <a:t> </a:t>
            </a:r>
            <a:r>
              <a:rPr lang="ru-RU" sz="3200" dirty="0" err="1" smtClean="0">
                <a:solidFill>
                  <a:schemeClr val="tx1"/>
                </a:solidFill>
                <a:latin typeface="Times New Roman" pitchFamily="18" charset="0"/>
                <a:cs typeface="Times New Roman" pitchFamily="18" charset="0"/>
              </a:rPr>
              <a:t>вміти</a:t>
            </a:r>
            <a:r>
              <a:rPr lang="ru-RU" sz="3200" dirty="0" smtClean="0">
                <a:solidFill>
                  <a:schemeClr val="tx1"/>
                </a:solidFill>
                <a:latin typeface="Times New Roman" pitchFamily="18" charset="0"/>
                <a:cs typeface="Times New Roman" pitchFamily="18" charset="0"/>
              </a:rPr>
              <a:t> </a:t>
            </a:r>
            <a:r>
              <a:rPr lang="ru-RU" sz="3200" dirty="0" err="1" smtClean="0">
                <a:solidFill>
                  <a:schemeClr val="tx1"/>
                </a:solidFill>
                <a:latin typeface="Times New Roman" pitchFamily="18" charset="0"/>
                <a:cs typeface="Times New Roman" pitchFamily="18" charset="0"/>
              </a:rPr>
              <a:t>визначати</a:t>
            </a:r>
            <a:r>
              <a:rPr lang="ru-RU" sz="3200" dirty="0" smtClean="0">
                <a:solidFill>
                  <a:schemeClr val="tx1"/>
                </a:solidFill>
                <a:latin typeface="Times New Roman" pitchFamily="18" charset="0"/>
                <a:cs typeface="Times New Roman" pitchFamily="18" charset="0"/>
              </a:rPr>
              <a:t> </a:t>
            </a:r>
            <a:r>
              <a:rPr lang="ru-RU" sz="3200" dirty="0" err="1" smtClean="0">
                <a:solidFill>
                  <a:schemeClr val="tx1"/>
                </a:solidFill>
                <a:latin typeface="Times New Roman" pitchFamily="18" charset="0"/>
                <a:cs typeface="Times New Roman" pitchFamily="18" charset="0"/>
              </a:rPr>
              <a:t>цілі</a:t>
            </a:r>
            <a:r>
              <a:rPr lang="ru-RU" sz="3200" dirty="0" smtClean="0">
                <a:solidFill>
                  <a:schemeClr val="tx1"/>
                </a:solidFill>
                <a:latin typeface="Times New Roman" pitchFamily="18" charset="0"/>
                <a:cs typeface="Times New Roman" pitchFamily="18" charset="0"/>
              </a:rPr>
              <a:t> </a:t>
            </a:r>
            <a:r>
              <a:rPr lang="ru-RU" sz="3200" dirty="0" err="1" smtClean="0">
                <a:solidFill>
                  <a:schemeClr val="tx1"/>
                </a:solidFill>
                <a:latin typeface="Times New Roman" pitchFamily="18" charset="0"/>
                <a:cs typeface="Times New Roman" pitchFamily="18" charset="0"/>
              </a:rPr>
              <a:t>і</a:t>
            </a:r>
            <a:r>
              <a:rPr lang="ru-RU" sz="3200" dirty="0" smtClean="0">
                <a:solidFill>
                  <a:schemeClr val="tx1"/>
                </a:solidFill>
                <a:latin typeface="Times New Roman" pitchFamily="18" charset="0"/>
                <a:cs typeface="Times New Roman" pitchFamily="18" charset="0"/>
              </a:rPr>
              <a:t> </a:t>
            </a:r>
            <a:r>
              <a:rPr lang="ru-RU" sz="3200" dirty="0" err="1" smtClean="0">
                <a:solidFill>
                  <a:schemeClr val="tx1"/>
                </a:solidFill>
                <a:latin typeface="Times New Roman" pitchFamily="18" charset="0"/>
                <a:cs typeface="Times New Roman" pitchFamily="18" charset="0"/>
              </a:rPr>
              <a:t>пояснювати</a:t>
            </a:r>
            <a:r>
              <a:rPr lang="ru-RU" sz="3200" dirty="0" smtClean="0">
                <a:solidFill>
                  <a:schemeClr val="tx1"/>
                </a:solidFill>
                <a:latin typeface="Times New Roman" pitchFamily="18" charset="0"/>
                <a:cs typeface="Times New Roman" pitchFamily="18" charset="0"/>
              </a:rPr>
              <a:t> </a:t>
            </a:r>
            <a:r>
              <a:rPr lang="ru-RU" sz="3200" dirty="0" err="1" smtClean="0">
                <a:solidFill>
                  <a:schemeClr val="tx1"/>
                </a:solidFill>
                <a:latin typeface="Times New Roman" pitchFamily="18" charset="0"/>
                <a:cs typeface="Times New Roman" pitchFamily="18" charset="0"/>
              </a:rPr>
              <a:t>їх</a:t>
            </a:r>
            <a:r>
              <a:rPr lang="ru-RU" sz="3200" dirty="0" smtClean="0">
                <a:solidFill>
                  <a:schemeClr val="tx1"/>
                </a:solidFill>
                <a:latin typeface="Times New Roman" pitchFamily="18" charset="0"/>
                <a:cs typeface="Times New Roman" pitchFamily="18" charset="0"/>
              </a:rPr>
              <a:t> </a:t>
            </a:r>
            <a:r>
              <a:rPr lang="ru-RU" sz="3200" dirty="0" err="1" smtClean="0">
                <a:solidFill>
                  <a:schemeClr val="tx1"/>
                </a:solidFill>
                <a:latin typeface="Times New Roman" pitchFamily="18" charset="0"/>
                <a:cs typeface="Times New Roman" pitchFamily="18" charset="0"/>
              </a:rPr>
              <a:t>зміст</a:t>
            </a:r>
            <a:r>
              <a:rPr lang="ru-RU" sz="3200" dirty="0" smtClean="0">
                <a:solidFill>
                  <a:schemeClr val="tx1"/>
                </a:solidFill>
                <a:latin typeface="Times New Roman" pitchFamily="18" charset="0"/>
                <a:cs typeface="Times New Roman" pitchFamily="18" charset="0"/>
              </a:rPr>
              <a:t> </a:t>
            </a:r>
            <a:r>
              <a:rPr lang="ru-RU" sz="3200" dirty="0" err="1" smtClean="0">
                <a:solidFill>
                  <a:schemeClr val="tx1"/>
                </a:solidFill>
                <a:latin typeface="Times New Roman" pitchFamily="18" charset="0"/>
                <a:cs typeface="Times New Roman" pitchFamily="18" charset="0"/>
              </a:rPr>
              <a:t>іншим</a:t>
            </a:r>
            <a:r>
              <a:rPr lang="ru-RU" sz="3200" dirty="0" smtClean="0">
                <a:solidFill>
                  <a:schemeClr val="tx1"/>
                </a:solidFill>
                <a:latin typeface="Times New Roman" pitchFamily="18" charset="0"/>
                <a:cs typeface="Times New Roman" pitchFamily="18" charset="0"/>
              </a:rPr>
              <a:t>.</a:t>
            </a:r>
            <a:endParaRPr lang="ru-RU" sz="3200" dirty="0">
              <a:solidFill>
                <a:schemeClr val="tx1"/>
              </a:solidFill>
              <a:latin typeface="Times New Roman" pitchFamily="18" charset="0"/>
              <a:cs typeface="Times New Roman" pitchFamily="18" charset="0"/>
            </a:endParaRPr>
          </a:p>
        </p:txBody>
      </p:sp>
    </p:spTree>
  </p:cSld>
  <p:clrMapOvr>
    <a:masterClrMapping/>
  </p:clrMapOvr>
  <p:transition spd="slow" advTm="10000">
    <p:wheel spokes="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928662" y="1071546"/>
            <a:ext cx="3900486" cy="4154494"/>
          </a:xfrm>
        </p:spPr>
        <p:txBody>
          <a:bodyPr>
            <a:noAutofit/>
          </a:bodyPr>
          <a:lstStyle/>
          <a:p>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r>
              <a:rPr lang="ru-RU" sz="3200" dirty="0" err="1" smtClean="0">
                <a:solidFill>
                  <a:schemeClr val="tx1"/>
                </a:solidFill>
                <a:latin typeface="Times New Roman" pitchFamily="18" charset="0"/>
                <a:cs typeface="Times New Roman" pitchFamily="18" charset="0"/>
              </a:rPr>
              <a:t>Уміння</a:t>
            </a:r>
            <a:r>
              <a:rPr lang="ru-RU" sz="3200" dirty="0" smtClean="0">
                <a:solidFill>
                  <a:schemeClr val="tx1"/>
                </a:solidFill>
                <a:latin typeface="Times New Roman" pitchFamily="18" charset="0"/>
                <a:cs typeface="Times New Roman" pitchFamily="18" charset="0"/>
              </a:rPr>
              <a:t> </a:t>
            </a:r>
            <a:r>
              <a:rPr lang="ru-RU" sz="3200" dirty="0" err="1" smtClean="0">
                <a:solidFill>
                  <a:schemeClr val="tx1"/>
                </a:solidFill>
                <a:latin typeface="Times New Roman" pitchFamily="18" charset="0"/>
                <a:cs typeface="Times New Roman" pitchFamily="18" charset="0"/>
              </a:rPr>
              <a:t>об'єктивно</a:t>
            </a:r>
            <a:r>
              <a:rPr lang="ru-RU" sz="3200" dirty="0" smtClean="0">
                <a:solidFill>
                  <a:schemeClr val="tx1"/>
                </a:solidFill>
                <a:latin typeface="Times New Roman" pitchFamily="18" charset="0"/>
                <a:cs typeface="Times New Roman" pitchFamily="18" charset="0"/>
              </a:rPr>
              <a:t> </a:t>
            </a:r>
            <a:r>
              <a:rPr lang="ru-RU" sz="3200" dirty="0" err="1" smtClean="0">
                <a:solidFill>
                  <a:schemeClr val="tx1"/>
                </a:solidFill>
                <a:latin typeface="Times New Roman" pitchFamily="18" charset="0"/>
                <a:cs typeface="Times New Roman" pitchFamily="18" charset="0"/>
              </a:rPr>
              <a:t>оцінити</a:t>
            </a:r>
            <a:r>
              <a:rPr lang="ru-RU" sz="3200" dirty="0" smtClean="0">
                <a:solidFill>
                  <a:schemeClr val="tx1"/>
                </a:solidFill>
                <a:latin typeface="Times New Roman" pitchFamily="18" charset="0"/>
                <a:cs typeface="Times New Roman" pitchFamily="18" charset="0"/>
              </a:rPr>
              <a:t> </a:t>
            </a:r>
            <a:r>
              <a:rPr lang="ru-RU" sz="3200" dirty="0" err="1" smtClean="0">
                <a:solidFill>
                  <a:schemeClr val="tx1"/>
                </a:solidFill>
                <a:latin typeface="Times New Roman" pitchFamily="18" charset="0"/>
                <a:cs typeface="Times New Roman" pitchFamily="18" charset="0"/>
              </a:rPr>
              <a:t>якості</a:t>
            </a:r>
            <a:r>
              <a:rPr lang="ru-RU" sz="3200" dirty="0" smtClean="0">
                <a:solidFill>
                  <a:schemeClr val="tx1"/>
                </a:solidFill>
                <a:latin typeface="Times New Roman" pitchFamily="18" charset="0"/>
                <a:cs typeface="Times New Roman" pitchFamily="18" charset="0"/>
              </a:rPr>
              <a:t> </a:t>
            </a:r>
            <a:r>
              <a:rPr lang="ru-RU" sz="3200" dirty="0" err="1" smtClean="0">
                <a:solidFill>
                  <a:schemeClr val="tx1"/>
                </a:solidFill>
                <a:latin typeface="Times New Roman" pitchFamily="18" charset="0"/>
                <a:cs typeface="Times New Roman" pitchFamily="18" charset="0"/>
              </a:rPr>
              <a:t>своїх</a:t>
            </a:r>
            <a:r>
              <a:rPr lang="ru-RU" sz="3200" dirty="0" smtClean="0">
                <a:solidFill>
                  <a:schemeClr val="tx1"/>
                </a:solidFill>
                <a:latin typeface="Times New Roman" pitchFamily="18" charset="0"/>
                <a:cs typeface="Times New Roman" pitchFamily="18" charset="0"/>
              </a:rPr>
              <a:t> </a:t>
            </a:r>
            <a:r>
              <a:rPr lang="ru-RU" sz="3200" dirty="0" err="1" smtClean="0">
                <a:solidFill>
                  <a:schemeClr val="tx1"/>
                </a:solidFill>
                <a:latin typeface="Times New Roman" pitchFamily="18" charset="0"/>
                <a:cs typeface="Times New Roman" pitchFamily="18" charset="0"/>
              </a:rPr>
              <a:t>підлеглих</a:t>
            </a:r>
            <a:r>
              <a:rPr lang="ru-RU" sz="3200" dirty="0" smtClean="0">
                <a:solidFill>
                  <a:schemeClr val="tx1"/>
                </a:solidFill>
                <a:latin typeface="Times New Roman" pitchFamily="18" charset="0"/>
                <a:cs typeface="Times New Roman" pitchFamily="18" charset="0"/>
              </a:rPr>
              <a:t> </a:t>
            </a:r>
            <a:r>
              <a:rPr lang="ru-RU" sz="3200" dirty="0" err="1" smtClean="0">
                <a:solidFill>
                  <a:schemeClr val="tx1"/>
                </a:solidFill>
                <a:latin typeface="Times New Roman" pitchFamily="18" charset="0"/>
                <a:cs typeface="Times New Roman" pitchFamily="18" charset="0"/>
              </a:rPr>
              <a:t>і</a:t>
            </a:r>
            <a:r>
              <a:rPr lang="ru-RU" sz="3200" dirty="0" smtClean="0">
                <a:solidFill>
                  <a:schemeClr val="tx1"/>
                </a:solidFill>
                <a:latin typeface="Times New Roman" pitchFamily="18" charset="0"/>
                <a:cs typeface="Times New Roman" pitchFamily="18" charset="0"/>
              </a:rPr>
              <a:t> </a:t>
            </a:r>
            <a:r>
              <a:rPr lang="ru-RU" sz="3200" dirty="0" err="1" smtClean="0">
                <a:solidFill>
                  <a:schemeClr val="tx1"/>
                </a:solidFill>
                <a:latin typeface="Times New Roman" pitchFamily="18" charset="0"/>
                <a:cs typeface="Times New Roman" pitchFamily="18" charset="0"/>
              </a:rPr>
              <a:t>зробити</a:t>
            </a:r>
            <a:r>
              <a:rPr lang="ru-RU" sz="3200" dirty="0" smtClean="0">
                <a:solidFill>
                  <a:schemeClr val="tx1"/>
                </a:solidFill>
                <a:latin typeface="Times New Roman" pitchFamily="18" charset="0"/>
                <a:cs typeface="Times New Roman" pitchFamily="18" charset="0"/>
              </a:rPr>
              <a:t> все, </a:t>
            </a:r>
            <a:r>
              <a:rPr lang="ru-RU" sz="3200" dirty="0" err="1" smtClean="0">
                <a:solidFill>
                  <a:schemeClr val="tx1"/>
                </a:solidFill>
                <a:latin typeface="Times New Roman" pitchFamily="18" charset="0"/>
                <a:cs typeface="Times New Roman" pitchFamily="18" charset="0"/>
              </a:rPr>
              <a:t>щоб</a:t>
            </a:r>
            <a:r>
              <a:rPr lang="ru-RU" sz="3200" dirty="0" smtClean="0">
                <a:solidFill>
                  <a:schemeClr val="tx1"/>
                </a:solidFill>
                <a:latin typeface="Times New Roman" pitchFamily="18" charset="0"/>
                <a:cs typeface="Times New Roman" pitchFamily="18" charset="0"/>
              </a:rPr>
              <a:t> вони могли в </a:t>
            </a:r>
            <a:r>
              <a:rPr lang="ru-RU" sz="3200" dirty="0" err="1" smtClean="0">
                <a:solidFill>
                  <a:schemeClr val="tx1"/>
                </a:solidFill>
                <a:latin typeface="Times New Roman" pitchFamily="18" charset="0"/>
                <a:cs typeface="Times New Roman" pitchFamily="18" charset="0"/>
              </a:rPr>
              <a:t>повній</a:t>
            </a:r>
            <a:r>
              <a:rPr lang="ru-RU" sz="3200" dirty="0" smtClean="0">
                <a:solidFill>
                  <a:schemeClr val="tx1"/>
                </a:solidFill>
                <a:latin typeface="Times New Roman" pitchFamily="18" charset="0"/>
                <a:cs typeface="Times New Roman" pitchFamily="18" charset="0"/>
              </a:rPr>
              <a:t> </a:t>
            </a:r>
            <a:r>
              <a:rPr lang="ru-RU" sz="3200" dirty="0" err="1" smtClean="0">
                <a:solidFill>
                  <a:schemeClr val="tx1"/>
                </a:solidFill>
                <a:latin typeface="Times New Roman" pitchFamily="18" charset="0"/>
                <a:cs typeface="Times New Roman" pitchFamily="18" charset="0"/>
              </a:rPr>
              <a:t>мірі</a:t>
            </a:r>
            <a:r>
              <a:rPr lang="ru-RU" sz="3200" dirty="0" smtClean="0">
                <a:solidFill>
                  <a:schemeClr val="tx1"/>
                </a:solidFill>
                <a:latin typeface="Times New Roman" pitchFamily="18" charset="0"/>
                <a:cs typeface="Times New Roman" pitchFamily="18" charset="0"/>
              </a:rPr>
              <a:t> </a:t>
            </a:r>
            <a:r>
              <a:rPr lang="ru-RU" sz="3200" dirty="0" err="1" smtClean="0">
                <a:solidFill>
                  <a:schemeClr val="tx1"/>
                </a:solidFill>
                <a:latin typeface="Times New Roman" pitchFamily="18" charset="0"/>
                <a:cs typeface="Times New Roman" pitchFamily="18" charset="0"/>
              </a:rPr>
              <a:t>застосувати</a:t>
            </a:r>
            <a:r>
              <a:rPr lang="ru-RU" sz="3200" dirty="0" smtClean="0">
                <a:solidFill>
                  <a:schemeClr val="tx1"/>
                </a:solidFill>
                <a:latin typeface="Times New Roman" pitchFamily="18" charset="0"/>
                <a:cs typeface="Times New Roman" pitchFamily="18" charset="0"/>
              </a:rPr>
              <a:t> </a:t>
            </a:r>
            <a:r>
              <a:rPr lang="ru-RU" sz="3200" dirty="0" err="1" smtClean="0">
                <a:solidFill>
                  <a:schemeClr val="tx1"/>
                </a:solidFill>
                <a:latin typeface="Times New Roman" pitchFamily="18" charset="0"/>
                <a:cs typeface="Times New Roman" pitchFamily="18" charset="0"/>
              </a:rPr>
              <a:t>їх</a:t>
            </a:r>
            <a:r>
              <a:rPr lang="ru-RU" sz="3200" dirty="0" smtClean="0">
                <a:solidFill>
                  <a:schemeClr val="tx1"/>
                </a:solidFill>
                <a:latin typeface="Times New Roman" pitchFamily="18" charset="0"/>
                <a:cs typeface="Times New Roman" pitchFamily="18" charset="0"/>
              </a:rPr>
              <a:t> у </a:t>
            </a:r>
            <a:r>
              <a:rPr lang="ru-RU" sz="3200" dirty="0" err="1" smtClean="0">
                <a:solidFill>
                  <a:schemeClr val="tx1"/>
                </a:solidFill>
                <a:latin typeface="Times New Roman" pitchFamily="18" charset="0"/>
                <a:cs typeface="Times New Roman" pitchFamily="18" charset="0"/>
              </a:rPr>
              <a:t>спільній</a:t>
            </a:r>
            <a:r>
              <a:rPr lang="ru-RU" sz="3200" dirty="0" smtClean="0">
                <a:solidFill>
                  <a:schemeClr val="tx1"/>
                </a:solidFill>
                <a:latin typeface="Times New Roman" pitchFamily="18" charset="0"/>
                <a:cs typeface="Times New Roman" pitchFamily="18" charset="0"/>
              </a:rPr>
              <a:t> </a:t>
            </a:r>
            <a:r>
              <a:rPr lang="ru-RU" sz="3200" dirty="0" err="1" smtClean="0">
                <a:solidFill>
                  <a:schemeClr val="tx1"/>
                </a:solidFill>
                <a:latin typeface="Times New Roman" pitchFamily="18" charset="0"/>
                <a:cs typeface="Times New Roman" pitchFamily="18" charset="0"/>
              </a:rPr>
              <a:t>справі</a:t>
            </a:r>
            <a:r>
              <a:rPr lang="ru-RU" sz="3200" dirty="0" smtClean="0">
                <a:solidFill>
                  <a:schemeClr val="tx1"/>
                </a:solidFill>
                <a:latin typeface="Times New Roman" pitchFamily="18" charset="0"/>
                <a:cs typeface="Times New Roman" pitchFamily="18" charset="0"/>
              </a:rPr>
              <a:t>. </a:t>
            </a:r>
            <a:endParaRPr lang="ru-RU" sz="3200" dirty="0">
              <a:solidFill>
                <a:schemeClr val="tx1"/>
              </a:solidFill>
              <a:latin typeface="Times New Roman" pitchFamily="18" charset="0"/>
              <a:cs typeface="Times New Roman" pitchFamily="18" charset="0"/>
            </a:endParaRPr>
          </a:p>
        </p:txBody>
      </p:sp>
      <p:pic>
        <p:nvPicPr>
          <p:cNvPr id="7170" name="Picture 2"/>
          <p:cNvPicPr>
            <a:picLocks noGrp="1" noChangeAspect="1" noChangeArrowheads="1"/>
          </p:cNvPicPr>
          <p:nvPr>
            <p:ph idx="1"/>
          </p:nvPr>
        </p:nvPicPr>
        <p:blipFill>
          <a:blip r:embed="rId2"/>
          <a:srcRect/>
          <a:stretch>
            <a:fillRect/>
          </a:stretch>
        </p:blipFill>
        <p:spPr bwMode="auto">
          <a:xfrm>
            <a:off x="5518491" y="428604"/>
            <a:ext cx="3625509" cy="4525962"/>
          </a:xfrm>
          <a:prstGeom prst="rect">
            <a:avLst/>
          </a:prstGeom>
          <a:noFill/>
          <a:ln w="9525">
            <a:noFill/>
            <a:miter lim="800000"/>
            <a:headEnd/>
            <a:tailEnd/>
          </a:ln>
          <a:effectLst/>
        </p:spPr>
      </p:pic>
    </p:spTree>
  </p:cSld>
  <p:clrMapOvr>
    <a:masterClrMapping/>
  </p:clrMapOvr>
  <p:transition spd="slow" advTm="10000">
    <p:circl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a:srcRect/>
          <a:stretch>
            <a:fillRect/>
          </a:stretch>
        </p:blipFill>
        <p:spPr bwMode="auto">
          <a:xfrm>
            <a:off x="2928926" y="1785926"/>
            <a:ext cx="6034616" cy="4525962"/>
          </a:xfrm>
          <a:prstGeom prst="rect">
            <a:avLst/>
          </a:prstGeom>
          <a:noFill/>
          <a:ln w="9525">
            <a:noFill/>
            <a:miter lim="800000"/>
            <a:headEnd/>
            <a:tailEnd/>
          </a:ln>
          <a:effectLst/>
        </p:spPr>
      </p:pic>
      <p:sp>
        <p:nvSpPr>
          <p:cNvPr id="3" name="Заголовок 2"/>
          <p:cNvSpPr>
            <a:spLocks noGrp="1"/>
          </p:cNvSpPr>
          <p:nvPr>
            <p:ph type="title"/>
          </p:nvPr>
        </p:nvSpPr>
        <p:spPr/>
        <p:txBody>
          <a:bodyPr>
            <a:noAutofit/>
          </a:bodyPr>
          <a:lstStyle/>
          <a:p>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err="1" smtClean="0">
                <a:solidFill>
                  <a:schemeClr val="tx1"/>
                </a:solidFill>
                <a:latin typeface="Times New Roman" pitchFamily="18" charset="0"/>
                <a:cs typeface="Times New Roman" pitchFamily="18" charset="0"/>
              </a:rPr>
              <a:t>Енергійність</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Управління</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виснажує</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фізично</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розумово</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і</a:t>
            </a:r>
            <a:r>
              <a:rPr lang="ru-RU" sz="2400" dirty="0" smtClean="0">
                <a:solidFill>
                  <a:schemeClr val="tx1"/>
                </a:solidFill>
                <a:latin typeface="Times New Roman" pitchFamily="18" charset="0"/>
                <a:cs typeface="Times New Roman" pitchFamily="18" charset="0"/>
              </a:rPr>
              <a:t> душевно, не в </a:t>
            </a:r>
            <a:r>
              <a:rPr lang="ru-RU" sz="2400" dirty="0" err="1" smtClean="0">
                <a:solidFill>
                  <a:schemeClr val="tx1"/>
                </a:solidFill>
                <a:latin typeface="Times New Roman" pitchFamily="18" charset="0"/>
                <a:cs typeface="Times New Roman" pitchFamily="18" charset="0"/>
              </a:rPr>
              <a:t>останню</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чергу</a:t>
            </a:r>
            <a:r>
              <a:rPr lang="ru-RU" sz="2400" dirty="0" smtClean="0">
                <a:solidFill>
                  <a:schemeClr val="tx1"/>
                </a:solidFill>
                <a:latin typeface="Times New Roman" pitchFamily="18" charset="0"/>
                <a:cs typeface="Times New Roman" pitchFamily="18" charset="0"/>
              </a:rPr>
              <a:t> тому, </a:t>
            </a:r>
            <a:r>
              <a:rPr lang="ru-RU" sz="2400" dirty="0" err="1" smtClean="0">
                <a:solidFill>
                  <a:schemeClr val="tx1"/>
                </a:solidFill>
                <a:latin typeface="Times New Roman" pitchFamily="18" charset="0"/>
                <a:cs typeface="Times New Roman" pitchFamily="18" charset="0"/>
              </a:rPr>
              <a:t>що</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лідер</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цілком</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перебуває</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під</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владою</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своїх</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ідей</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Витривалість</a:t>
            </a:r>
            <a:r>
              <a:rPr lang="ru-RU" sz="2400" dirty="0" smtClean="0">
                <a:solidFill>
                  <a:schemeClr val="tx1"/>
                </a:solidFill>
                <a:latin typeface="Times New Roman" pitchFamily="18" charset="0"/>
                <a:cs typeface="Times New Roman" pitchFamily="18" charset="0"/>
              </a:rPr>
              <a:t> - </a:t>
            </a:r>
            <a:r>
              <a:rPr lang="ru-RU" sz="2400" dirty="0" err="1" smtClean="0">
                <a:solidFill>
                  <a:schemeClr val="tx1"/>
                </a:solidFill>
                <a:latin typeface="Times New Roman" pitchFamily="18" charset="0"/>
                <a:cs typeface="Times New Roman" pitchFamily="18" charset="0"/>
              </a:rPr>
              <a:t>запорука</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успішного</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керівництва</a:t>
            </a:r>
            <a:r>
              <a:rPr lang="ru-RU" sz="2400" dirty="0" smtClean="0">
                <a:solidFill>
                  <a:schemeClr val="tx1"/>
                </a:solidFill>
                <a:latin typeface="Times New Roman" pitchFamily="18" charset="0"/>
                <a:cs typeface="Times New Roman" pitchFamily="18" charset="0"/>
              </a:rPr>
              <a:t>. </a:t>
            </a:r>
            <a:endParaRPr lang="ru-RU" sz="2400" dirty="0">
              <a:solidFill>
                <a:schemeClr val="tx1"/>
              </a:solidFill>
              <a:latin typeface="Times New Roman" pitchFamily="18" charset="0"/>
              <a:cs typeface="Times New Roman" pitchFamily="18" charset="0"/>
            </a:endParaRPr>
          </a:p>
        </p:txBody>
      </p:sp>
    </p:spTree>
  </p:cSld>
  <p:clrMapOvr>
    <a:masterClrMapping/>
  </p:clrMapOvr>
  <p:transition spd="slow" advTm="10000">
    <p:strips dir="l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descr="D:\Лера\универ\магистратура\загружено (11).jpg"/>
          <p:cNvPicPr>
            <a:picLocks noChangeAspect="1" noChangeArrowheads="1"/>
          </p:cNvPicPr>
          <p:nvPr/>
        </p:nvPicPr>
        <p:blipFill>
          <a:blip r:embed="rId2"/>
          <a:srcRect/>
          <a:stretch>
            <a:fillRect/>
          </a:stretch>
        </p:blipFill>
        <p:spPr bwMode="auto">
          <a:xfrm>
            <a:off x="4572000" y="1142984"/>
            <a:ext cx="4347638" cy="2286016"/>
          </a:xfrm>
          <a:prstGeom prst="rect">
            <a:avLst/>
          </a:prstGeom>
          <a:noFill/>
        </p:spPr>
      </p:pic>
      <p:sp>
        <p:nvSpPr>
          <p:cNvPr id="3" name="Заголовок 2"/>
          <p:cNvSpPr>
            <a:spLocks noGrp="1"/>
          </p:cNvSpPr>
          <p:nvPr>
            <p:ph type="title"/>
          </p:nvPr>
        </p:nvSpPr>
        <p:spPr>
          <a:xfrm>
            <a:off x="457200" y="274638"/>
            <a:ext cx="4829180" cy="3940180"/>
          </a:xfrm>
        </p:spPr>
        <p:txBody>
          <a:bodyPr>
            <a:normAutofit/>
          </a:bodyPr>
          <a:lstStyle/>
          <a:p>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err="1" smtClean="0">
                <a:solidFill>
                  <a:schemeClr val="tx1"/>
                </a:solidFill>
                <a:latin typeface="Times New Roman" pitchFamily="18" charset="0"/>
                <a:cs typeface="Times New Roman" pitchFamily="18" charset="0"/>
              </a:rPr>
              <a:t>Рішучість</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Оскільки</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лідер</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прокладає</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нові</a:t>
            </a:r>
            <a:r>
              <a:rPr lang="ru-RU" sz="2000" dirty="0" smtClean="0">
                <a:solidFill>
                  <a:schemeClr val="tx1"/>
                </a:solidFill>
                <a:latin typeface="Times New Roman" pitchFamily="18" charset="0"/>
                <a:cs typeface="Times New Roman" pitchFamily="18" charset="0"/>
              </a:rPr>
              <a:t> шляхи в </a:t>
            </a:r>
            <a:r>
              <a:rPr lang="ru-RU" sz="2000" dirty="0" err="1" smtClean="0">
                <a:solidFill>
                  <a:schemeClr val="tx1"/>
                </a:solidFill>
                <a:latin typeface="Times New Roman" pitchFamily="18" charset="0"/>
                <a:cs typeface="Times New Roman" pitchFamily="18" charset="0"/>
              </a:rPr>
              <a:t>бізнесі</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і</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приймає</a:t>
            </a:r>
            <a:r>
              <a:rPr lang="ru-RU" sz="2000" dirty="0" smtClean="0">
                <a:solidFill>
                  <a:schemeClr val="tx1"/>
                </a:solidFill>
                <a:latin typeface="Times New Roman" pitchFamily="18" charset="0"/>
                <a:cs typeface="Times New Roman" pitchFamily="18" charset="0"/>
              </a:rPr>
              <a:t> на себе весь </a:t>
            </a:r>
            <a:r>
              <a:rPr lang="ru-RU" sz="2000" dirty="0" err="1" smtClean="0">
                <a:solidFill>
                  <a:schemeClr val="tx1"/>
                </a:solidFill>
                <a:latin typeface="Times New Roman" pitchFamily="18" charset="0"/>
                <a:cs typeface="Times New Roman" pitchFamily="18" charset="0"/>
              </a:rPr>
              <a:t>можливий</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ризик</a:t>
            </a:r>
            <a:r>
              <a:rPr lang="ru-RU" sz="2000" dirty="0" smtClean="0">
                <a:solidFill>
                  <a:schemeClr val="tx1"/>
                </a:solidFill>
                <a:latin typeface="Times New Roman" pitchFamily="18" charset="0"/>
                <a:cs typeface="Times New Roman" pitchFamily="18" charset="0"/>
              </a:rPr>
              <a:t>, то </a:t>
            </a:r>
            <a:r>
              <a:rPr lang="ru-RU" sz="2000" dirty="0" err="1" smtClean="0">
                <a:solidFill>
                  <a:schemeClr val="tx1"/>
                </a:solidFill>
                <a:latin typeface="Times New Roman" pitchFamily="18" charset="0"/>
                <a:cs typeface="Times New Roman" pitchFamily="18" charset="0"/>
              </a:rPr>
              <a:t>саме</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він</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частіше</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ніж</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хто</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інший</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зазнає</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поразки</a:t>
            </a:r>
            <a:r>
              <a:rPr lang="ru-RU" sz="2000" dirty="0" smtClean="0">
                <a:solidFill>
                  <a:schemeClr val="tx1"/>
                </a:solidFill>
                <a:latin typeface="Times New Roman" pitchFamily="18" charset="0"/>
                <a:cs typeface="Times New Roman" pitchFamily="18" charset="0"/>
              </a:rPr>
              <a:t> у </a:t>
            </a:r>
            <a:r>
              <a:rPr lang="ru-RU" sz="2000" dirty="0" err="1" smtClean="0">
                <a:solidFill>
                  <a:schemeClr val="tx1"/>
                </a:solidFill>
                <a:latin typeface="Times New Roman" pitchFamily="18" charset="0"/>
                <a:cs typeface="Times New Roman" pitchFamily="18" charset="0"/>
              </a:rPr>
              <a:t>своїх</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починаннях</a:t>
            </a:r>
            <a:r>
              <a:rPr lang="ru-RU" sz="2000" dirty="0" smtClean="0">
                <a:solidFill>
                  <a:schemeClr val="tx1"/>
                </a:solidFill>
                <a:latin typeface="Times New Roman" pitchFamily="18" charset="0"/>
                <a:cs typeface="Times New Roman" pitchFamily="18" charset="0"/>
              </a:rPr>
              <a:t>. Тому </a:t>
            </a:r>
            <a:r>
              <a:rPr lang="ru-RU" sz="2000" dirty="0" err="1" smtClean="0">
                <a:solidFill>
                  <a:schemeClr val="tx1"/>
                </a:solidFill>
                <a:latin typeface="Times New Roman" pitchFamily="18" charset="0"/>
                <a:cs typeface="Times New Roman" pitchFamily="18" charset="0"/>
              </a:rPr>
              <a:t>важливо</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вміти</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встати</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після</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поразки</a:t>
            </a:r>
            <a:r>
              <a:rPr lang="ru-RU" sz="2000" dirty="0" smtClean="0">
                <a:solidFill>
                  <a:schemeClr val="tx1"/>
                </a:solidFill>
                <a:latin typeface="Times New Roman" pitchFamily="18" charset="0"/>
                <a:cs typeface="Times New Roman" pitchFamily="18" charset="0"/>
              </a:rPr>
              <a:t>, а </a:t>
            </a:r>
            <a:r>
              <a:rPr lang="ru-RU" sz="2000" dirty="0" err="1" smtClean="0">
                <a:solidFill>
                  <a:schemeClr val="tx1"/>
                </a:solidFill>
                <a:latin typeface="Times New Roman" pitchFamily="18" charset="0"/>
                <a:cs typeface="Times New Roman" pitchFamily="18" charset="0"/>
              </a:rPr>
              <a:t>кожну</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невдачу</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розглядати</a:t>
            </a:r>
            <a:r>
              <a:rPr lang="ru-RU" sz="2000" dirty="0" smtClean="0">
                <a:solidFill>
                  <a:schemeClr val="tx1"/>
                </a:solidFill>
                <a:latin typeface="Times New Roman" pitchFamily="18" charset="0"/>
                <a:cs typeface="Times New Roman" pitchFamily="18" charset="0"/>
              </a:rPr>
              <a:t> як </a:t>
            </a:r>
            <a:r>
              <a:rPr lang="ru-RU" sz="2000" dirty="0" err="1" smtClean="0">
                <a:solidFill>
                  <a:schemeClr val="tx1"/>
                </a:solidFill>
                <a:latin typeface="Times New Roman" pitchFamily="18" charset="0"/>
                <a:cs typeface="Times New Roman" pitchFamily="18" charset="0"/>
              </a:rPr>
              <a:t>частину</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навчання</a:t>
            </a:r>
            <a:r>
              <a:rPr lang="ru-RU" sz="2000" dirty="0" smtClean="0">
                <a:solidFill>
                  <a:schemeClr val="tx1"/>
                </a:solidFill>
                <a:latin typeface="Times New Roman" pitchFamily="18" charset="0"/>
                <a:cs typeface="Times New Roman" pitchFamily="18" charset="0"/>
              </a:rPr>
              <a:t> </a:t>
            </a:r>
            <a:endParaRPr lang="ru-RU" sz="2000" dirty="0">
              <a:solidFill>
                <a:schemeClr val="tx1"/>
              </a:solidFill>
              <a:latin typeface="Times New Roman" pitchFamily="18" charset="0"/>
              <a:cs typeface="Times New Roman" pitchFamily="18" charset="0"/>
            </a:endParaRPr>
          </a:p>
        </p:txBody>
      </p:sp>
      <p:pic>
        <p:nvPicPr>
          <p:cNvPr id="9218" name="Picture 2"/>
          <p:cNvPicPr>
            <a:picLocks noGrp="1" noChangeAspect="1" noChangeArrowheads="1"/>
          </p:cNvPicPr>
          <p:nvPr>
            <p:ph idx="1"/>
          </p:nvPr>
        </p:nvPicPr>
        <p:blipFill>
          <a:blip r:embed="rId3"/>
          <a:srcRect/>
          <a:stretch>
            <a:fillRect/>
          </a:stretch>
        </p:blipFill>
        <p:spPr bwMode="auto">
          <a:xfrm>
            <a:off x="5072066" y="3786190"/>
            <a:ext cx="3810000" cy="2857500"/>
          </a:xfrm>
          <a:prstGeom prst="rect">
            <a:avLst/>
          </a:prstGeom>
          <a:noFill/>
          <a:ln w="9525">
            <a:noFill/>
            <a:miter lim="800000"/>
            <a:headEnd/>
            <a:tailEnd/>
          </a:ln>
          <a:effectLst/>
        </p:spPr>
      </p:pic>
    </p:spTree>
  </p:cSld>
  <p:clrMapOvr>
    <a:masterClrMapping/>
  </p:clrMapOvr>
  <p:transition spd="slow" advTm="10000">
    <p:dissolv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28596" y="1000108"/>
            <a:ext cx="8229600" cy="1143000"/>
          </a:xfrm>
        </p:spPr>
        <p:txBody>
          <a:bodyPr>
            <a:normAutofit fontScale="90000"/>
          </a:bodyPr>
          <a:lstStyle/>
          <a:p>
            <a:pPr algn="just"/>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err="1" smtClean="0">
                <a:solidFill>
                  <a:schemeClr val="tx1"/>
                </a:solidFill>
                <a:latin typeface="Times New Roman" pitchFamily="18" charset="0"/>
                <a:cs typeface="Times New Roman" pitchFamily="18" charset="0"/>
              </a:rPr>
              <a:t>Послідовність</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Це</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своєрідний</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показник</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що</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визначає</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успішного</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лідера</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Уміння</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керувати</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багато</a:t>
            </a:r>
            <a:r>
              <a:rPr lang="ru-RU" sz="2000" dirty="0" smtClean="0">
                <a:solidFill>
                  <a:schemeClr val="tx1"/>
                </a:solidFill>
                <a:latin typeface="Times New Roman" pitchFamily="18" charset="0"/>
                <a:cs typeface="Times New Roman" pitchFamily="18" charset="0"/>
              </a:rPr>
              <a:t> в </a:t>
            </a:r>
            <a:r>
              <a:rPr lang="ru-RU" sz="2000" dirty="0" err="1" smtClean="0">
                <a:solidFill>
                  <a:schemeClr val="tx1"/>
                </a:solidFill>
                <a:latin typeface="Times New Roman" pitchFamily="18" charset="0"/>
                <a:cs typeface="Times New Roman" pitchFamily="18" charset="0"/>
              </a:rPr>
              <a:t>чому</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залежить</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від</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передбачуваності</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методів</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управління</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поглядів</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і</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манери</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ухвалення</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рішення</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Ті</a:t>
            </a:r>
            <a:r>
              <a:rPr lang="ru-RU" sz="2000" dirty="0" smtClean="0">
                <a:solidFill>
                  <a:schemeClr val="tx1"/>
                </a:solidFill>
                <a:latin typeface="Times New Roman" pitchFamily="18" charset="0"/>
                <a:cs typeface="Times New Roman" pitchFamily="18" charset="0"/>
              </a:rPr>
              <a:t>, кому </a:t>
            </a:r>
            <a:r>
              <a:rPr lang="ru-RU" sz="2000" dirty="0" err="1" smtClean="0">
                <a:solidFill>
                  <a:schemeClr val="tx1"/>
                </a:solidFill>
                <a:latin typeface="Times New Roman" pitchFamily="18" charset="0"/>
                <a:cs typeface="Times New Roman" pitchFamily="18" charset="0"/>
              </a:rPr>
              <a:t>успіх</a:t>
            </a:r>
            <a:r>
              <a:rPr lang="ru-RU" sz="2000" dirty="0" smtClean="0">
                <a:solidFill>
                  <a:schemeClr val="tx1"/>
                </a:solidFill>
                <a:latin typeface="Times New Roman" pitchFamily="18" charset="0"/>
                <a:cs typeface="Times New Roman" pitchFamily="18" charset="0"/>
              </a:rPr>
              <a:t> закрутив голову, </a:t>
            </a:r>
            <a:r>
              <a:rPr lang="ru-RU" sz="2000" dirty="0" err="1" smtClean="0">
                <a:solidFill>
                  <a:schemeClr val="tx1"/>
                </a:solidFill>
                <a:latin typeface="Times New Roman" pitchFamily="18" charset="0"/>
                <a:cs typeface="Times New Roman" pitchFamily="18" charset="0"/>
              </a:rPr>
              <a:t>забувають</a:t>
            </a:r>
            <a:r>
              <a:rPr lang="ru-RU" sz="2000" dirty="0" smtClean="0">
                <a:solidFill>
                  <a:schemeClr val="tx1"/>
                </a:solidFill>
                <a:latin typeface="Times New Roman" pitchFamily="18" charset="0"/>
                <a:cs typeface="Times New Roman" pitchFamily="18" charset="0"/>
              </a:rPr>
              <a:t> про </a:t>
            </a:r>
            <a:r>
              <a:rPr lang="ru-RU" sz="2000" dirty="0" err="1" smtClean="0">
                <a:solidFill>
                  <a:schemeClr val="tx1"/>
                </a:solidFill>
                <a:latin typeface="Times New Roman" pitchFamily="18" charset="0"/>
                <a:cs typeface="Times New Roman" pitchFamily="18" charset="0"/>
              </a:rPr>
              <a:t>це</a:t>
            </a:r>
            <a:r>
              <a:rPr lang="ru-RU" sz="2000" dirty="0" smtClean="0">
                <a:solidFill>
                  <a:schemeClr val="tx1"/>
                </a:solidFill>
                <a:latin typeface="Times New Roman" pitchFamily="18" charset="0"/>
                <a:cs typeface="Times New Roman" pitchFamily="18" charset="0"/>
              </a:rPr>
              <a:t> - </a:t>
            </a:r>
            <a:r>
              <a:rPr lang="ru-RU" sz="2000" dirty="0" err="1" smtClean="0">
                <a:solidFill>
                  <a:schemeClr val="tx1"/>
                </a:solidFill>
                <a:latin typeface="Times New Roman" pitchFamily="18" charset="0"/>
                <a:cs typeface="Times New Roman" pitchFamily="18" charset="0"/>
              </a:rPr>
              <a:t>і</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відносини</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лідера</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з</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колегами</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ускладнюються</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його</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мінливістю</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й</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непослідовністю</a:t>
            </a:r>
            <a:r>
              <a:rPr lang="ru-RU" sz="2000" dirty="0" smtClean="0">
                <a:solidFill>
                  <a:schemeClr val="tx1"/>
                </a:solidFill>
                <a:latin typeface="Times New Roman" pitchFamily="18" charset="0"/>
                <a:cs typeface="Times New Roman" pitchFamily="18" charset="0"/>
              </a:rPr>
              <a:t>, особливо при </a:t>
            </a:r>
            <a:r>
              <a:rPr lang="ru-RU" sz="2000" dirty="0" err="1" smtClean="0">
                <a:solidFill>
                  <a:schemeClr val="tx1"/>
                </a:solidFill>
                <a:latin typeface="Times New Roman" pitchFamily="18" charset="0"/>
                <a:cs typeface="Times New Roman" pitchFamily="18" charset="0"/>
              </a:rPr>
              <a:t>високих</a:t>
            </a:r>
            <a:r>
              <a:rPr lang="ru-RU" sz="2000" dirty="0" smtClean="0">
                <a:solidFill>
                  <a:schemeClr val="tx1"/>
                </a:solidFill>
                <a:latin typeface="Times New Roman" pitchFamily="18" charset="0"/>
                <a:cs typeface="Times New Roman" pitchFamily="18" charset="0"/>
              </a:rPr>
              <a:t> темпах росту </a:t>
            </a:r>
            <a:r>
              <a:rPr lang="ru-RU" sz="2000" dirty="0" err="1" smtClean="0">
                <a:solidFill>
                  <a:schemeClr val="tx1"/>
                </a:solidFill>
                <a:latin typeface="Times New Roman" pitchFamily="18" charset="0"/>
                <a:cs typeface="Times New Roman" pitchFamily="18" charset="0"/>
              </a:rPr>
              <a:t>організації</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Справедливість</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Поняття</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гарних</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відносин</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з</a:t>
            </a:r>
            <a:r>
              <a:rPr lang="ru-RU" sz="2000" dirty="0" smtClean="0">
                <a:solidFill>
                  <a:schemeClr val="tx1"/>
                </a:solidFill>
                <a:latin typeface="Times New Roman" pitchFamily="18" charset="0"/>
                <a:cs typeface="Times New Roman" pitchFamily="18" charset="0"/>
              </a:rPr>
              <a:t> людьми, </a:t>
            </a:r>
            <a:r>
              <a:rPr lang="ru-RU" sz="2000" dirty="0" err="1" smtClean="0">
                <a:solidFill>
                  <a:schemeClr val="tx1"/>
                </a:solidFill>
                <a:latin typeface="Times New Roman" pitchFamily="18" charset="0"/>
                <a:cs typeface="Times New Roman" pitchFamily="18" charset="0"/>
              </a:rPr>
              <a:t>можна</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трактувати</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по-різному</a:t>
            </a:r>
            <a:r>
              <a:rPr lang="ru-RU" sz="2000" dirty="0" smtClean="0">
                <a:solidFill>
                  <a:schemeClr val="tx1"/>
                </a:solidFill>
                <a:latin typeface="Times New Roman" pitchFamily="18" charset="0"/>
                <a:cs typeface="Times New Roman" pitchFamily="18" charset="0"/>
              </a:rPr>
              <a:t>. Але </a:t>
            </a:r>
            <a:r>
              <a:rPr lang="ru-RU" sz="2000" dirty="0" err="1" smtClean="0">
                <a:solidFill>
                  <a:schemeClr val="tx1"/>
                </a:solidFill>
                <a:latin typeface="Times New Roman" pitchFamily="18" charset="0"/>
                <a:cs typeface="Times New Roman" pitchFamily="18" charset="0"/>
              </a:rPr>
              <a:t>варто</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підкреслити</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що</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справедливість</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і</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послідовність</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взаємозалежні</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наприклад</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якщо</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лідер</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очікує</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від</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підлеглих</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віддачі</a:t>
            </a:r>
            <a:r>
              <a:rPr lang="ru-RU" sz="2000" dirty="0" smtClean="0">
                <a:solidFill>
                  <a:schemeClr val="tx1"/>
                </a:solidFill>
                <a:latin typeface="Times New Roman" pitchFamily="18" charset="0"/>
                <a:cs typeface="Times New Roman" pitchFamily="18" charset="0"/>
              </a:rPr>
              <a:t> в </a:t>
            </a:r>
            <a:r>
              <a:rPr lang="ru-RU" sz="2000" dirty="0" err="1" smtClean="0">
                <a:solidFill>
                  <a:schemeClr val="tx1"/>
                </a:solidFill>
                <a:latin typeface="Times New Roman" pitchFamily="18" charset="0"/>
                <a:cs typeface="Times New Roman" pitchFamily="18" charset="0"/>
              </a:rPr>
              <a:t>роботі</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що</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гарантує</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їм</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місце</a:t>
            </a:r>
            <a:r>
              <a:rPr lang="ru-RU" sz="2000" dirty="0" smtClean="0">
                <a:solidFill>
                  <a:schemeClr val="tx1"/>
                </a:solidFill>
                <a:latin typeface="Times New Roman" pitchFamily="18" charset="0"/>
                <a:cs typeface="Times New Roman" pitchFamily="18" charset="0"/>
              </a:rPr>
              <a:t> у </a:t>
            </a:r>
            <a:r>
              <a:rPr lang="ru-RU" sz="2000" dirty="0" err="1" smtClean="0">
                <a:solidFill>
                  <a:schemeClr val="tx1"/>
                </a:solidFill>
                <a:latin typeface="Times New Roman" pitchFamily="18" charset="0"/>
                <a:cs typeface="Times New Roman" pitchFamily="18" charset="0"/>
              </a:rPr>
              <a:t>фірмі</a:t>
            </a:r>
            <a:r>
              <a:rPr lang="ru-RU" sz="2000" dirty="0" smtClean="0">
                <a:solidFill>
                  <a:schemeClr val="tx1"/>
                </a:solidFill>
                <a:latin typeface="Times New Roman" pitchFamily="18" charset="0"/>
                <a:cs typeface="Times New Roman" pitchFamily="18" charset="0"/>
              </a:rPr>
              <a:t>, то </a:t>
            </a:r>
            <a:r>
              <a:rPr lang="ru-RU" sz="2000" dirty="0" err="1" smtClean="0">
                <a:solidFill>
                  <a:schemeClr val="tx1"/>
                </a:solidFill>
                <a:latin typeface="Times New Roman" pitchFamily="18" charset="0"/>
                <a:cs typeface="Times New Roman" pitchFamily="18" charset="0"/>
              </a:rPr>
              <a:t>набагато</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важливіше</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щоб</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це</a:t>
            </a:r>
            <a:r>
              <a:rPr lang="ru-RU" sz="2000" dirty="0" smtClean="0">
                <a:solidFill>
                  <a:schemeClr val="tx1"/>
                </a:solidFill>
                <a:latin typeface="Times New Roman" pitchFamily="18" charset="0"/>
                <a:cs typeface="Times New Roman" pitchFamily="18" charset="0"/>
              </a:rPr>
              <a:t> правило </a:t>
            </a:r>
            <a:r>
              <a:rPr lang="ru-RU" sz="2000" dirty="0" err="1" smtClean="0">
                <a:solidFill>
                  <a:schemeClr val="tx1"/>
                </a:solidFill>
                <a:latin typeface="Times New Roman" pitchFamily="18" charset="0"/>
                <a:cs typeface="Times New Roman" pitchFamily="18" charset="0"/>
              </a:rPr>
              <a:t>стосувалося</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усіх</a:t>
            </a:r>
            <a:r>
              <a:rPr lang="ru-RU" sz="2000" dirty="0" smtClean="0">
                <a:solidFill>
                  <a:schemeClr val="tx1"/>
                </a:solidFill>
                <a:latin typeface="Times New Roman" pitchFamily="18" charset="0"/>
                <a:cs typeface="Times New Roman" pitchFamily="18" charset="0"/>
              </a:rPr>
              <a:t> без </a:t>
            </a:r>
            <a:r>
              <a:rPr lang="ru-RU" sz="2000" dirty="0" err="1" smtClean="0">
                <a:solidFill>
                  <a:schemeClr val="tx1"/>
                </a:solidFill>
                <a:latin typeface="Times New Roman" pitchFamily="18" charset="0"/>
                <a:cs typeface="Times New Roman" pitchFamily="18" charset="0"/>
              </a:rPr>
              <a:t>винятку</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Справедливість</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з</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якою</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лідер</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вирішує</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подібні</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питання</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має</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величезний</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вплив</a:t>
            </a:r>
            <a:r>
              <a:rPr lang="ru-RU" sz="2000" dirty="0" smtClean="0">
                <a:solidFill>
                  <a:schemeClr val="tx1"/>
                </a:solidFill>
                <a:latin typeface="Times New Roman" pitchFamily="18" charset="0"/>
                <a:cs typeface="Times New Roman" pitchFamily="18" charset="0"/>
              </a:rPr>
              <a:t> на </a:t>
            </a:r>
            <a:r>
              <a:rPr lang="ru-RU" sz="2000" dirty="0" err="1" smtClean="0">
                <a:solidFill>
                  <a:schemeClr val="tx1"/>
                </a:solidFill>
                <a:latin typeface="Times New Roman" pitchFamily="18" charset="0"/>
                <a:cs typeface="Times New Roman" pitchFamily="18" charset="0"/>
              </a:rPr>
              <a:t>моральний</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клімат</a:t>
            </a:r>
            <a:r>
              <a:rPr lang="ru-RU" sz="2000" dirty="0" smtClean="0">
                <a:solidFill>
                  <a:schemeClr val="tx1"/>
                </a:solidFill>
                <a:latin typeface="Times New Roman" pitchFamily="18" charset="0"/>
                <a:cs typeface="Times New Roman" pitchFamily="18" charset="0"/>
              </a:rPr>
              <a:t> у </a:t>
            </a:r>
            <a:r>
              <a:rPr lang="ru-RU" sz="2000" dirty="0" err="1" smtClean="0">
                <a:solidFill>
                  <a:schemeClr val="tx1"/>
                </a:solidFill>
                <a:latin typeface="Times New Roman" pitchFamily="18" charset="0"/>
                <a:cs typeface="Times New Roman" pitchFamily="18" charset="0"/>
              </a:rPr>
              <a:t>компанії</a:t>
            </a:r>
            <a:r>
              <a:rPr lang="ru-RU" sz="2000" dirty="0" smtClean="0">
                <a:solidFill>
                  <a:schemeClr val="tx1"/>
                </a:solidFill>
                <a:latin typeface="Times New Roman" pitchFamily="18" charset="0"/>
                <a:cs typeface="Times New Roman" pitchFamily="18" charset="0"/>
              </a:rPr>
              <a:t>. </a:t>
            </a:r>
            <a:endParaRPr lang="ru-RU" sz="2000" dirty="0">
              <a:solidFill>
                <a:schemeClr val="tx1"/>
              </a:solidFill>
              <a:latin typeface="Times New Roman" pitchFamily="18" charset="0"/>
              <a:cs typeface="Times New Roman" pitchFamily="18" charset="0"/>
            </a:endParaRPr>
          </a:p>
        </p:txBody>
      </p:sp>
      <p:pic>
        <p:nvPicPr>
          <p:cNvPr id="10242" name="Picture 2"/>
          <p:cNvPicPr>
            <a:picLocks noGrp="1" noChangeAspect="1" noChangeArrowheads="1"/>
          </p:cNvPicPr>
          <p:nvPr>
            <p:ph idx="1"/>
          </p:nvPr>
        </p:nvPicPr>
        <p:blipFill>
          <a:blip r:embed="rId2"/>
          <a:srcRect/>
          <a:stretch>
            <a:fillRect/>
          </a:stretch>
        </p:blipFill>
        <p:spPr bwMode="auto">
          <a:xfrm>
            <a:off x="4324358" y="3493490"/>
            <a:ext cx="4819642" cy="3364510"/>
          </a:xfrm>
          <a:prstGeom prst="rect">
            <a:avLst/>
          </a:prstGeom>
          <a:noFill/>
          <a:ln w="9525">
            <a:noFill/>
            <a:miter lim="800000"/>
            <a:headEnd/>
            <a:tailEnd/>
          </a:ln>
          <a:effectLst/>
        </p:spPr>
      </p:pic>
    </p:spTree>
  </p:cSld>
  <p:clrMapOvr>
    <a:masterClrMapping/>
  </p:clrMapOvr>
  <p:transition spd="slow" advTm="10000">
    <p:wheel/>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274638"/>
            <a:ext cx="3257544" cy="4725998"/>
          </a:xfrm>
        </p:spPr>
        <p:txBody>
          <a:bodyPr>
            <a:normAutofit/>
          </a:bodyPr>
          <a:lstStyle/>
          <a:p>
            <a:pPr algn="just"/>
            <a:r>
              <a:rPr lang="ru-RU" sz="1600" dirty="0" smtClean="0"/>
              <a:t/>
            </a:r>
            <a:br>
              <a:rPr lang="ru-RU" sz="1600" dirty="0" smtClean="0"/>
            </a:br>
            <a:r>
              <a:rPr lang="ru-RU" sz="1800" dirty="0" err="1" smtClean="0">
                <a:solidFill>
                  <a:schemeClr val="tx1"/>
                </a:solidFill>
                <a:latin typeface="Times New Roman" pitchFamily="18" charset="0"/>
                <a:cs typeface="Times New Roman" pitchFamily="18" charset="0"/>
              </a:rPr>
              <a:t>Самопізнання</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Багато</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лідерів</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настільки</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ексцентричні</a:t>
            </a:r>
            <a:r>
              <a:rPr lang="ru-RU" sz="1800" dirty="0" smtClean="0">
                <a:solidFill>
                  <a:schemeClr val="tx1"/>
                </a:solidFill>
                <a:latin typeface="Times New Roman" pitchFamily="18" charset="0"/>
                <a:cs typeface="Times New Roman" pitchFamily="18" charset="0"/>
              </a:rPr>
              <a:t> та </a:t>
            </a:r>
            <a:r>
              <a:rPr lang="ru-RU" sz="1800" dirty="0" err="1" smtClean="0">
                <a:solidFill>
                  <a:schemeClr val="tx1"/>
                </a:solidFill>
                <a:latin typeface="Times New Roman" pitchFamily="18" charset="0"/>
                <a:cs typeface="Times New Roman" pitchFamily="18" charset="0"/>
              </a:rPr>
              <a:t>егоїстичні</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що</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іноді</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нагадують</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скоріше</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політика</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або</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революціонера</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але</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це</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може</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убити</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найкращі</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наміри</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лідера</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домогтися</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довіри</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своїх</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співробітників</a:t>
            </a:r>
            <a:r>
              <a:rPr lang="ru-RU" sz="1800" dirty="0" smtClean="0">
                <a:solidFill>
                  <a:schemeClr val="tx1"/>
                </a:solidFill>
                <a:latin typeface="Times New Roman" pitchFamily="18" charset="0"/>
                <a:cs typeface="Times New Roman" pitchFamily="18" charset="0"/>
              </a:rPr>
              <a:t>. Тому для </a:t>
            </a:r>
            <a:r>
              <a:rPr lang="ru-RU" sz="1800" dirty="0" err="1" smtClean="0">
                <a:solidFill>
                  <a:schemeClr val="tx1"/>
                </a:solidFill>
                <a:latin typeface="Times New Roman" pitchFamily="18" charset="0"/>
                <a:cs typeface="Times New Roman" pitchFamily="18" charset="0"/>
              </a:rPr>
              <a:t>лідера</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надзвичайно</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важливі</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такі</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риси</a:t>
            </a:r>
            <a:r>
              <a:rPr lang="ru-RU" sz="1800" dirty="0" smtClean="0">
                <a:solidFill>
                  <a:schemeClr val="tx1"/>
                </a:solidFill>
                <a:latin typeface="Times New Roman" pitchFamily="18" charset="0"/>
                <a:cs typeface="Times New Roman" pitchFamily="18" charset="0"/>
              </a:rPr>
              <a:t>, як </a:t>
            </a:r>
            <a:r>
              <a:rPr lang="ru-RU" sz="1800" dirty="0" err="1" smtClean="0">
                <a:solidFill>
                  <a:schemeClr val="tx1"/>
                </a:solidFill>
                <a:latin typeface="Times New Roman" pitchFamily="18" charset="0"/>
                <a:cs typeface="Times New Roman" pitchFamily="18" charset="0"/>
              </a:rPr>
              <a:t>уміння</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зрозуміти</a:t>
            </a:r>
            <a:r>
              <a:rPr lang="ru-RU" sz="1800" dirty="0" smtClean="0">
                <a:solidFill>
                  <a:schemeClr val="tx1"/>
                </a:solidFill>
                <a:latin typeface="Times New Roman" pitchFamily="18" charset="0"/>
                <a:cs typeface="Times New Roman" pitchFamily="18" charset="0"/>
              </a:rPr>
              <a:t> причини того, </a:t>
            </a:r>
            <a:r>
              <a:rPr lang="ru-RU" sz="1800" dirty="0" err="1" smtClean="0">
                <a:solidFill>
                  <a:schemeClr val="tx1"/>
                </a:solidFill>
                <a:latin typeface="Times New Roman" pitchFamily="18" charset="0"/>
                <a:cs typeface="Times New Roman" pitchFamily="18" charset="0"/>
              </a:rPr>
              <a:t>що</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він</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робить</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оцінити</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свої</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переваги</a:t>
            </a:r>
            <a:r>
              <a:rPr lang="ru-RU" sz="1800" dirty="0" smtClean="0">
                <a:solidFill>
                  <a:schemeClr val="tx1"/>
                </a:solidFill>
                <a:latin typeface="Times New Roman" pitchFamily="18" charset="0"/>
                <a:cs typeface="Times New Roman" pitchFamily="18" charset="0"/>
              </a:rPr>
              <a:t> та </a:t>
            </a:r>
            <a:r>
              <a:rPr lang="ru-RU" sz="1800" dirty="0" err="1" smtClean="0">
                <a:solidFill>
                  <a:schemeClr val="tx1"/>
                </a:solidFill>
                <a:latin typeface="Times New Roman" pitchFamily="18" charset="0"/>
                <a:cs typeface="Times New Roman" pitchFamily="18" charset="0"/>
              </a:rPr>
              <a:t>недоліки</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робити</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висновки</a:t>
            </a:r>
            <a:r>
              <a:rPr lang="ru-RU" sz="1800" dirty="0" smtClean="0">
                <a:solidFill>
                  <a:schemeClr val="tx1"/>
                </a:solidFill>
                <a:latin typeface="Times New Roman" pitchFamily="18" charset="0"/>
                <a:cs typeface="Times New Roman" pitchFamily="18" charset="0"/>
              </a:rPr>
              <a:t> як </a:t>
            </a:r>
            <a:r>
              <a:rPr lang="ru-RU" sz="1800" dirty="0" err="1" smtClean="0">
                <a:solidFill>
                  <a:schemeClr val="tx1"/>
                </a:solidFill>
                <a:latin typeface="Times New Roman" pitchFamily="18" charset="0"/>
                <a:cs typeface="Times New Roman" pitchFamily="18" charset="0"/>
              </a:rPr>
              <a:t>з</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успіхів</a:t>
            </a:r>
            <a:r>
              <a:rPr lang="ru-RU" sz="1800" dirty="0" smtClean="0">
                <a:solidFill>
                  <a:schemeClr val="tx1"/>
                </a:solidFill>
                <a:latin typeface="Times New Roman" pitchFamily="18" charset="0"/>
                <a:cs typeface="Times New Roman" pitchFamily="18" charset="0"/>
              </a:rPr>
              <a:t> так </a:t>
            </a:r>
            <a:r>
              <a:rPr lang="ru-RU" sz="1800" dirty="0" err="1" smtClean="0">
                <a:solidFill>
                  <a:schemeClr val="tx1"/>
                </a:solidFill>
                <a:latin typeface="Times New Roman" pitchFamily="18" charset="0"/>
                <a:cs typeface="Times New Roman" pitchFamily="18" charset="0"/>
              </a:rPr>
              <a:t>і</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з</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невдач</a:t>
            </a:r>
            <a:r>
              <a:rPr lang="ru-RU" sz="1800" dirty="0" smtClean="0">
                <a:solidFill>
                  <a:schemeClr val="tx1"/>
                </a:solidFill>
                <a:latin typeface="Times New Roman" pitchFamily="18" charset="0"/>
                <a:cs typeface="Times New Roman" pitchFamily="18" charset="0"/>
              </a:rPr>
              <a:t>. </a:t>
            </a:r>
            <a:endParaRPr lang="ru-RU" sz="1800" dirty="0">
              <a:solidFill>
                <a:schemeClr val="tx1"/>
              </a:solidFill>
              <a:latin typeface="Times New Roman" pitchFamily="18" charset="0"/>
              <a:cs typeface="Times New Roman" pitchFamily="18" charset="0"/>
            </a:endParaRPr>
          </a:p>
        </p:txBody>
      </p:sp>
      <p:pic>
        <p:nvPicPr>
          <p:cNvPr id="11266" name="Picture 2"/>
          <p:cNvPicPr>
            <a:picLocks noGrp="1" noChangeAspect="1" noChangeArrowheads="1"/>
          </p:cNvPicPr>
          <p:nvPr>
            <p:ph idx="1"/>
          </p:nvPr>
        </p:nvPicPr>
        <p:blipFill>
          <a:blip r:embed="rId2"/>
          <a:srcRect/>
          <a:stretch>
            <a:fillRect/>
          </a:stretch>
        </p:blipFill>
        <p:spPr bwMode="auto">
          <a:xfrm>
            <a:off x="4572000" y="571480"/>
            <a:ext cx="3952184" cy="4525962"/>
          </a:xfrm>
          <a:prstGeom prst="rect">
            <a:avLst/>
          </a:prstGeom>
          <a:noFill/>
          <a:ln w="9525">
            <a:noFill/>
            <a:miter lim="800000"/>
            <a:headEnd/>
            <a:tailEnd/>
          </a:ln>
          <a:effectLst/>
        </p:spPr>
      </p:pic>
    </p:spTree>
  </p:cSld>
  <p:clrMapOvr>
    <a:masterClrMapping/>
  </p:clrMapOvr>
  <p:transition spd="slow" advTm="10000">
    <p:zoom dir="in"/>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214282" y="1000108"/>
          <a:ext cx="8715436" cy="4663440"/>
        </p:xfrm>
        <a:graphic>
          <a:graphicData uri="http://schemas.openxmlformats.org/drawingml/2006/table">
            <a:tbl>
              <a:tblPr firstRow="1" bandRow="1">
                <a:tableStyleId>{5C22544A-7EE6-4342-B048-85BDC9FD1C3A}</a:tableStyleId>
              </a:tblPr>
              <a:tblGrid>
                <a:gridCol w="2874904"/>
                <a:gridCol w="5840532"/>
              </a:tblGrid>
              <a:tr h="146688">
                <a:tc>
                  <a:txBody>
                    <a:bodyPr/>
                    <a:lstStyle/>
                    <a:p>
                      <a:r>
                        <a:rPr lang="uk-UA" b="0" i="0" dirty="0" smtClean="0">
                          <a:latin typeface="Times New Roman" pitchFamily="18" charset="0"/>
                          <a:cs typeface="Times New Roman" pitchFamily="18" charset="0"/>
                        </a:rPr>
                        <a:t>Теорія рис</a:t>
                      </a:r>
                      <a:endParaRPr lang="ru-RU" b="0" i="0" dirty="0">
                        <a:latin typeface="Times New Roman" pitchFamily="18" charset="0"/>
                        <a:cs typeface="Times New Roman" pitchFamily="18" charset="0"/>
                      </a:endParaRPr>
                    </a:p>
                  </a:txBody>
                  <a:tcPr/>
                </a:tc>
                <a:tc>
                  <a:txBody>
                    <a:bodyPr/>
                    <a:lstStyle/>
                    <a:p>
                      <a:pPr algn="just"/>
                      <a:r>
                        <a:rPr lang="uk-UA" b="0" i="0" dirty="0" smtClean="0">
                          <a:latin typeface="Times New Roman" pitchFamily="18" charset="0"/>
                          <a:cs typeface="Times New Roman" pitchFamily="18" charset="0"/>
                        </a:rPr>
                        <a:t>Лідером, керівником не може бути будь-яка людина, але лише такий, який має певний набір природжених</a:t>
                      </a:r>
                      <a:r>
                        <a:rPr lang="uk-UA" b="0" i="0" baseline="0" dirty="0" smtClean="0">
                          <a:latin typeface="Times New Roman" pitchFamily="18" charset="0"/>
                          <a:cs typeface="Times New Roman" pitchFamily="18" charset="0"/>
                        </a:rPr>
                        <a:t> особистісних якостей, певних психологічних рис</a:t>
                      </a:r>
                      <a:endParaRPr lang="ru-RU" b="0" i="0" dirty="0">
                        <a:latin typeface="Times New Roman" pitchFamily="18" charset="0"/>
                        <a:cs typeface="Times New Roman" pitchFamily="18" charset="0"/>
                      </a:endParaRPr>
                    </a:p>
                  </a:txBody>
                  <a:tcPr/>
                </a:tc>
              </a:tr>
              <a:tr h="370840">
                <a:tc>
                  <a:txBody>
                    <a:bodyPr/>
                    <a:lstStyle/>
                    <a:p>
                      <a:r>
                        <a:rPr lang="uk-UA" i="0" dirty="0" smtClean="0">
                          <a:latin typeface="Times New Roman" pitchFamily="18" charset="0"/>
                          <a:cs typeface="Times New Roman" pitchFamily="18" charset="0"/>
                        </a:rPr>
                        <a:t>Ситуаційна теорія </a:t>
                      </a:r>
                      <a:endParaRPr lang="ru-RU" i="0" dirty="0">
                        <a:latin typeface="Times New Roman" pitchFamily="18" charset="0"/>
                        <a:cs typeface="Times New Roman" pitchFamily="18" charset="0"/>
                      </a:endParaRPr>
                    </a:p>
                  </a:txBody>
                  <a:tcPr/>
                </a:tc>
                <a:tc>
                  <a:txBody>
                    <a:bodyPr/>
                    <a:lstStyle/>
                    <a:p>
                      <a:pPr algn="just"/>
                      <a:r>
                        <a:rPr lang="uk-UA" i="0" dirty="0" smtClean="0">
                          <a:latin typeface="Times New Roman" pitchFamily="18" charset="0"/>
                          <a:cs typeface="Times New Roman" pitchFamily="18" charset="0"/>
                        </a:rPr>
                        <a:t>Лідерство виникає як відповідь на вимогу ситуації. Зменшується роль активності особи, її рис,а результат забезпечують</a:t>
                      </a:r>
                      <a:r>
                        <a:rPr lang="uk-UA" i="0" baseline="0" dirty="0" smtClean="0">
                          <a:latin typeface="Times New Roman" pitchFamily="18" charset="0"/>
                          <a:cs typeface="Times New Roman" pitchFamily="18" charset="0"/>
                        </a:rPr>
                        <a:t> обставини. Риси розглядаються лише як одна з </a:t>
                      </a:r>
                      <a:r>
                        <a:rPr lang="uk-UA" i="0" baseline="0" dirty="0" err="1" smtClean="0">
                          <a:latin typeface="Times New Roman" pitchFamily="18" charset="0"/>
                          <a:cs typeface="Times New Roman" pitchFamily="18" charset="0"/>
                        </a:rPr>
                        <a:t>“ситуаційних”</a:t>
                      </a:r>
                      <a:r>
                        <a:rPr lang="uk-UA" i="0" baseline="0" dirty="0" smtClean="0">
                          <a:latin typeface="Times New Roman" pitchFamily="18" charset="0"/>
                          <a:cs typeface="Times New Roman" pitchFamily="18" charset="0"/>
                        </a:rPr>
                        <a:t> змінних, поруч з: розміром і структурою організації, видом </a:t>
                      </a:r>
                      <a:r>
                        <a:rPr lang="uk-UA" i="0" baseline="0" dirty="0" err="1" smtClean="0">
                          <a:latin typeface="Times New Roman" pitchFamily="18" charset="0"/>
                          <a:cs typeface="Times New Roman" pitchFamily="18" charset="0"/>
                        </a:rPr>
                        <a:t>виконувальної</a:t>
                      </a:r>
                      <a:r>
                        <a:rPr lang="uk-UA" i="0" baseline="0" dirty="0" smtClean="0">
                          <a:latin typeface="Times New Roman" pitchFamily="18" charset="0"/>
                          <a:cs typeface="Times New Roman" pitchFamily="18" charset="0"/>
                        </a:rPr>
                        <a:t> діяльності, індивідуальними особливостями членів організації (зокрема,їх очікуваннями), часом ухвалення рішень тощо.</a:t>
                      </a:r>
                      <a:endParaRPr lang="ru-RU" i="0" dirty="0">
                        <a:latin typeface="Times New Roman" pitchFamily="18" charset="0"/>
                        <a:cs typeface="Times New Roman" pitchFamily="18" charset="0"/>
                      </a:endParaRPr>
                    </a:p>
                  </a:txBody>
                  <a:tcPr/>
                </a:tc>
              </a:tr>
              <a:tr h="370840">
                <a:tc>
                  <a:txBody>
                    <a:bodyPr/>
                    <a:lstStyle/>
                    <a:p>
                      <a:r>
                        <a:rPr lang="uk-UA" i="0" dirty="0" smtClean="0">
                          <a:latin typeface="Times New Roman" pitchFamily="18" charset="0"/>
                          <a:cs typeface="Times New Roman" pitchFamily="18" charset="0"/>
                        </a:rPr>
                        <a:t>Синтетична теорія</a:t>
                      </a:r>
                      <a:endParaRPr lang="ru-RU" i="0" dirty="0">
                        <a:latin typeface="Times New Roman" pitchFamily="18" charset="0"/>
                        <a:cs typeface="Times New Roman" pitchFamily="18" charset="0"/>
                      </a:endParaRPr>
                    </a:p>
                  </a:txBody>
                  <a:tcPr/>
                </a:tc>
                <a:tc>
                  <a:txBody>
                    <a:bodyPr/>
                    <a:lstStyle/>
                    <a:p>
                      <a:pPr algn="just"/>
                      <a:r>
                        <a:rPr lang="uk-UA" i="0" dirty="0" smtClean="0">
                          <a:latin typeface="Times New Roman" pitchFamily="18" charset="0"/>
                          <a:cs typeface="Times New Roman" pitchFamily="18" charset="0"/>
                        </a:rPr>
                        <a:t>Комплексний</a:t>
                      </a:r>
                      <a:r>
                        <a:rPr lang="uk-UA" i="0" baseline="0" dirty="0" smtClean="0">
                          <a:latin typeface="Times New Roman" pitchFamily="18" charset="0"/>
                          <a:cs typeface="Times New Roman" pitchFamily="18" charset="0"/>
                        </a:rPr>
                        <a:t> підхід до процесу управління. На результат чинить вплив взаємозв'язок  трьох змінних: якості лідера, якості послідовників або ведених і характер ситуації, в якій здійснюється лідерство. З одного боку, лідер впливає на послідовників і ситуацію, з </a:t>
                      </a:r>
                      <a:r>
                        <a:rPr lang="uk-UA" i="0" baseline="0" dirty="0" err="1" smtClean="0">
                          <a:latin typeface="Times New Roman" pitchFamily="18" charset="0"/>
                          <a:cs typeface="Times New Roman" pitchFamily="18" charset="0"/>
                        </a:rPr>
                        <a:t>іншої-</a:t>
                      </a:r>
                      <a:r>
                        <a:rPr lang="uk-UA" i="0" baseline="0" dirty="0" smtClean="0">
                          <a:latin typeface="Times New Roman" pitchFamily="18" charset="0"/>
                          <a:cs typeface="Times New Roman" pitchFamily="18" charset="0"/>
                        </a:rPr>
                        <a:t> такі ж істотні і їх дії на лідера</a:t>
                      </a:r>
                      <a:endParaRPr lang="ru-RU" i="0" dirty="0">
                        <a:latin typeface="Times New Roman" pitchFamily="18" charset="0"/>
                        <a:cs typeface="Times New Roman" pitchFamily="18" charset="0"/>
                      </a:endParaRPr>
                    </a:p>
                  </a:txBody>
                  <a:tcPr/>
                </a:tc>
              </a:tr>
            </a:tbl>
          </a:graphicData>
        </a:graphic>
      </p:graphicFrame>
      <p:sp>
        <p:nvSpPr>
          <p:cNvPr id="3" name="Заголовок 2"/>
          <p:cNvSpPr>
            <a:spLocks noGrp="1"/>
          </p:cNvSpPr>
          <p:nvPr>
            <p:ph type="title"/>
          </p:nvPr>
        </p:nvSpPr>
        <p:spPr>
          <a:xfrm>
            <a:off x="457200" y="274638"/>
            <a:ext cx="8229600" cy="582594"/>
          </a:xfrm>
        </p:spPr>
        <p:txBody>
          <a:bodyPr>
            <a:normAutofit/>
          </a:bodyPr>
          <a:lstStyle/>
          <a:p>
            <a:pPr algn="ctr"/>
            <a:r>
              <a:rPr lang="uk-UA" sz="2800" i="1" dirty="0" smtClean="0">
                <a:solidFill>
                  <a:schemeClr val="tx1"/>
                </a:solidFill>
                <a:latin typeface="Times New Roman" pitchFamily="18" charset="0"/>
                <a:cs typeface="Times New Roman" pitchFamily="18" charset="0"/>
              </a:rPr>
              <a:t>3. Основні теорії лідерства</a:t>
            </a:r>
            <a:endParaRPr lang="ru-RU" sz="2800" i="1" dirty="0">
              <a:solidFill>
                <a:schemeClr val="tx1"/>
              </a:solidFill>
              <a:latin typeface="Times New Roman" pitchFamily="18" charset="0"/>
              <a:cs typeface="Times New Roman" pitchFamily="18" charset="0"/>
            </a:endParaRPr>
          </a:p>
        </p:txBody>
      </p:sp>
    </p:spTree>
  </p:cSld>
  <p:clrMapOvr>
    <a:masterClrMapping/>
  </p:clrMapOvr>
  <p:transition spd="slow" advTm="10000">
    <p:split orient="ver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357158" y="1285860"/>
            <a:ext cx="8229600" cy="4525963"/>
          </a:xfrm>
        </p:spPr>
        <p:txBody>
          <a:bodyPr/>
          <a:lstStyle/>
          <a:p>
            <a:pPr algn="just">
              <a:buNone/>
            </a:pPr>
            <a:r>
              <a:rPr lang="ru-RU" dirty="0" err="1" smtClean="0">
                <a:latin typeface="Times New Roman" pitchFamily="18" charset="0"/>
                <a:cs typeface="Times New Roman" pitchFamily="18" charset="0"/>
              </a:rPr>
              <a:t>Лідерство</a:t>
            </a:r>
            <a:r>
              <a:rPr lang="ru-RU" dirty="0" smtClean="0">
                <a:latin typeface="Times New Roman" pitchFamily="18" charset="0"/>
                <a:cs typeface="Times New Roman" pitchFamily="18" charset="0"/>
              </a:rPr>
              <a:t> — </a:t>
            </a:r>
            <a:r>
              <a:rPr lang="ru-RU" dirty="0" err="1" smtClean="0">
                <a:latin typeface="Times New Roman" pitchFamily="18" charset="0"/>
                <a:cs typeface="Times New Roman" pitchFamily="18" charset="0"/>
              </a:rPr>
              <a:t>явище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досить</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індивідуалізоване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однак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типи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політичних</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лідерів</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можна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виокремити</a:t>
            </a:r>
            <a:r>
              <a:rPr lang="ru-RU" dirty="0" smtClean="0">
                <a:latin typeface="Times New Roman" pitchFamily="18" charset="0"/>
                <a:cs typeface="Times New Roman" pitchFamily="18" charset="0"/>
              </a:rPr>
              <a:t> за </a:t>
            </a:r>
            <a:r>
              <a:rPr lang="ru-RU" dirty="0" err="1" smtClean="0">
                <a:latin typeface="Times New Roman" pitchFamily="18" charset="0"/>
                <a:cs typeface="Times New Roman" pitchFamily="18" charset="0"/>
              </a:rPr>
              <a:t>певними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ознаками</a:t>
            </a:r>
            <a:r>
              <a:rPr lang="ru-RU" dirty="0" smtClean="0">
                <a:latin typeface="Times New Roman" pitchFamily="18" charset="0"/>
                <a:cs typeface="Times New Roman" pitchFamily="18" charset="0"/>
              </a:rPr>
              <a:t>, рисами, </a:t>
            </a:r>
            <a:r>
              <a:rPr lang="ru-RU" dirty="0" err="1" smtClean="0">
                <a:latin typeface="Times New Roman" pitchFamily="18" charset="0"/>
                <a:cs typeface="Times New Roman" pitchFamily="18" charset="0"/>
              </a:rPr>
              <a:t>якостями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тобто</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критеріями</a:t>
            </a:r>
            <a:r>
              <a:rPr lang="ru-RU" dirty="0" smtClean="0">
                <a:latin typeface="Times New Roman" pitchFamily="18" charset="0"/>
                <a:cs typeface="Times New Roman" pitchFamily="18" charset="0"/>
              </a:rPr>
              <a:t>:</a:t>
            </a:r>
          </a:p>
          <a:p>
            <a:pPr algn="just"/>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прагнення</a:t>
            </a:r>
            <a:r>
              <a:rPr lang="ru-RU" dirty="0" smtClean="0">
                <a:latin typeface="Times New Roman" pitchFamily="18" charset="0"/>
                <a:cs typeface="Times New Roman" pitchFamily="18" charset="0"/>
              </a:rPr>
              <a:t> до </a:t>
            </a:r>
            <a:r>
              <a:rPr lang="ru-RU" dirty="0" err="1" smtClean="0">
                <a:latin typeface="Times New Roman" pitchFamily="18" charset="0"/>
                <a:cs typeface="Times New Roman" pitchFamily="18" charset="0"/>
              </a:rPr>
              <a:t>влади</a:t>
            </a:r>
            <a:r>
              <a:rPr lang="ru-RU" dirty="0" smtClean="0">
                <a:latin typeface="Times New Roman" pitchFamily="18" charset="0"/>
                <a:cs typeface="Times New Roman" pitchFamily="18" charset="0"/>
              </a:rPr>
              <a:t>;</a:t>
            </a:r>
          </a:p>
          <a:p>
            <a:pPr algn="just"/>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джерела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керівництва</a:t>
            </a:r>
            <a:r>
              <a:rPr lang="ru-RU" dirty="0" smtClean="0">
                <a:latin typeface="Times New Roman" pitchFamily="18" charset="0"/>
                <a:cs typeface="Times New Roman" pitchFamily="18" charset="0"/>
              </a:rPr>
              <a:t>;</a:t>
            </a:r>
          </a:p>
          <a:p>
            <a:pPr algn="just"/>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функції</a:t>
            </a:r>
            <a:r>
              <a:rPr lang="ru-RU" dirty="0" smtClean="0">
                <a:latin typeface="Times New Roman" pitchFamily="18" charset="0"/>
                <a:cs typeface="Times New Roman" pitchFamily="18" charset="0"/>
              </a:rPr>
              <a:t> в </a:t>
            </a:r>
            <a:r>
              <a:rPr lang="ru-RU" dirty="0" err="1" smtClean="0">
                <a:latin typeface="Times New Roman" pitchFamily="18" charset="0"/>
                <a:cs typeface="Times New Roman" pitchFamily="18" charset="0"/>
              </a:rPr>
              <a:t>політичній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системі</a:t>
            </a:r>
            <a:r>
              <a:rPr lang="ru-RU" dirty="0" smtClean="0">
                <a:latin typeface="Times New Roman" pitchFamily="18" charset="0"/>
                <a:cs typeface="Times New Roman" pitchFamily="18" charset="0"/>
              </a:rPr>
              <a:t>;</a:t>
            </a:r>
          </a:p>
          <a:p>
            <a:pPr algn="just"/>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політична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активність</a:t>
            </a:r>
            <a:r>
              <a:rPr lang="ru-RU" dirty="0" smtClean="0">
                <a:latin typeface="Times New Roman" pitchFamily="18" charset="0"/>
                <a:cs typeface="Times New Roman" pitchFamily="18" charset="0"/>
              </a:rPr>
              <a:t>;</a:t>
            </a:r>
          </a:p>
          <a:p>
            <a:pPr algn="just"/>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ставлення</a:t>
            </a:r>
            <a:r>
              <a:rPr lang="ru-RU" dirty="0" smtClean="0">
                <a:latin typeface="Times New Roman" pitchFamily="18" charset="0"/>
                <a:cs typeface="Times New Roman" pitchFamily="18" charset="0"/>
              </a:rPr>
              <a:t> до </a:t>
            </a:r>
            <a:r>
              <a:rPr lang="ru-RU" dirty="0" err="1" smtClean="0">
                <a:latin typeface="Times New Roman" pitchFamily="18" charset="0"/>
                <a:cs typeface="Times New Roman" pitchFamily="18" charset="0"/>
              </a:rPr>
              <a:t>власної</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компетенції</a:t>
            </a:r>
            <a:r>
              <a:rPr lang="ru-RU" dirty="0" smtClean="0">
                <a:latin typeface="Times New Roman" pitchFamily="18" charset="0"/>
                <a:cs typeface="Times New Roman" pitchFamily="18" charset="0"/>
              </a:rPr>
              <a:t>.</a:t>
            </a:r>
          </a:p>
          <a:p>
            <a:endParaRPr lang="ru-RU" dirty="0"/>
          </a:p>
        </p:txBody>
      </p:sp>
      <p:sp>
        <p:nvSpPr>
          <p:cNvPr id="3" name="Заголовок 2"/>
          <p:cNvSpPr>
            <a:spLocks noGrp="1"/>
          </p:cNvSpPr>
          <p:nvPr>
            <p:ph type="title"/>
          </p:nvPr>
        </p:nvSpPr>
        <p:spPr/>
        <p:txBody>
          <a:bodyPr>
            <a:normAutofit/>
          </a:bodyPr>
          <a:lstStyle/>
          <a:p>
            <a:r>
              <a:rPr lang="uk-UA" sz="3100" b="0" i="1" dirty="0" smtClean="0">
                <a:solidFill>
                  <a:schemeClr val="tx1"/>
                </a:solidFill>
                <a:latin typeface="Times New Roman" pitchFamily="18" charset="0"/>
                <a:cs typeface="Times New Roman" pitchFamily="18" charset="0"/>
              </a:rPr>
              <a:t>4. </a:t>
            </a:r>
            <a:r>
              <a:rPr lang="ru-RU" sz="3100" b="0" i="1" dirty="0" err="1" smtClean="0">
                <a:solidFill>
                  <a:schemeClr val="tx1"/>
                </a:solidFill>
                <a:latin typeface="Times New Roman" pitchFamily="18" charset="0"/>
                <a:cs typeface="Times New Roman" pitchFamily="18" charset="0"/>
              </a:rPr>
              <a:t>Політичне</a:t>
            </a:r>
            <a:r>
              <a:rPr lang="ru-RU" sz="3100" b="0" i="1" dirty="0" smtClean="0">
                <a:solidFill>
                  <a:schemeClr val="tx1"/>
                </a:solidFill>
                <a:latin typeface="Times New Roman" pitchFamily="18" charset="0"/>
                <a:cs typeface="Times New Roman" pitchFamily="18" charset="0"/>
              </a:rPr>
              <a:t> </a:t>
            </a:r>
            <a:r>
              <a:rPr lang="ru-RU" sz="3100" b="0" i="1" dirty="0" err="1" smtClean="0">
                <a:solidFill>
                  <a:schemeClr val="tx1"/>
                </a:solidFill>
                <a:latin typeface="Times New Roman" pitchFamily="18" charset="0"/>
                <a:cs typeface="Times New Roman" pitchFamily="18" charset="0"/>
              </a:rPr>
              <a:t>лідерство</a:t>
            </a:r>
            <a:endParaRPr lang="ru-RU" b="0" i="1" dirty="0">
              <a:solidFill>
                <a:schemeClr val="tx1"/>
              </a:solidFill>
            </a:endParaRPr>
          </a:p>
        </p:txBody>
      </p:sp>
      <p:pic>
        <p:nvPicPr>
          <p:cNvPr id="2050" name="Picture 2" descr="D:\Лера\универ\магистратура\загружено.jpg"/>
          <p:cNvPicPr>
            <a:picLocks noChangeAspect="1" noChangeArrowheads="1"/>
          </p:cNvPicPr>
          <p:nvPr/>
        </p:nvPicPr>
        <p:blipFill>
          <a:blip r:embed="rId2"/>
          <a:srcRect/>
          <a:stretch>
            <a:fillRect/>
          </a:stretch>
        </p:blipFill>
        <p:spPr bwMode="auto">
          <a:xfrm>
            <a:off x="6179394" y="2643182"/>
            <a:ext cx="2964606" cy="1947864"/>
          </a:xfrm>
          <a:prstGeom prst="rect">
            <a:avLst/>
          </a:prstGeom>
          <a:noFill/>
        </p:spPr>
      </p:pic>
    </p:spTree>
  </p:cSld>
  <p:clrMapOvr>
    <a:masterClrMapping/>
  </p:clrMapOvr>
  <p:transition spd="slow" advTm="15000">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357166"/>
            <a:ext cx="8215370" cy="5509200"/>
          </a:xfrm>
          <a:prstGeom prst="rect">
            <a:avLst/>
          </a:prstGeom>
        </p:spPr>
        <p:txBody>
          <a:bodyPr wrap="square">
            <a:spAutoFit/>
          </a:bodyPr>
          <a:lstStyle/>
          <a:p>
            <a:pPr algn="ctr"/>
            <a:r>
              <a:rPr lang="ru-RU" sz="4400" b="1" dirty="0" err="1">
                <a:solidFill>
                  <a:srgbClr val="FF0000"/>
                </a:solidFill>
                <a:latin typeface="Times New Roman" pitchFamily="18" charset="0"/>
                <a:cs typeface="Times New Roman" pitchFamily="18" charset="0"/>
              </a:rPr>
              <a:t>Лідер</a:t>
            </a:r>
            <a:r>
              <a:rPr lang="ru-RU" sz="4400" b="1" dirty="0">
                <a:solidFill>
                  <a:srgbClr val="FF0000"/>
                </a:solidFill>
                <a:latin typeface="Times New Roman" pitchFamily="18" charset="0"/>
                <a:cs typeface="Times New Roman" pitchFamily="18" charset="0"/>
              </a:rPr>
              <a:t> - </a:t>
            </a:r>
            <a:r>
              <a:rPr lang="ru-RU" sz="4400" b="1" dirty="0" err="1">
                <a:latin typeface="Times New Roman" pitchFamily="18" charset="0"/>
                <a:cs typeface="Times New Roman" pitchFamily="18" charset="0"/>
              </a:rPr>
              <a:t>це</a:t>
            </a:r>
            <a:r>
              <a:rPr lang="ru-RU" sz="4400" b="1" dirty="0">
                <a:latin typeface="Times New Roman" pitchFamily="18" charset="0"/>
                <a:cs typeface="Times New Roman" pitchFamily="18" charset="0"/>
              </a:rPr>
              <a:t> </a:t>
            </a:r>
            <a:r>
              <a:rPr lang="ru-RU" sz="4400" b="1" dirty="0" err="1">
                <a:latin typeface="Times New Roman" pitchFamily="18" charset="0"/>
                <a:cs typeface="Times New Roman" pitchFamily="18" charset="0"/>
              </a:rPr>
              <a:t>особистість</a:t>
            </a:r>
            <a:r>
              <a:rPr lang="ru-RU" sz="4400" b="1" dirty="0">
                <a:latin typeface="Times New Roman" pitchFamily="18" charset="0"/>
                <a:cs typeface="Times New Roman" pitchFamily="18" charset="0"/>
              </a:rPr>
              <a:t>, за </a:t>
            </a:r>
            <a:r>
              <a:rPr lang="ru-RU" sz="4400" b="1" dirty="0" err="1">
                <a:latin typeface="Times New Roman" pitchFamily="18" charset="0"/>
                <a:cs typeface="Times New Roman" pitchFamily="18" charset="0"/>
              </a:rPr>
              <a:t>якою</a:t>
            </a:r>
            <a:r>
              <a:rPr lang="ru-RU" sz="4400" b="1" dirty="0">
                <a:latin typeface="Times New Roman" pitchFamily="18" charset="0"/>
                <a:cs typeface="Times New Roman" pitchFamily="18" charset="0"/>
              </a:rPr>
              <a:t> </a:t>
            </a:r>
            <a:r>
              <a:rPr lang="ru-RU" sz="4400" b="1" dirty="0" err="1">
                <a:latin typeface="Times New Roman" pitchFamily="18" charset="0"/>
                <a:cs typeface="Times New Roman" pitchFamily="18" charset="0"/>
              </a:rPr>
              <a:t>всі</a:t>
            </a:r>
            <a:r>
              <a:rPr lang="ru-RU" sz="4400" b="1" dirty="0">
                <a:latin typeface="Times New Roman" pitchFamily="18" charset="0"/>
                <a:cs typeface="Times New Roman" pitchFamily="18" charset="0"/>
              </a:rPr>
              <a:t> </a:t>
            </a:r>
            <a:r>
              <a:rPr lang="ru-RU" sz="4400" b="1" dirty="0" err="1">
                <a:latin typeface="Times New Roman" pitchFamily="18" charset="0"/>
                <a:cs typeface="Times New Roman" pitchFamily="18" charset="0"/>
              </a:rPr>
              <a:t>інші</a:t>
            </a:r>
            <a:r>
              <a:rPr lang="ru-RU" sz="4400" b="1" dirty="0">
                <a:latin typeface="Times New Roman" pitchFamily="18" charset="0"/>
                <a:cs typeface="Times New Roman" pitchFamily="18" charset="0"/>
              </a:rPr>
              <a:t> члени </a:t>
            </a:r>
            <a:r>
              <a:rPr lang="ru-RU" sz="4400" b="1" dirty="0" err="1">
                <a:latin typeface="Times New Roman" pitchFamily="18" charset="0"/>
                <a:cs typeface="Times New Roman" pitchFamily="18" charset="0"/>
              </a:rPr>
              <a:t>групи</a:t>
            </a:r>
            <a:r>
              <a:rPr lang="ru-RU" sz="4400" b="1" dirty="0">
                <a:latin typeface="Times New Roman" pitchFamily="18" charset="0"/>
                <a:cs typeface="Times New Roman" pitchFamily="18" charset="0"/>
              </a:rPr>
              <a:t> </a:t>
            </a:r>
            <a:r>
              <a:rPr lang="ru-RU" sz="4400" b="1" dirty="0" err="1">
                <a:latin typeface="Times New Roman" pitchFamily="18" charset="0"/>
                <a:cs typeface="Times New Roman" pitchFamily="18" charset="0"/>
              </a:rPr>
              <a:t>визнають</a:t>
            </a:r>
            <a:r>
              <a:rPr lang="ru-RU" sz="4400" b="1" dirty="0">
                <a:latin typeface="Times New Roman" pitchFamily="18" charset="0"/>
                <a:cs typeface="Times New Roman" pitchFamily="18" charset="0"/>
              </a:rPr>
              <a:t> право </a:t>
            </a:r>
            <a:r>
              <a:rPr lang="ru-RU" sz="4400" b="1" dirty="0" err="1">
                <a:latin typeface="Times New Roman" pitchFamily="18" charset="0"/>
                <a:cs typeface="Times New Roman" pitchFamily="18" charset="0"/>
              </a:rPr>
              <a:t>брати</a:t>
            </a:r>
            <a:r>
              <a:rPr lang="ru-RU" sz="4400" b="1" dirty="0">
                <a:latin typeface="Times New Roman" pitchFamily="18" charset="0"/>
                <a:cs typeface="Times New Roman" pitchFamily="18" charset="0"/>
              </a:rPr>
              <a:t> на себе </a:t>
            </a:r>
            <a:r>
              <a:rPr lang="ru-RU" sz="4400" b="1" dirty="0" err="1">
                <a:latin typeface="Times New Roman" pitchFamily="18" charset="0"/>
                <a:cs typeface="Times New Roman" pitchFamily="18" charset="0"/>
              </a:rPr>
              <a:t>найбільш</a:t>
            </a:r>
            <a:r>
              <a:rPr lang="ru-RU" sz="4400" b="1" dirty="0">
                <a:latin typeface="Times New Roman" pitchFamily="18" charset="0"/>
                <a:cs typeface="Times New Roman" pitchFamily="18" charset="0"/>
              </a:rPr>
              <a:t> </a:t>
            </a:r>
            <a:r>
              <a:rPr lang="ru-RU" sz="4400" b="1" dirty="0" err="1">
                <a:latin typeface="Times New Roman" pitchFamily="18" charset="0"/>
                <a:cs typeface="Times New Roman" pitchFamily="18" charset="0"/>
              </a:rPr>
              <a:t>відповідальні</a:t>
            </a:r>
            <a:r>
              <a:rPr lang="ru-RU" sz="4400" b="1" dirty="0">
                <a:latin typeface="Times New Roman" pitchFamily="18" charset="0"/>
                <a:cs typeface="Times New Roman" pitchFamily="18" charset="0"/>
              </a:rPr>
              <a:t> </a:t>
            </a:r>
            <a:r>
              <a:rPr lang="ru-RU" sz="4400" b="1" dirty="0" err="1">
                <a:latin typeface="Times New Roman" pitchFamily="18" charset="0"/>
                <a:cs typeface="Times New Roman" pitchFamily="18" charset="0"/>
              </a:rPr>
              <a:t>рішення</a:t>
            </a:r>
            <a:r>
              <a:rPr lang="ru-RU" sz="4400" b="1" dirty="0">
                <a:latin typeface="Times New Roman" pitchFamily="18" charset="0"/>
                <a:cs typeface="Times New Roman" pitchFamily="18" charset="0"/>
              </a:rPr>
              <a:t>, </a:t>
            </a:r>
            <a:r>
              <a:rPr lang="ru-RU" sz="4400" b="1" dirty="0" err="1">
                <a:latin typeface="Times New Roman" pitchFamily="18" charset="0"/>
                <a:cs typeface="Times New Roman" pitchFamily="18" charset="0"/>
              </a:rPr>
              <a:t>що</a:t>
            </a:r>
            <a:r>
              <a:rPr lang="ru-RU" sz="4400" b="1" dirty="0">
                <a:latin typeface="Times New Roman" pitchFamily="18" charset="0"/>
                <a:cs typeface="Times New Roman" pitchFamily="18" charset="0"/>
              </a:rPr>
              <a:t> </a:t>
            </a:r>
            <a:r>
              <a:rPr lang="ru-RU" sz="4400" b="1" dirty="0" err="1">
                <a:latin typeface="Times New Roman" pitchFamily="18" charset="0"/>
                <a:cs typeface="Times New Roman" pitchFamily="18" charset="0"/>
              </a:rPr>
              <a:t>зачіпають</a:t>
            </a:r>
            <a:r>
              <a:rPr lang="ru-RU" sz="4400" b="1" dirty="0">
                <a:latin typeface="Times New Roman" pitchFamily="18" charset="0"/>
                <a:cs typeface="Times New Roman" pitchFamily="18" charset="0"/>
              </a:rPr>
              <a:t> </a:t>
            </a:r>
            <a:r>
              <a:rPr lang="ru-RU" sz="4400" b="1" dirty="0" err="1">
                <a:latin typeface="Times New Roman" pitchFamily="18" charset="0"/>
                <a:cs typeface="Times New Roman" pitchFamily="18" charset="0"/>
              </a:rPr>
              <a:t>їхні</a:t>
            </a:r>
            <a:r>
              <a:rPr lang="ru-RU" sz="4400" b="1" dirty="0">
                <a:latin typeface="Times New Roman" pitchFamily="18" charset="0"/>
                <a:cs typeface="Times New Roman" pitchFamily="18" charset="0"/>
              </a:rPr>
              <a:t> </a:t>
            </a:r>
            <a:r>
              <a:rPr lang="ru-RU" sz="4400" b="1" dirty="0" err="1">
                <a:latin typeface="Times New Roman" pitchFamily="18" charset="0"/>
                <a:cs typeface="Times New Roman" pitchFamily="18" charset="0"/>
              </a:rPr>
              <a:t>інтереси</a:t>
            </a:r>
            <a:r>
              <a:rPr lang="ru-RU" sz="4400" b="1" dirty="0">
                <a:latin typeface="Times New Roman" pitchFamily="18" charset="0"/>
                <a:cs typeface="Times New Roman" pitchFamily="18" charset="0"/>
              </a:rPr>
              <a:t> і </a:t>
            </a:r>
            <a:r>
              <a:rPr lang="ru-RU" sz="4400" b="1" dirty="0" err="1">
                <a:latin typeface="Times New Roman" pitchFamily="18" charset="0"/>
                <a:cs typeface="Times New Roman" pitchFamily="18" charset="0"/>
              </a:rPr>
              <a:t>визначають</a:t>
            </a:r>
            <a:r>
              <a:rPr lang="ru-RU" sz="4400" b="1" dirty="0">
                <a:latin typeface="Times New Roman" pitchFamily="18" charset="0"/>
                <a:cs typeface="Times New Roman" pitchFamily="18" charset="0"/>
              </a:rPr>
              <a:t> </a:t>
            </a:r>
            <a:r>
              <a:rPr lang="ru-RU" sz="4400" b="1" dirty="0" err="1">
                <a:latin typeface="Times New Roman" pitchFamily="18" charset="0"/>
                <a:cs typeface="Times New Roman" pitchFamily="18" charset="0"/>
              </a:rPr>
              <a:t>напрямок</a:t>
            </a:r>
            <a:r>
              <a:rPr lang="ru-RU" sz="4400" b="1" dirty="0">
                <a:latin typeface="Times New Roman" pitchFamily="18" charset="0"/>
                <a:cs typeface="Times New Roman" pitchFamily="18" charset="0"/>
              </a:rPr>
              <a:t> і характер </a:t>
            </a:r>
            <a:r>
              <a:rPr lang="ru-RU" sz="4400" b="1" dirty="0" err="1">
                <a:latin typeface="Times New Roman" pitchFamily="18" charset="0"/>
                <a:cs typeface="Times New Roman" pitchFamily="18" charset="0"/>
              </a:rPr>
              <a:t>діяльності</a:t>
            </a:r>
            <a:r>
              <a:rPr lang="ru-RU" sz="4400" b="1" dirty="0">
                <a:latin typeface="Times New Roman" pitchFamily="18" charset="0"/>
                <a:cs typeface="Times New Roman" pitchFamily="18" charset="0"/>
              </a:rPr>
              <a:t> </a:t>
            </a:r>
            <a:r>
              <a:rPr lang="ru-RU" sz="4400" b="1" dirty="0" err="1">
                <a:latin typeface="Times New Roman" pitchFamily="18" charset="0"/>
                <a:cs typeface="Times New Roman" pitchFamily="18" charset="0"/>
              </a:rPr>
              <a:t>всієї</a:t>
            </a:r>
            <a:r>
              <a:rPr lang="ru-RU" sz="4400" b="1" dirty="0">
                <a:latin typeface="Times New Roman" pitchFamily="18" charset="0"/>
                <a:cs typeface="Times New Roman" pitchFamily="18" charset="0"/>
              </a:rPr>
              <a:t> </a:t>
            </a:r>
            <a:r>
              <a:rPr lang="ru-RU" sz="4400" b="1" dirty="0" err="1">
                <a:latin typeface="Times New Roman" pitchFamily="18" charset="0"/>
                <a:cs typeface="Times New Roman" pitchFamily="18" charset="0"/>
              </a:rPr>
              <a:t>групи</a:t>
            </a:r>
            <a:r>
              <a:rPr lang="ru-RU" sz="4400" dirty="0" smtClean="0">
                <a:latin typeface="Times New Roman" pitchFamily="18" charset="0"/>
                <a:cs typeface="Times New Roman" pitchFamily="18" charset="0"/>
              </a:rPr>
              <a:t>.</a:t>
            </a:r>
            <a:endParaRPr lang="ru-RU" sz="4400" dirty="0">
              <a:latin typeface="Times New Roman" pitchFamily="18" charset="0"/>
              <a:cs typeface="Times New Roman" pitchFamily="18" charset="0"/>
            </a:endParaRPr>
          </a:p>
        </p:txBody>
      </p:sp>
    </p:spTree>
    <p:extLst>
      <p:ext uri="{BB962C8B-B14F-4D97-AF65-F5344CB8AC3E}">
        <p14:creationId xmlns:p14="http://schemas.microsoft.com/office/powerpoint/2010/main" val="71118367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071802" y="285728"/>
            <a:ext cx="3357586"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latin typeface="Times New Roman" pitchFamily="18" charset="0"/>
                <a:cs typeface="Times New Roman" pitchFamily="18" charset="0"/>
              </a:rPr>
              <a:t>Типологія Лідерства</a:t>
            </a:r>
            <a:endParaRPr lang="ru-RU" dirty="0"/>
          </a:p>
        </p:txBody>
      </p:sp>
      <p:sp>
        <p:nvSpPr>
          <p:cNvPr id="5" name="Прямоугольник 4"/>
          <p:cNvSpPr/>
          <p:nvPr/>
        </p:nvSpPr>
        <p:spPr>
          <a:xfrm>
            <a:off x="500034" y="1357298"/>
            <a:ext cx="2500330" cy="428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latin typeface="Times New Roman" pitchFamily="18" charset="0"/>
                <a:cs typeface="Times New Roman" pitchFamily="18" charset="0"/>
              </a:rPr>
              <a:t>За </a:t>
            </a:r>
            <a:r>
              <a:rPr lang="ru-RU" dirty="0" err="1" smtClean="0">
                <a:latin typeface="Times New Roman" pitchFamily="18" charset="0"/>
                <a:cs typeface="Times New Roman" pitchFamily="18" charset="0"/>
              </a:rPr>
              <a:t>змістом</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діяльності</a:t>
            </a:r>
            <a:endParaRPr lang="ru-RU" dirty="0">
              <a:latin typeface="Times New Roman" pitchFamily="18" charset="0"/>
              <a:cs typeface="Times New Roman" pitchFamily="18" charset="0"/>
            </a:endParaRPr>
          </a:p>
        </p:txBody>
      </p:sp>
      <p:sp>
        <p:nvSpPr>
          <p:cNvPr id="6" name="Прямоугольник 5"/>
          <p:cNvSpPr/>
          <p:nvPr/>
        </p:nvSpPr>
        <p:spPr>
          <a:xfrm>
            <a:off x="3214678" y="1357298"/>
            <a:ext cx="2571768" cy="428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latin typeface="Times New Roman" pitchFamily="18" charset="0"/>
                <a:cs typeface="Times New Roman" pitchFamily="18" charset="0"/>
              </a:rPr>
              <a:t>За стилем </a:t>
            </a:r>
            <a:r>
              <a:rPr lang="ru-RU" dirty="0" err="1" smtClean="0">
                <a:latin typeface="Times New Roman" pitchFamily="18" charset="0"/>
                <a:cs typeface="Times New Roman" pitchFamily="18" charset="0"/>
              </a:rPr>
              <a:t>керівництва</a:t>
            </a:r>
            <a:endParaRPr lang="ru-RU" dirty="0"/>
          </a:p>
        </p:txBody>
      </p:sp>
      <p:sp>
        <p:nvSpPr>
          <p:cNvPr id="7" name="Прямоугольник 6"/>
          <p:cNvSpPr/>
          <p:nvPr/>
        </p:nvSpPr>
        <p:spPr>
          <a:xfrm>
            <a:off x="6215074" y="1357298"/>
            <a:ext cx="2714644" cy="428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latin typeface="Times New Roman" pitchFamily="18" charset="0"/>
                <a:cs typeface="Times New Roman" pitchFamily="18" charset="0"/>
              </a:rPr>
              <a:t>За характером </a:t>
            </a:r>
            <a:r>
              <a:rPr lang="ru-RU" dirty="0" err="1" smtClean="0">
                <a:latin typeface="Times New Roman" pitchFamily="18" charset="0"/>
                <a:cs typeface="Times New Roman" pitchFamily="18" charset="0"/>
              </a:rPr>
              <a:t>діяльності</a:t>
            </a:r>
            <a:endParaRPr lang="ru-RU" dirty="0">
              <a:latin typeface="Times New Roman" pitchFamily="18" charset="0"/>
              <a:cs typeface="Times New Roman" pitchFamily="18" charset="0"/>
            </a:endParaRPr>
          </a:p>
        </p:txBody>
      </p:sp>
      <p:sp>
        <p:nvSpPr>
          <p:cNvPr id="8" name="Скругленный прямоугольник 7"/>
          <p:cNvSpPr/>
          <p:nvPr/>
        </p:nvSpPr>
        <p:spPr>
          <a:xfrm>
            <a:off x="142844" y="2500306"/>
            <a:ext cx="1643074" cy="571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latin typeface="Times New Roman" pitchFamily="18" charset="0"/>
                <a:cs typeface="Times New Roman" pitchFamily="18" charset="0"/>
              </a:rPr>
              <a:t>Лідер-натхненник</a:t>
            </a:r>
            <a:endParaRPr lang="ru-RU" dirty="0">
              <a:latin typeface="Times New Roman" pitchFamily="18" charset="0"/>
              <a:cs typeface="Times New Roman" pitchFamily="18" charset="0"/>
            </a:endParaRPr>
          </a:p>
        </p:txBody>
      </p:sp>
      <p:sp>
        <p:nvSpPr>
          <p:cNvPr id="9" name="Скругленный прямоугольник 8"/>
          <p:cNvSpPr/>
          <p:nvPr/>
        </p:nvSpPr>
        <p:spPr>
          <a:xfrm>
            <a:off x="1142976" y="3500438"/>
            <a:ext cx="1643074" cy="571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latin typeface="Times New Roman" pitchFamily="18" charset="0"/>
                <a:cs typeface="Times New Roman" pitchFamily="18" charset="0"/>
              </a:rPr>
              <a:t>Лідер виконавець</a:t>
            </a:r>
            <a:endParaRPr lang="ru-RU" dirty="0">
              <a:latin typeface="Times New Roman" pitchFamily="18" charset="0"/>
              <a:cs typeface="Times New Roman" pitchFamily="18" charset="0"/>
            </a:endParaRPr>
          </a:p>
        </p:txBody>
      </p:sp>
      <p:sp>
        <p:nvSpPr>
          <p:cNvPr id="10" name="Скругленный прямоугольник 9"/>
          <p:cNvSpPr/>
          <p:nvPr/>
        </p:nvSpPr>
        <p:spPr>
          <a:xfrm>
            <a:off x="2214546" y="2428868"/>
            <a:ext cx="2000264"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latin typeface="Times New Roman" pitchFamily="18" charset="0"/>
                <a:cs typeface="Times New Roman" pitchFamily="18" charset="0"/>
              </a:rPr>
              <a:t>Лідер натхненник і виконавець</a:t>
            </a:r>
            <a:endParaRPr lang="ru-RU" dirty="0">
              <a:latin typeface="Times New Roman" pitchFamily="18" charset="0"/>
              <a:cs typeface="Times New Roman" pitchFamily="18" charset="0"/>
            </a:endParaRPr>
          </a:p>
        </p:txBody>
      </p:sp>
      <p:sp>
        <p:nvSpPr>
          <p:cNvPr id="11" name="Скругленный прямоугольник 10"/>
          <p:cNvSpPr/>
          <p:nvPr/>
        </p:nvSpPr>
        <p:spPr>
          <a:xfrm>
            <a:off x="4572000" y="2428868"/>
            <a:ext cx="1785950" cy="571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latin typeface="Times New Roman" pitchFamily="18" charset="0"/>
                <a:cs typeface="Times New Roman" pitchFamily="18" charset="0"/>
              </a:rPr>
              <a:t>Демократичний</a:t>
            </a:r>
            <a:endParaRPr lang="ru-RU" dirty="0">
              <a:latin typeface="Times New Roman" pitchFamily="18" charset="0"/>
              <a:cs typeface="Times New Roman" pitchFamily="18" charset="0"/>
            </a:endParaRPr>
          </a:p>
        </p:txBody>
      </p:sp>
      <p:sp>
        <p:nvSpPr>
          <p:cNvPr id="12" name="Скругленный прямоугольник 11"/>
          <p:cNvSpPr/>
          <p:nvPr/>
        </p:nvSpPr>
        <p:spPr>
          <a:xfrm>
            <a:off x="3714744" y="3429000"/>
            <a:ext cx="1928826" cy="571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latin typeface="Times New Roman" pitchFamily="18" charset="0"/>
                <a:cs typeface="Times New Roman" pitchFamily="18" charset="0"/>
              </a:rPr>
              <a:t>Авторитарний</a:t>
            </a:r>
            <a:endParaRPr lang="ru-RU" dirty="0">
              <a:latin typeface="Times New Roman" pitchFamily="18" charset="0"/>
              <a:cs typeface="Times New Roman" pitchFamily="18" charset="0"/>
            </a:endParaRPr>
          </a:p>
        </p:txBody>
      </p:sp>
      <p:sp>
        <p:nvSpPr>
          <p:cNvPr id="13" name="Скругленный прямоугольник 12"/>
          <p:cNvSpPr/>
          <p:nvPr/>
        </p:nvSpPr>
        <p:spPr>
          <a:xfrm>
            <a:off x="6429388" y="2786058"/>
            <a:ext cx="1714512" cy="571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latin typeface="Times New Roman" pitchFamily="18" charset="0"/>
                <a:cs typeface="Times New Roman" pitchFamily="18" charset="0"/>
              </a:rPr>
              <a:t>Універсальний </a:t>
            </a:r>
            <a:endParaRPr lang="ru-RU" dirty="0">
              <a:latin typeface="Times New Roman" pitchFamily="18" charset="0"/>
              <a:cs typeface="Times New Roman" pitchFamily="18" charset="0"/>
            </a:endParaRPr>
          </a:p>
        </p:txBody>
      </p:sp>
      <p:sp>
        <p:nvSpPr>
          <p:cNvPr id="14" name="Скругленный прямоугольник 13"/>
          <p:cNvSpPr/>
          <p:nvPr/>
        </p:nvSpPr>
        <p:spPr>
          <a:xfrm>
            <a:off x="7500926" y="3714752"/>
            <a:ext cx="1643074" cy="571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latin typeface="Times New Roman" pitchFamily="18" charset="0"/>
                <a:cs typeface="Times New Roman" pitchFamily="18" charset="0"/>
              </a:rPr>
              <a:t>ситуативний</a:t>
            </a:r>
            <a:endParaRPr lang="ru-RU" dirty="0">
              <a:latin typeface="Times New Roman" pitchFamily="18" charset="0"/>
              <a:cs typeface="Times New Roman" pitchFamily="18" charset="0"/>
            </a:endParaRPr>
          </a:p>
        </p:txBody>
      </p:sp>
      <p:cxnSp>
        <p:nvCxnSpPr>
          <p:cNvPr id="16" name="Прямая со стрелкой 15"/>
          <p:cNvCxnSpPr/>
          <p:nvPr/>
        </p:nvCxnSpPr>
        <p:spPr>
          <a:xfrm rot="10800000" flipV="1">
            <a:off x="2000232" y="642918"/>
            <a:ext cx="928694" cy="500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rot="5400000">
            <a:off x="4286248" y="1071546"/>
            <a:ext cx="42862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p:nvPr/>
        </p:nvCxnSpPr>
        <p:spPr>
          <a:xfrm>
            <a:off x="6500826" y="500042"/>
            <a:ext cx="1071570" cy="7143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p:nvPr/>
        </p:nvCxnSpPr>
        <p:spPr>
          <a:xfrm rot="5400000">
            <a:off x="500034" y="2143116"/>
            <a:ext cx="57150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p:cNvCxnSpPr/>
          <p:nvPr/>
        </p:nvCxnSpPr>
        <p:spPr>
          <a:xfrm rot="5400000">
            <a:off x="1321571" y="2536025"/>
            <a:ext cx="135732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p:cNvCxnSpPr/>
          <p:nvPr/>
        </p:nvCxnSpPr>
        <p:spPr>
          <a:xfrm rot="16200000" flipH="1">
            <a:off x="2536017" y="1893083"/>
            <a:ext cx="428628" cy="357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Прямая со стрелкой 30"/>
          <p:cNvCxnSpPr/>
          <p:nvPr/>
        </p:nvCxnSpPr>
        <p:spPr>
          <a:xfrm rot="5400000">
            <a:off x="3571868" y="2571744"/>
            <a:ext cx="142876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Прямая со стрелкой 32"/>
          <p:cNvCxnSpPr/>
          <p:nvPr/>
        </p:nvCxnSpPr>
        <p:spPr>
          <a:xfrm>
            <a:off x="4786314" y="1857364"/>
            <a:ext cx="571504" cy="4286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Прямая со стрелкой 34"/>
          <p:cNvCxnSpPr/>
          <p:nvPr/>
        </p:nvCxnSpPr>
        <p:spPr>
          <a:xfrm rot="5400000">
            <a:off x="6607983" y="2250273"/>
            <a:ext cx="78581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Прямая со стрелкой 36"/>
          <p:cNvCxnSpPr/>
          <p:nvPr/>
        </p:nvCxnSpPr>
        <p:spPr>
          <a:xfrm rot="5400000">
            <a:off x="7393801" y="2750339"/>
            <a:ext cx="164307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3074" name="Picture 2" descr="D:\Лера\универ\магистратура\загружено (1).jpg"/>
          <p:cNvPicPr>
            <a:picLocks noChangeAspect="1" noChangeArrowheads="1"/>
          </p:cNvPicPr>
          <p:nvPr/>
        </p:nvPicPr>
        <p:blipFill>
          <a:blip r:embed="rId2"/>
          <a:srcRect/>
          <a:stretch>
            <a:fillRect/>
          </a:stretch>
        </p:blipFill>
        <p:spPr bwMode="auto">
          <a:xfrm>
            <a:off x="6572264" y="4786322"/>
            <a:ext cx="2428875" cy="1885950"/>
          </a:xfrm>
          <a:prstGeom prst="rect">
            <a:avLst/>
          </a:prstGeom>
          <a:noFill/>
        </p:spPr>
      </p:pic>
      <p:pic>
        <p:nvPicPr>
          <p:cNvPr id="3075" name="Picture 3" descr="D:\Лера\универ\магистратура\загружено (2).jpg"/>
          <p:cNvPicPr>
            <a:picLocks noChangeAspect="1" noChangeArrowheads="1"/>
          </p:cNvPicPr>
          <p:nvPr/>
        </p:nvPicPr>
        <p:blipFill>
          <a:blip r:embed="rId3"/>
          <a:srcRect/>
          <a:stretch>
            <a:fillRect/>
          </a:stretch>
        </p:blipFill>
        <p:spPr bwMode="auto">
          <a:xfrm>
            <a:off x="1285852" y="4429132"/>
            <a:ext cx="3209925" cy="1428750"/>
          </a:xfrm>
          <a:prstGeom prst="rect">
            <a:avLst/>
          </a:prstGeom>
          <a:noFill/>
        </p:spPr>
      </p:pic>
    </p:spTree>
  </p:cSld>
  <p:clrMapOvr>
    <a:masterClrMapping/>
  </p:clrMapOvr>
  <p:transition spd="slow" advTm="10000">
    <p:wedg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142852"/>
            <a:ext cx="8229600" cy="4525963"/>
          </a:xfrm>
        </p:spPr>
        <p:txBody>
          <a:bodyPr>
            <a:normAutofit fontScale="25000" lnSpcReduction="20000"/>
          </a:bodyPr>
          <a:lstStyle/>
          <a:p>
            <a:pPr>
              <a:buNone/>
            </a:pPr>
            <a:r>
              <a:rPr lang="ru-RU" sz="8000" dirty="0" smtClean="0">
                <a:latin typeface="Times New Roman" pitchFamily="18" charset="0"/>
                <a:cs typeface="Times New Roman" pitchFamily="18" charset="0"/>
              </a:rPr>
              <a:t>Статус </a:t>
            </a:r>
            <a:r>
              <a:rPr lang="ru-RU" sz="8000" dirty="0" err="1" smtClean="0">
                <a:latin typeface="Times New Roman" pitchFamily="18" charset="0"/>
                <a:cs typeface="Times New Roman" pitchFamily="18" charset="0"/>
              </a:rPr>
              <a:t>політичного</a:t>
            </a:r>
            <a:r>
              <a:rPr lang="ru-RU" sz="8000" dirty="0" smtClean="0">
                <a:latin typeface="Times New Roman" pitchFamily="18" charset="0"/>
                <a:cs typeface="Times New Roman" pitchFamily="18" charset="0"/>
              </a:rPr>
              <a:t> </a:t>
            </a:r>
            <a:r>
              <a:rPr lang="ru-RU" sz="8000" dirty="0" err="1" smtClean="0">
                <a:latin typeface="Times New Roman" pitchFamily="18" charset="0"/>
                <a:cs typeface="Times New Roman" pitchFamily="18" charset="0"/>
              </a:rPr>
              <a:t>лідера</a:t>
            </a:r>
            <a:r>
              <a:rPr lang="ru-RU" sz="8000" dirty="0" smtClean="0">
                <a:latin typeface="Times New Roman" pitchFamily="18" charset="0"/>
                <a:cs typeface="Times New Roman" pitchFamily="18" charset="0"/>
              </a:rPr>
              <a:t>, як </a:t>
            </a:r>
            <a:r>
              <a:rPr lang="ru-RU" sz="8000" dirty="0" err="1" smtClean="0">
                <a:latin typeface="Times New Roman" pitchFamily="18" charset="0"/>
                <a:cs typeface="Times New Roman" pitchFamily="18" charset="0"/>
              </a:rPr>
              <a:t>і</a:t>
            </a:r>
            <a:r>
              <a:rPr lang="ru-RU" sz="8000" dirty="0" smtClean="0">
                <a:latin typeface="Times New Roman" pitchFamily="18" charset="0"/>
                <a:cs typeface="Times New Roman" pitchFamily="18" charset="0"/>
              </a:rPr>
              <a:t> </a:t>
            </a:r>
            <a:r>
              <a:rPr lang="ru-RU" sz="8000" dirty="0" err="1" smtClean="0">
                <a:latin typeface="Times New Roman" pitchFamily="18" charset="0"/>
                <a:cs typeface="Times New Roman" pitchFamily="18" charset="0"/>
              </a:rPr>
              <a:t>лідера</a:t>
            </a:r>
            <a:r>
              <a:rPr lang="ru-RU" sz="8000" dirty="0" smtClean="0">
                <a:latin typeface="Times New Roman" pitchFamily="18" charset="0"/>
                <a:cs typeface="Times New Roman" pitchFamily="18" charset="0"/>
              </a:rPr>
              <a:t> </a:t>
            </a:r>
            <a:r>
              <a:rPr lang="ru-RU" sz="8000" dirty="0" err="1" smtClean="0">
                <a:latin typeface="Times New Roman" pitchFamily="18" charset="0"/>
                <a:cs typeface="Times New Roman" pitchFamily="18" charset="0"/>
              </a:rPr>
              <a:t>загалом</a:t>
            </a:r>
            <a:r>
              <a:rPr lang="ru-RU" sz="8000" dirty="0" smtClean="0">
                <a:latin typeface="Times New Roman" pitchFamily="18" charset="0"/>
                <a:cs typeface="Times New Roman" pitchFamily="18" charset="0"/>
              </a:rPr>
              <a:t>, </a:t>
            </a:r>
            <a:r>
              <a:rPr lang="ru-RU" sz="8000" dirty="0" err="1" smtClean="0">
                <a:latin typeface="Times New Roman" pitchFamily="18" charset="0"/>
                <a:cs typeface="Times New Roman" pitchFamily="18" charset="0"/>
              </a:rPr>
              <a:t>можна</a:t>
            </a:r>
            <a:r>
              <a:rPr lang="ru-RU" sz="8000" dirty="0" smtClean="0">
                <a:latin typeface="Times New Roman" pitchFamily="18" charset="0"/>
                <a:cs typeface="Times New Roman" pitchFamily="18" charset="0"/>
              </a:rPr>
              <a:t> </a:t>
            </a:r>
            <a:r>
              <a:rPr lang="ru-RU" sz="8000" dirty="0" err="1" smtClean="0">
                <a:latin typeface="Times New Roman" pitchFamily="18" charset="0"/>
                <a:cs typeface="Times New Roman" pitchFamily="18" charset="0"/>
              </a:rPr>
              <a:t>розгляда­ти</a:t>
            </a:r>
            <a:r>
              <a:rPr lang="ru-RU" sz="8000" dirty="0" smtClean="0">
                <a:latin typeface="Times New Roman" pitchFamily="18" charset="0"/>
                <a:cs typeface="Times New Roman" pitchFamily="18" charset="0"/>
              </a:rPr>
              <a:t> </a:t>
            </a:r>
            <a:r>
              <a:rPr lang="ru-RU" sz="8000" dirty="0" err="1" smtClean="0">
                <a:latin typeface="Times New Roman" pitchFamily="18" charset="0"/>
                <a:cs typeface="Times New Roman" pitchFamily="18" charset="0"/>
              </a:rPr>
              <a:t>з</a:t>
            </a:r>
            <a:r>
              <a:rPr lang="ru-RU" sz="8000" dirty="0" smtClean="0">
                <a:latin typeface="Times New Roman" pitchFamily="18" charset="0"/>
                <a:cs typeface="Times New Roman" pitchFamily="18" charset="0"/>
              </a:rPr>
              <a:t> </a:t>
            </a:r>
            <a:r>
              <a:rPr lang="ru-RU" sz="8000" dirty="0" err="1" smtClean="0">
                <a:latin typeface="Times New Roman" pitchFamily="18" charset="0"/>
                <a:cs typeface="Times New Roman" pitchFamily="18" charset="0"/>
              </a:rPr>
              <a:t>різних</a:t>
            </a:r>
            <a:r>
              <a:rPr lang="ru-RU" sz="8000" dirty="0" smtClean="0">
                <a:latin typeface="Times New Roman" pitchFamily="18" charset="0"/>
                <a:cs typeface="Times New Roman" pitchFamily="18" charset="0"/>
              </a:rPr>
              <a:t> </a:t>
            </a:r>
            <a:r>
              <a:rPr lang="ru-RU" sz="8000" dirty="0" err="1" smtClean="0">
                <a:latin typeface="Times New Roman" pitchFamily="18" charset="0"/>
                <a:cs typeface="Times New Roman" pitchFamily="18" charset="0"/>
              </a:rPr>
              <a:t>поглядів</a:t>
            </a:r>
            <a:r>
              <a:rPr lang="ru-RU" sz="8000" dirty="0" smtClean="0">
                <a:latin typeface="Times New Roman" pitchFamily="18" charset="0"/>
                <a:cs typeface="Times New Roman" pitchFamily="18" charset="0"/>
              </a:rPr>
              <a:t>:</a:t>
            </a:r>
          </a:p>
          <a:p>
            <a:pPr>
              <a:buNone/>
            </a:pPr>
            <a:endParaRPr lang="uk-UA" sz="4500" dirty="0" smtClean="0">
              <a:latin typeface="Times New Roman" pitchFamily="18" charset="0"/>
              <a:cs typeface="Times New Roman" pitchFamily="18" charset="0"/>
            </a:endParaRPr>
          </a:p>
          <a:p>
            <a:pPr>
              <a:buNone/>
            </a:pPr>
            <a:endParaRPr lang="ru-RU" sz="4500" dirty="0" smtClean="0">
              <a:latin typeface="Times New Roman" pitchFamily="18" charset="0"/>
              <a:cs typeface="Times New Roman" pitchFamily="18" charset="0"/>
            </a:endParaRPr>
          </a:p>
          <a:p>
            <a:pPr algn="just"/>
            <a:r>
              <a:rPr lang="ru-RU" sz="7200" dirty="0" smtClean="0">
                <a:latin typeface="Times New Roman" pitchFamily="18" charset="0"/>
                <a:cs typeface="Times New Roman" pitchFamily="18" charset="0"/>
              </a:rPr>
              <a:t> </a:t>
            </a:r>
            <a:r>
              <a:rPr lang="ru-RU" sz="7200" dirty="0" err="1" smtClean="0">
                <a:latin typeface="Times New Roman" pitchFamily="18" charset="0"/>
                <a:cs typeface="Times New Roman" pitchFamily="18" charset="0"/>
              </a:rPr>
              <a:t>функціонально-рольового</a:t>
            </a:r>
            <a:r>
              <a:rPr lang="ru-RU" sz="7200" dirty="0" smtClean="0">
                <a:latin typeface="Times New Roman" pitchFamily="18" charset="0"/>
                <a:cs typeface="Times New Roman" pitchFamily="18" charset="0"/>
              </a:rPr>
              <a:t> (</a:t>
            </a:r>
            <a:r>
              <a:rPr lang="ru-RU" sz="7200" dirty="0" err="1" smtClean="0">
                <a:latin typeface="Times New Roman" pitchFamily="18" charset="0"/>
                <a:cs typeface="Times New Roman" pitchFamily="18" charset="0"/>
              </a:rPr>
              <a:t>йдеться</a:t>
            </a:r>
            <a:r>
              <a:rPr lang="ru-RU" sz="7200" dirty="0" smtClean="0">
                <a:latin typeface="Times New Roman" pitchFamily="18" charset="0"/>
                <a:cs typeface="Times New Roman" pitchFamily="18" charset="0"/>
              </a:rPr>
              <a:t> про </a:t>
            </a:r>
            <a:r>
              <a:rPr lang="ru-RU" sz="7200" dirty="0" err="1" smtClean="0">
                <a:latin typeface="Times New Roman" pitchFamily="18" charset="0"/>
                <a:cs typeface="Times New Roman" pitchFamily="18" charset="0"/>
              </a:rPr>
              <a:t>певний</a:t>
            </a:r>
            <a:r>
              <a:rPr lang="ru-RU" sz="7200" dirty="0" smtClean="0">
                <a:latin typeface="Times New Roman" pitchFamily="18" charset="0"/>
                <a:cs typeface="Times New Roman" pitchFamily="18" charset="0"/>
              </a:rPr>
              <a:t> статус, </a:t>
            </a:r>
            <a:r>
              <a:rPr lang="ru-RU" sz="7200" dirty="0" err="1" smtClean="0">
                <a:latin typeface="Times New Roman" pitchFamily="18" charset="0"/>
                <a:cs typeface="Times New Roman" pitchFamily="18" charset="0"/>
              </a:rPr>
              <a:t>що</a:t>
            </a:r>
            <a:r>
              <a:rPr lang="ru-RU" sz="7200" dirty="0" smtClean="0">
                <a:latin typeface="Times New Roman" pitchFamily="18" charset="0"/>
                <a:cs typeface="Times New Roman" pitchFamily="18" charset="0"/>
              </a:rPr>
              <a:t> </a:t>
            </a:r>
            <a:r>
              <a:rPr lang="ru-RU" sz="7200" dirty="0" err="1" smtClean="0">
                <a:latin typeface="Times New Roman" pitchFamily="18" charset="0"/>
                <a:cs typeface="Times New Roman" pitchFamily="18" charset="0"/>
              </a:rPr>
              <a:t>його</a:t>
            </a:r>
            <a:r>
              <a:rPr lang="ru-RU" sz="7200" dirty="0" smtClean="0">
                <a:latin typeface="Times New Roman" pitchFamily="18" charset="0"/>
                <a:cs typeface="Times New Roman" pitchFamily="18" charset="0"/>
              </a:rPr>
              <a:t/>
            </a:r>
            <a:br>
              <a:rPr lang="ru-RU" sz="7200" dirty="0" smtClean="0">
                <a:latin typeface="Times New Roman" pitchFamily="18" charset="0"/>
                <a:cs typeface="Times New Roman" pitchFamily="18" charset="0"/>
              </a:rPr>
            </a:br>
            <a:r>
              <a:rPr lang="ru-RU" sz="7200" dirty="0" err="1" smtClean="0">
                <a:latin typeface="Times New Roman" pitchFamily="18" charset="0"/>
                <a:cs typeface="Times New Roman" pitchFamily="18" charset="0"/>
              </a:rPr>
              <a:t>завоював</a:t>
            </a:r>
            <a:r>
              <a:rPr lang="ru-RU" sz="7200" dirty="0" smtClean="0">
                <a:latin typeface="Times New Roman" pitchFamily="18" charset="0"/>
                <a:cs typeface="Times New Roman" pitchFamily="18" charset="0"/>
              </a:rPr>
              <a:t> </a:t>
            </a:r>
            <a:r>
              <a:rPr lang="ru-RU" sz="7200" dirty="0" err="1" smtClean="0">
                <a:latin typeface="Times New Roman" pitchFamily="18" charset="0"/>
                <a:cs typeface="Times New Roman" pitchFamily="18" charset="0"/>
              </a:rPr>
              <a:t>будь-який</a:t>
            </a:r>
            <a:r>
              <a:rPr lang="ru-RU" sz="7200" dirty="0" smtClean="0">
                <a:latin typeface="Times New Roman" pitchFamily="18" charset="0"/>
                <a:cs typeface="Times New Roman" pitchFamily="18" charset="0"/>
              </a:rPr>
              <a:t> член </a:t>
            </a:r>
            <a:r>
              <a:rPr lang="ru-RU" sz="7200" dirty="0" err="1" smtClean="0">
                <a:latin typeface="Times New Roman" pitchFamily="18" charset="0"/>
                <a:cs typeface="Times New Roman" pitchFamily="18" charset="0"/>
              </a:rPr>
              <a:t>групи</a:t>
            </a:r>
            <a:r>
              <a:rPr lang="ru-RU" sz="7200" dirty="0" smtClean="0">
                <a:latin typeface="Times New Roman" pitchFamily="18" charset="0"/>
                <a:cs typeface="Times New Roman" pitchFamily="18" charset="0"/>
              </a:rPr>
              <a:t>, </a:t>
            </a:r>
            <a:r>
              <a:rPr lang="ru-RU" sz="7200" dirty="0" err="1" smtClean="0">
                <a:latin typeface="Times New Roman" pitchFamily="18" charset="0"/>
                <a:cs typeface="Times New Roman" pitchFamily="18" charset="0"/>
              </a:rPr>
              <a:t>колективу</a:t>
            </a:r>
            <a:r>
              <a:rPr lang="ru-RU" sz="7200" dirty="0" smtClean="0">
                <a:latin typeface="Times New Roman" pitchFamily="18" charset="0"/>
                <a:cs typeface="Times New Roman" pitchFamily="18" charset="0"/>
              </a:rPr>
              <a:t>);</a:t>
            </a:r>
          </a:p>
          <a:p>
            <a:pPr algn="just">
              <a:buNone/>
            </a:pPr>
            <a:endParaRPr lang="ru-RU" sz="7200" dirty="0" smtClean="0">
              <a:latin typeface="Times New Roman" pitchFamily="18" charset="0"/>
              <a:cs typeface="Times New Roman" pitchFamily="18" charset="0"/>
            </a:endParaRPr>
          </a:p>
          <a:p>
            <a:pPr algn="just"/>
            <a:r>
              <a:rPr lang="ru-RU" sz="7200" dirty="0" err="1" smtClean="0">
                <a:latin typeface="Times New Roman" pitchFamily="18" charset="0"/>
                <a:cs typeface="Times New Roman" pitchFamily="18" charset="0"/>
              </a:rPr>
              <a:t>професійного</a:t>
            </a:r>
            <a:r>
              <a:rPr lang="ru-RU" sz="7200" dirty="0" smtClean="0">
                <a:latin typeface="Times New Roman" pitchFamily="18" charset="0"/>
                <a:cs typeface="Times New Roman" pitchFamily="18" charset="0"/>
              </a:rPr>
              <a:t> (у </a:t>
            </a:r>
            <a:r>
              <a:rPr lang="ru-RU" sz="7200" dirty="0" err="1" smtClean="0">
                <a:latin typeface="Times New Roman" pitchFamily="18" charset="0"/>
                <a:cs typeface="Times New Roman" pitchFamily="18" charset="0"/>
              </a:rPr>
              <a:t>цьому</a:t>
            </a:r>
            <a:r>
              <a:rPr lang="ru-RU" sz="7200" dirty="0" smtClean="0">
                <a:latin typeface="Times New Roman" pitchFamily="18" charset="0"/>
                <a:cs typeface="Times New Roman" pitchFamily="18" charset="0"/>
              </a:rPr>
              <a:t> </a:t>
            </a:r>
            <a:r>
              <a:rPr lang="ru-RU" sz="7200" dirty="0" err="1" smtClean="0">
                <a:latin typeface="Times New Roman" pitchFamily="18" charset="0"/>
                <a:cs typeface="Times New Roman" pitchFamily="18" charset="0"/>
              </a:rPr>
              <a:t>разі</a:t>
            </a:r>
            <a:r>
              <a:rPr lang="ru-RU" sz="7200" dirty="0" smtClean="0">
                <a:latin typeface="Times New Roman" pitchFamily="18" charset="0"/>
                <a:cs typeface="Times New Roman" pitchFamily="18" charset="0"/>
              </a:rPr>
              <a:t> </a:t>
            </a:r>
            <a:r>
              <a:rPr lang="ru-RU" sz="7200" dirty="0" err="1" smtClean="0">
                <a:latin typeface="Times New Roman" pitchFamily="18" charset="0"/>
                <a:cs typeface="Times New Roman" pitchFamily="18" charset="0"/>
              </a:rPr>
              <a:t>має</a:t>
            </a:r>
            <a:r>
              <a:rPr lang="ru-RU" sz="7200" dirty="0" smtClean="0">
                <a:latin typeface="Times New Roman" pitchFamily="18" charset="0"/>
                <a:cs typeface="Times New Roman" pitchFamily="18" charset="0"/>
              </a:rPr>
              <a:t> </a:t>
            </a:r>
            <a:r>
              <a:rPr lang="ru-RU" sz="7200" dirty="0" err="1" smtClean="0">
                <a:latin typeface="Times New Roman" pitchFamily="18" charset="0"/>
                <a:cs typeface="Times New Roman" pitchFamily="18" charset="0"/>
              </a:rPr>
              <a:t>значення</a:t>
            </a:r>
            <a:r>
              <a:rPr lang="ru-RU" sz="7200" dirty="0" smtClean="0">
                <a:latin typeface="Times New Roman" pitchFamily="18" charset="0"/>
                <a:cs typeface="Times New Roman" pitchFamily="18" charset="0"/>
              </a:rPr>
              <a:t> </a:t>
            </a:r>
            <a:r>
              <a:rPr lang="ru-RU" sz="7200" dirty="0" err="1" smtClean="0">
                <a:latin typeface="Times New Roman" pitchFamily="18" charset="0"/>
                <a:cs typeface="Times New Roman" pitchFamily="18" charset="0"/>
              </a:rPr>
              <a:t>місце</a:t>
            </a:r>
            <a:r>
              <a:rPr lang="ru-RU" sz="7200" dirty="0" smtClean="0">
                <a:latin typeface="Times New Roman" pitchFamily="18" charset="0"/>
                <a:cs typeface="Times New Roman" pitchFamily="18" charset="0"/>
              </a:rPr>
              <a:t> </a:t>
            </a:r>
            <a:r>
              <a:rPr lang="ru-RU" sz="7200" dirty="0" err="1" smtClean="0">
                <a:latin typeface="Times New Roman" pitchFamily="18" charset="0"/>
                <a:cs typeface="Times New Roman" pitchFamily="18" charset="0"/>
              </a:rPr>
              <a:t>лідера</a:t>
            </a:r>
            <a:r>
              <a:rPr lang="ru-RU" sz="7200" dirty="0" smtClean="0">
                <a:latin typeface="Times New Roman" pitchFamily="18" charset="0"/>
                <a:cs typeface="Times New Roman" pitchFamily="18" charset="0"/>
              </a:rPr>
              <a:t> </a:t>
            </a:r>
            <a:r>
              <a:rPr lang="ru-RU" sz="7200" dirty="0" err="1" smtClean="0">
                <a:latin typeface="Times New Roman" pitchFamily="18" charset="0"/>
                <a:cs typeface="Times New Roman" pitchFamily="18" charset="0"/>
              </a:rPr>
              <a:t>серед</a:t>
            </a:r>
            <a:r>
              <a:rPr lang="ru-RU" sz="7200" dirty="0" smtClean="0">
                <a:latin typeface="Times New Roman" pitchFamily="18" charset="0"/>
                <a:cs typeface="Times New Roman" pitchFamily="18" charset="0"/>
              </a:rPr>
              <a:t> </a:t>
            </a:r>
            <a:r>
              <a:rPr lang="ru-RU" sz="7200" dirty="0" err="1" smtClean="0">
                <a:latin typeface="Times New Roman" pitchFamily="18" charset="0"/>
                <a:cs typeface="Times New Roman" pitchFamily="18" charset="0"/>
              </a:rPr>
              <a:t>інших</a:t>
            </a:r>
            <a:r>
              <a:rPr lang="ru-RU" sz="7200" dirty="0" smtClean="0">
                <a:latin typeface="Times New Roman" pitchFamily="18" charset="0"/>
                <a:cs typeface="Times New Roman" pitchFamily="18" charset="0"/>
              </a:rPr>
              <a:t/>
            </a:r>
            <a:br>
              <a:rPr lang="ru-RU" sz="7200" dirty="0" smtClean="0">
                <a:latin typeface="Times New Roman" pitchFamily="18" charset="0"/>
                <a:cs typeface="Times New Roman" pitchFamily="18" charset="0"/>
              </a:rPr>
            </a:br>
            <a:r>
              <a:rPr lang="ru-RU" sz="7200" dirty="0" err="1" smtClean="0">
                <a:latin typeface="Times New Roman" pitchFamily="18" charset="0"/>
                <a:cs typeface="Times New Roman" pitchFamily="18" charset="0"/>
              </a:rPr>
              <a:t>у</a:t>
            </a:r>
            <a:r>
              <a:rPr lang="ru-RU" sz="7200" dirty="0" smtClean="0">
                <a:latin typeface="Times New Roman" pitchFamily="18" charset="0"/>
                <a:cs typeface="Times New Roman" pitchFamily="18" charset="0"/>
              </a:rPr>
              <a:t> </a:t>
            </a:r>
            <a:r>
              <a:rPr lang="ru-RU" sz="7200" dirty="0" err="1" smtClean="0">
                <a:latin typeface="Times New Roman" pitchFamily="18" charset="0"/>
                <a:cs typeface="Times New Roman" pitchFamily="18" charset="0"/>
              </a:rPr>
              <a:t>професійній</a:t>
            </a:r>
            <a:r>
              <a:rPr lang="ru-RU" sz="7200" dirty="0" smtClean="0">
                <a:latin typeface="Times New Roman" pitchFamily="18" charset="0"/>
                <a:cs typeface="Times New Roman" pitchFamily="18" charset="0"/>
              </a:rPr>
              <a:t> </a:t>
            </a:r>
            <a:r>
              <a:rPr lang="ru-RU" sz="7200" dirty="0" err="1" smtClean="0">
                <a:latin typeface="Times New Roman" pitchFamily="18" charset="0"/>
                <a:cs typeface="Times New Roman" pitchFamily="18" charset="0"/>
              </a:rPr>
              <a:t>ієрархії</a:t>
            </a:r>
            <a:r>
              <a:rPr lang="ru-RU" sz="7200" dirty="0" smtClean="0">
                <a:latin typeface="Times New Roman" pitchFamily="18" charset="0"/>
                <a:cs typeface="Times New Roman" pitchFamily="18" charset="0"/>
              </a:rPr>
              <a:t> </a:t>
            </a:r>
            <a:r>
              <a:rPr lang="ru-RU" sz="7200" dirty="0" err="1" smtClean="0">
                <a:latin typeface="Times New Roman" pitchFamily="18" charset="0"/>
                <a:cs typeface="Times New Roman" pitchFamily="18" charset="0"/>
              </a:rPr>
              <a:t>стосовно</a:t>
            </a:r>
            <a:r>
              <a:rPr lang="ru-RU" sz="7200" dirty="0" smtClean="0">
                <a:latin typeface="Times New Roman" pitchFamily="18" charset="0"/>
                <a:cs typeface="Times New Roman" pitchFamily="18" charset="0"/>
              </a:rPr>
              <a:t> </a:t>
            </a:r>
            <a:r>
              <a:rPr lang="ru-RU" sz="7200" dirty="0" err="1" smtClean="0">
                <a:latin typeface="Times New Roman" pitchFamily="18" charset="0"/>
                <a:cs typeface="Times New Roman" pitchFamily="18" charset="0"/>
              </a:rPr>
              <a:t>конкретної</a:t>
            </a:r>
            <a:r>
              <a:rPr lang="ru-RU" sz="7200" dirty="0" smtClean="0">
                <a:latin typeface="Times New Roman" pitchFamily="18" charset="0"/>
                <a:cs typeface="Times New Roman" pitchFamily="18" charset="0"/>
              </a:rPr>
              <a:t> </a:t>
            </a:r>
            <a:r>
              <a:rPr lang="ru-RU" sz="7200" dirty="0" err="1" smtClean="0">
                <a:latin typeface="Times New Roman" pitchFamily="18" charset="0"/>
                <a:cs typeface="Times New Roman" pitchFamily="18" charset="0"/>
              </a:rPr>
              <a:t>предметної</a:t>
            </a:r>
            <a:r>
              <a:rPr lang="ru-RU" sz="7200" dirty="0" smtClean="0">
                <a:latin typeface="Times New Roman" pitchFamily="18" charset="0"/>
                <a:cs typeface="Times New Roman" pitchFamily="18" charset="0"/>
              </a:rPr>
              <a:t> </a:t>
            </a:r>
            <a:r>
              <a:rPr lang="ru-RU" sz="7200" dirty="0" err="1" smtClean="0">
                <a:latin typeface="Times New Roman" pitchFamily="18" charset="0"/>
                <a:cs typeface="Times New Roman" pitchFamily="18" charset="0"/>
              </a:rPr>
              <a:t>сфери</a:t>
            </a:r>
            <a:r>
              <a:rPr lang="ru-RU" sz="7200" dirty="0" smtClean="0">
                <a:latin typeface="Times New Roman" pitchFamily="18" charset="0"/>
                <a:cs typeface="Times New Roman" pitchFamily="18" charset="0"/>
              </a:rPr>
              <a:t> </a:t>
            </a:r>
            <a:r>
              <a:rPr lang="ru-RU" sz="7200" dirty="0" err="1" smtClean="0">
                <a:latin typeface="Times New Roman" pitchFamily="18" charset="0"/>
                <a:cs typeface="Times New Roman" pitchFamily="18" charset="0"/>
              </a:rPr>
              <a:t>діяль</a:t>
            </a:r>
            <a:r>
              <a:rPr lang="ru-RU" sz="7200" dirty="0" smtClean="0">
                <a:latin typeface="Times New Roman" pitchFamily="18" charset="0"/>
                <a:cs typeface="Times New Roman" pitchFamily="18" charset="0"/>
              </a:rPr>
              <a:t>­</a:t>
            </a:r>
            <a:br>
              <a:rPr lang="ru-RU" sz="7200" dirty="0" smtClean="0">
                <a:latin typeface="Times New Roman" pitchFamily="18" charset="0"/>
                <a:cs typeface="Times New Roman" pitchFamily="18" charset="0"/>
              </a:rPr>
            </a:br>
            <a:r>
              <a:rPr lang="ru-RU" sz="7200" dirty="0" err="1" smtClean="0">
                <a:latin typeface="Times New Roman" pitchFamily="18" charset="0"/>
                <a:cs typeface="Times New Roman" pitchFamily="18" charset="0"/>
              </a:rPr>
              <a:t>ності</a:t>
            </a:r>
            <a:r>
              <a:rPr lang="ru-RU" sz="7200" dirty="0" smtClean="0">
                <a:latin typeface="Times New Roman" pitchFamily="18" charset="0"/>
                <a:cs typeface="Times New Roman" pitchFamily="18" charset="0"/>
              </a:rPr>
              <a:t>);</a:t>
            </a:r>
          </a:p>
          <a:p>
            <a:pPr algn="just">
              <a:buNone/>
            </a:pPr>
            <a:endParaRPr lang="ru-RU" sz="7200" dirty="0" smtClean="0">
              <a:latin typeface="Times New Roman" pitchFamily="18" charset="0"/>
              <a:cs typeface="Times New Roman" pitchFamily="18" charset="0"/>
            </a:endParaRPr>
          </a:p>
          <a:p>
            <a:pPr algn="just"/>
            <a:r>
              <a:rPr lang="ru-RU" sz="7200" dirty="0" err="1" smtClean="0">
                <a:latin typeface="Times New Roman" pitchFamily="18" charset="0"/>
                <a:cs typeface="Times New Roman" pitchFamily="18" charset="0"/>
              </a:rPr>
              <a:t>морально-етичного</a:t>
            </a:r>
            <a:r>
              <a:rPr lang="ru-RU" sz="7200" dirty="0" smtClean="0">
                <a:latin typeface="Times New Roman" pitchFamily="18" charset="0"/>
                <a:cs typeface="Times New Roman" pitchFamily="18" charset="0"/>
              </a:rPr>
              <a:t> (</a:t>
            </a:r>
            <a:r>
              <a:rPr lang="ru-RU" sz="7200" dirty="0" err="1" smtClean="0">
                <a:latin typeface="Times New Roman" pitchFamily="18" charset="0"/>
                <a:cs typeface="Times New Roman" pitchFamily="18" charset="0"/>
              </a:rPr>
              <a:t>такий</a:t>
            </a:r>
            <a:r>
              <a:rPr lang="ru-RU" sz="7200" dirty="0" smtClean="0">
                <a:latin typeface="Times New Roman" pitchFamily="18" charset="0"/>
                <a:cs typeface="Times New Roman" pitchFamily="18" charset="0"/>
              </a:rPr>
              <a:t> статус </a:t>
            </a:r>
            <a:r>
              <a:rPr lang="ru-RU" sz="7200" dirty="0" err="1" smtClean="0">
                <a:latin typeface="Times New Roman" pitchFamily="18" charset="0"/>
                <a:cs typeface="Times New Roman" pitchFamily="18" charset="0"/>
              </a:rPr>
              <a:t>пов'язаний</a:t>
            </a:r>
            <a:r>
              <a:rPr lang="ru-RU" sz="7200" dirty="0" smtClean="0">
                <a:latin typeface="Times New Roman" pitchFamily="18" charset="0"/>
                <a:cs typeface="Times New Roman" pitchFamily="18" charset="0"/>
              </a:rPr>
              <a:t> </a:t>
            </a:r>
            <a:r>
              <a:rPr lang="ru-RU" sz="7200" dirty="0" err="1" smtClean="0">
                <a:latin typeface="Times New Roman" pitchFamily="18" charset="0"/>
                <a:cs typeface="Times New Roman" pitchFamily="18" charset="0"/>
              </a:rPr>
              <a:t>з</a:t>
            </a:r>
            <a:r>
              <a:rPr lang="ru-RU" sz="7200" dirty="0" smtClean="0">
                <a:latin typeface="Times New Roman" pitchFamily="18" charset="0"/>
                <a:cs typeface="Times New Roman" pitchFamily="18" charset="0"/>
              </a:rPr>
              <a:t> характером </a:t>
            </a:r>
            <a:r>
              <a:rPr lang="ru-RU" sz="7200" dirty="0" err="1" smtClean="0">
                <a:latin typeface="Times New Roman" pitchFamily="18" charset="0"/>
                <a:cs typeface="Times New Roman" pitchFamily="18" charset="0"/>
              </a:rPr>
              <a:t>оцін</a:t>
            </a:r>
            <a:r>
              <a:rPr lang="ru-RU" sz="7200" dirty="0" smtClean="0">
                <a:latin typeface="Times New Roman" pitchFamily="18" charset="0"/>
                <a:cs typeface="Times New Roman" pitchFamily="18" charset="0"/>
              </a:rPr>
              <a:t>­</a:t>
            </a:r>
            <a:br>
              <a:rPr lang="ru-RU" sz="7200" dirty="0" smtClean="0">
                <a:latin typeface="Times New Roman" pitchFamily="18" charset="0"/>
                <a:cs typeface="Times New Roman" pitchFamily="18" charset="0"/>
              </a:rPr>
            </a:br>
            <a:r>
              <a:rPr lang="ru-RU" sz="7200" dirty="0" err="1" smtClean="0">
                <a:latin typeface="Times New Roman" pitchFamily="18" charset="0"/>
                <a:cs typeface="Times New Roman" pitchFamily="18" charset="0"/>
              </a:rPr>
              <a:t>ки</a:t>
            </a:r>
            <a:r>
              <a:rPr lang="ru-RU" sz="7200" dirty="0" smtClean="0">
                <a:latin typeface="Times New Roman" pitchFamily="18" charset="0"/>
                <a:cs typeface="Times New Roman" pitchFamily="18" charset="0"/>
              </a:rPr>
              <a:t> </a:t>
            </a:r>
            <a:r>
              <a:rPr lang="ru-RU" sz="7200" dirty="0" err="1" smtClean="0">
                <a:latin typeface="Times New Roman" pitchFamily="18" charset="0"/>
                <a:cs typeface="Times New Roman" pitchFamily="18" charset="0"/>
              </a:rPr>
              <a:t>колективом</a:t>
            </a:r>
            <a:r>
              <a:rPr lang="ru-RU" sz="7200" dirty="0" smtClean="0">
                <a:latin typeface="Times New Roman" pitchFamily="18" charset="0"/>
                <a:cs typeface="Times New Roman" pitchFamily="18" charset="0"/>
              </a:rPr>
              <a:t> </a:t>
            </a:r>
            <a:r>
              <a:rPr lang="ru-RU" sz="7200" dirty="0" err="1" smtClean="0">
                <a:latin typeface="Times New Roman" pitchFamily="18" charset="0"/>
                <a:cs typeface="Times New Roman" pitchFamily="18" charset="0"/>
              </a:rPr>
              <a:t>особистісних</a:t>
            </a:r>
            <a:r>
              <a:rPr lang="ru-RU" sz="7200" dirty="0" smtClean="0">
                <a:latin typeface="Times New Roman" pitchFamily="18" charset="0"/>
                <a:cs typeface="Times New Roman" pitchFamily="18" charset="0"/>
              </a:rPr>
              <a:t> </a:t>
            </a:r>
            <a:r>
              <a:rPr lang="ru-RU" sz="7200" dirty="0" err="1" smtClean="0">
                <a:latin typeface="Times New Roman" pitchFamily="18" charset="0"/>
                <a:cs typeface="Times New Roman" pitchFamily="18" charset="0"/>
              </a:rPr>
              <a:t>людських</a:t>
            </a:r>
            <a:r>
              <a:rPr lang="ru-RU" sz="7200" dirty="0" smtClean="0">
                <a:latin typeface="Times New Roman" pitchFamily="18" charset="0"/>
                <a:cs typeface="Times New Roman" pitchFamily="18" charset="0"/>
              </a:rPr>
              <a:t> </a:t>
            </a:r>
            <a:r>
              <a:rPr lang="ru-RU" sz="7200" dirty="0" err="1" smtClean="0">
                <a:latin typeface="Times New Roman" pitchFamily="18" charset="0"/>
                <a:cs typeface="Times New Roman" pitchFamily="18" charset="0"/>
              </a:rPr>
              <a:t>морально-етичних</a:t>
            </a:r>
            <a:r>
              <a:rPr lang="ru-RU" sz="7200" dirty="0" smtClean="0">
                <a:latin typeface="Times New Roman" pitchFamily="18" charset="0"/>
                <a:cs typeface="Times New Roman" pitchFamily="18" charset="0"/>
              </a:rPr>
              <a:t> </a:t>
            </a:r>
            <a:r>
              <a:rPr lang="ru-RU" sz="7200" dirty="0" err="1" smtClean="0">
                <a:latin typeface="Times New Roman" pitchFamily="18" charset="0"/>
                <a:cs typeface="Times New Roman" pitchFamily="18" charset="0"/>
              </a:rPr>
              <a:t>якостей</a:t>
            </a:r>
            <a:r>
              <a:rPr lang="ru-RU" sz="7200" dirty="0" smtClean="0">
                <a:latin typeface="Times New Roman" pitchFamily="18" charset="0"/>
                <a:cs typeface="Times New Roman" pitchFamily="18" charset="0"/>
              </a:rPr>
              <a:t> </a:t>
            </a:r>
            <a:r>
              <a:rPr lang="ru-RU" sz="7200" dirty="0" err="1" smtClean="0">
                <a:latin typeface="Times New Roman" pitchFamily="18" charset="0"/>
                <a:cs typeface="Times New Roman" pitchFamily="18" charset="0"/>
              </a:rPr>
              <a:t>лі</a:t>
            </a:r>
            <a:r>
              <a:rPr lang="ru-RU" sz="7200" dirty="0" smtClean="0">
                <a:latin typeface="Times New Roman" pitchFamily="18" charset="0"/>
                <a:cs typeface="Times New Roman" pitchFamily="18" charset="0"/>
              </a:rPr>
              <a:t>­</a:t>
            </a:r>
            <a:br>
              <a:rPr lang="ru-RU" sz="7200" dirty="0" smtClean="0">
                <a:latin typeface="Times New Roman" pitchFamily="18" charset="0"/>
                <a:cs typeface="Times New Roman" pitchFamily="18" charset="0"/>
              </a:rPr>
            </a:br>
            <a:r>
              <a:rPr lang="ru-RU" sz="7200" dirty="0" err="1" smtClean="0">
                <a:latin typeface="Times New Roman" pitchFamily="18" charset="0"/>
                <a:cs typeface="Times New Roman" pitchFamily="18" charset="0"/>
              </a:rPr>
              <a:t>дера</a:t>
            </a:r>
            <a:r>
              <a:rPr lang="ru-RU" sz="7200" dirty="0" smtClean="0">
                <a:latin typeface="Times New Roman" pitchFamily="18" charset="0"/>
                <a:cs typeface="Times New Roman" pitchFamily="18" charset="0"/>
              </a:rPr>
              <a:t>);</a:t>
            </a:r>
          </a:p>
          <a:p>
            <a:pPr algn="just">
              <a:buNone/>
            </a:pPr>
            <a:endParaRPr lang="ru-RU" sz="7200" dirty="0" smtClean="0">
              <a:latin typeface="Times New Roman" pitchFamily="18" charset="0"/>
              <a:cs typeface="Times New Roman" pitchFamily="18" charset="0"/>
            </a:endParaRPr>
          </a:p>
          <a:p>
            <a:pPr algn="just"/>
            <a:r>
              <a:rPr lang="ru-RU" sz="7200" dirty="0" err="1" smtClean="0">
                <a:latin typeface="Times New Roman" pitchFamily="18" charset="0"/>
                <a:cs typeface="Times New Roman" pitchFamily="18" charset="0"/>
              </a:rPr>
              <a:t>самооцінного</a:t>
            </a:r>
            <a:r>
              <a:rPr lang="ru-RU" sz="7200" dirty="0" smtClean="0">
                <a:latin typeface="Times New Roman" pitchFamily="18" charset="0"/>
                <a:cs typeface="Times New Roman" pitchFamily="18" charset="0"/>
              </a:rPr>
              <a:t> (</a:t>
            </a:r>
            <a:r>
              <a:rPr lang="ru-RU" sz="7200" dirty="0" err="1" smtClean="0">
                <a:latin typeface="Times New Roman" pitchFamily="18" charset="0"/>
                <a:cs typeface="Times New Roman" pitchFamily="18" charset="0"/>
              </a:rPr>
              <a:t>цей</a:t>
            </a:r>
            <a:r>
              <a:rPr lang="ru-RU" sz="7200" dirty="0" smtClean="0">
                <a:latin typeface="Times New Roman" pitchFamily="18" charset="0"/>
                <a:cs typeface="Times New Roman" pitchFamily="18" charset="0"/>
              </a:rPr>
              <a:t> статус </a:t>
            </a:r>
            <a:r>
              <a:rPr lang="ru-RU" sz="7200" dirty="0" err="1" smtClean="0">
                <a:latin typeface="Times New Roman" pitchFamily="18" charset="0"/>
                <a:cs typeface="Times New Roman" pitchFamily="18" charset="0"/>
              </a:rPr>
              <a:t>досить</a:t>
            </a:r>
            <a:r>
              <a:rPr lang="ru-RU" sz="7200" dirty="0" smtClean="0">
                <a:latin typeface="Times New Roman" pitchFamily="18" charset="0"/>
                <a:cs typeface="Times New Roman" pitchFamily="18" charset="0"/>
              </a:rPr>
              <a:t> </a:t>
            </a:r>
            <a:r>
              <a:rPr lang="ru-RU" sz="7200" dirty="0" err="1" smtClean="0">
                <a:latin typeface="Times New Roman" pitchFamily="18" charset="0"/>
                <a:cs typeface="Times New Roman" pitchFamily="18" charset="0"/>
              </a:rPr>
              <a:t>своєрідний</a:t>
            </a:r>
            <a:r>
              <a:rPr lang="ru-RU" sz="7200" dirty="0" smtClean="0">
                <a:latin typeface="Times New Roman" pitchFamily="18" charset="0"/>
                <a:cs typeface="Times New Roman" pitchFamily="18" charset="0"/>
              </a:rPr>
              <a:t>, </a:t>
            </a:r>
            <a:r>
              <a:rPr lang="ru-RU" sz="7200" dirty="0" err="1" smtClean="0">
                <a:latin typeface="Times New Roman" pitchFamily="18" charset="0"/>
                <a:cs typeface="Times New Roman" pitchFamily="18" charset="0"/>
              </a:rPr>
              <a:t>оскільки</a:t>
            </a:r>
            <a:r>
              <a:rPr lang="ru-RU" sz="7200" dirty="0" smtClean="0">
                <a:latin typeface="Times New Roman" pitchFamily="18" charset="0"/>
                <a:cs typeface="Times New Roman" pitchFamily="18" charset="0"/>
              </a:rPr>
              <a:t> </a:t>
            </a:r>
            <a:r>
              <a:rPr lang="ru-RU" sz="7200" dirty="0" err="1" smtClean="0">
                <a:latin typeface="Times New Roman" pitchFamily="18" charset="0"/>
                <a:cs typeface="Times New Roman" pitchFamily="18" charset="0"/>
              </a:rPr>
              <a:t>оцінка</a:t>
            </a:r>
            <a:r>
              <a:rPr lang="ru-RU" sz="7200" dirty="0" smtClean="0">
                <a:latin typeface="Times New Roman" pitchFamily="18" charset="0"/>
                <a:cs typeface="Times New Roman" pitchFamily="18" charset="0"/>
              </a:rPr>
              <a:t/>
            </a:r>
            <a:br>
              <a:rPr lang="ru-RU" sz="7200" dirty="0" smtClean="0">
                <a:latin typeface="Times New Roman" pitchFamily="18" charset="0"/>
                <a:cs typeface="Times New Roman" pitchFamily="18" charset="0"/>
              </a:rPr>
            </a:br>
            <a:r>
              <a:rPr lang="ru-RU" sz="7200" dirty="0" err="1" smtClean="0">
                <a:latin typeface="Times New Roman" pitchFamily="18" charset="0"/>
                <a:cs typeface="Times New Roman" pitchFamily="18" charset="0"/>
              </a:rPr>
              <a:t>оточенням</a:t>
            </a:r>
            <a:r>
              <a:rPr lang="ru-RU" sz="7200" dirty="0" smtClean="0">
                <a:latin typeface="Times New Roman" pitchFamily="18" charset="0"/>
                <a:cs typeface="Times New Roman" pitchFamily="18" charset="0"/>
              </a:rPr>
              <a:t> </a:t>
            </a:r>
            <a:r>
              <a:rPr lang="ru-RU" sz="7200" dirty="0" err="1" smtClean="0">
                <a:latin typeface="Times New Roman" pitchFamily="18" charset="0"/>
                <a:cs typeface="Times New Roman" pitchFamily="18" charset="0"/>
              </a:rPr>
              <a:t>лідера</a:t>
            </a:r>
            <a:r>
              <a:rPr lang="ru-RU" sz="7200" dirty="0" smtClean="0">
                <a:latin typeface="Times New Roman" pitchFamily="18" charset="0"/>
                <a:cs typeface="Times New Roman" pitchFamily="18" charset="0"/>
              </a:rPr>
              <a:t> часто не </a:t>
            </a:r>
            <a:r>
              <a:rPr lang="ru-RU" sz="7200" dirty="0" err="1" smtClean="0">
                <a:latin typeface="Times New Roman" pitchFamily="18" charset="0"/>
                <a:cs typeface="Times New Roman" pitchFamily="18" charset="0"/>
              </a:rPr>
              <a:t>збігається</a:t>
            </a:r>
            <a:r>
              <a:rPr lang="ru-RU" sz="7200" dirty="0" smtClean="0">
                <a:latin typeface="Times New Roman" pitchFamily="18" charset="0"/>
                <a:cs typeface="Times New Roman" pitchFamily="18" charset="0"/>
              </a:rPr>
              <a:t> </a:t>
            </a:r>
            <a:r>
              <a:rPr lang="ru-RU" sz="7200" dirty="0" err="1" smtClean="0">
                <a:latin typeface="Times New Roman" pitchFamily="18" charset="0"/>
                <a:cs typeface="Times New Roman" pitchFamily="18" charset="0"/>
              </a:rPr>
              <a:t>з</a:t>
            </a:r>
            <a:r>
              <a:rPr lang="ru-RU" sz="7200" dirty="0" smtClean="0">
                <a:latin typeface="Times New Roman" pitchFamily="18" charset="0"/>
                <a:cs typeface="Times New Roman" pitchFamily="18" charset="0"/>
              </a:rPr>
              <a:t> </a:t>
            </a:r>
            <a:r>
              <a:rPr lang="ru-RU" sz="7200" dirty="0" err="1" smtClean="0">
                <a:latin typeface="Times New Roman" pitchFamily="18" charset="0"/>
                <a:cs typeface="Times New Roman" pitchFamily="18" charset="0"/>
              </a:rPr>
              <a:t>його</a:t>
            </a:r>
            <a:r>
              <a:rPr lang="ru-RU" sz="7200" dirty="0" smtClean="0">
                <a:latin typeface="Times New Roman" pitchFamily="18" charset="0"/>
                <a:cs typeface="Times New Roman" pitchFamily="18" charset="0"/>
              </a:rPr>
              <a:t> </a:t>
            </a:r>
            <a:r>
              <a:rPr lang="ru-RU" sz="7200" dirty="0" err="1" smtClean="0">
                <a:latin typeface="Times New Roman" pitchFamily="18" charset="0"/>
                <a:cs typeface="Times New Roman" pitchFamily="18" charset="0"/>
              </a:rPr>
              <a:t>самооцінкою</a:t>
            </a:r>
            <a:r>
              <a:rPr lang="ru-RU" sz="7200" dirty="0" smtClean="0">
                <a:latin typeface="Times New Roman" pitchFamily="18" charset="0"/>
                <a:cs typeface="Times New Roman" pitchFamily="18" charset="0"/>
              </a:rPr>
              <a:t> </a:t>
            </a:r>
            <a:r>
              <a:rPr lang="ru-RU" sz="7200" dirty="0" err="1" smtClean="0">
                <a:latin typeface="Times New Roman" pitchFamily="18" charset="0"/>
                <a:cs typeface="Times New Roman" pitchFamily="18" charset="0"/>
              </a:rPr>
              <a:t>або</a:t>
            </a:r>
            <a:r>
              <a:rPr lang="ru-RU" sz="7200" dirty="0" smtClean="0">
                <a:latin typeface="Times New Roman" pitchFamily="18" charset="0"/>
                <a:cs typeface="Times New Roman" pitchFamily="18" charset="0"/>
              </a:rPr>
              <a:t> </a:t>
            </a:r>
            <a:r>
              <a:rPr lang="ru-RU" sz="7200" dirty="0" err="1" smtClean="0">
                <a:latin typeface="Times New Roman" pitchFamily="18" charset="0"/>
                <a:cs typeface="Times New Roman" pitchFamily="18" charset="0"/>
              </a:rPr>
              <a:t>навіть</a:t>
            </a:r>
            <a:r>
              <a:rPr lang="ru-RU" sz="7200" dirty="0" smtClean="0">
                <a:latin typeface="Times New Roman" pitchFamily="18" charset="0"/>
                <a:cs typeface="Times New Roman" pitchFamily="18" charset="0"/>
              </a:rPr>
              <a:t/>
            </a:r>
            <a:br>
              <a:rPr lang="ru-RU" sz="7200" dirty="0" smtClean="0">
                <a:latin typeface="Times New Roman" pitchFamily="18" charset="0"/>
                <a:cs typeface="Times New Roman" pitchFamily="18" charset="0"/>
              </a:rPr>
            </a:br>
            <a:r>
              <a:rPr lang="ru-RU" sz="7200" dirty="0" err="1" smtClean="0">
                <a:latin typeface="Times New Roman" pitchFamily="18" charset="0"/>
                <a:cs typeface="Times New Roman" pitchFamily="18" charset="0"/>
              </a:rPr>
              <a:t>принципово</a:t>
            </a:r>
            <a:r>
              <a:rPr lang="ru-RU" sz="7200" dirty="0" smtClean="0">
                <a:latin typeface="Times New Roman" pitchFamily="18" charset="0"/>
                <a:cs typeface="Times New Roman" pitchFamily="18" charset="0"/>
              </a:rPr>
              <a:t> </a:t>
            </a:r>
            <a:r>
              <a:rPr lang="ru-RU" sz="7200" dirty="0" err="1" smtClean="0">
                <a:latin typeface="Times New Roman" pitchFamily="18" charset="0"/>
                <a:cs typeface="Times New Roman" pitchFamily="18" charset="0"/>
              </a:rPr>
              <a:t>відрізняється</a:t>
            </a:r>
            <a:r>
              <a:rPr lang="ru-RU" sz="7200" dirty="0" smtClean="0">
                <a:latin typeface="Times New Roman" pitchFamily="18" charset="0"/>
                <a:cs typeface="Times New Roman" pitchFamily="18" charset="0"/>
              </a:rPr>
              <a:t> </a:t>
            </a:r>
            <a:r>
              <a:rPr lang="ru-RU" sz="7200" dirty="0" err="1" smtClean="0">
                <a:latin typeface="Times New Roman" pitchFamily="18" charset="0"/>
                <a:cs typeface="Times New Roman" pitchFamily="18" charset="0"/>
              </a:rPr>
              <a:t>від</a:t>
            </a:r>
            <a:r>
              <a:rPr lang="ru-RU" sz="7200" dirty="0" smtClean="0">
                <a:latin typeface="Times New Roman" pitchFamily="18" charset="0"/>
                <a:cs typeface="Times New Roman" pitchFamily="18" charset="0"/>
              </a:rPr>
              <a:t> </a:t>
            </a:r>
            <a:r>
              <a:rPr lang="ru-RU" sz="7200" dirty="0" err="1" smtClean="0">
                <a:latin typeface="Times New Roman" pitchFamily="18" charset="0"/>
                <a:cs typeface="Times New Roman" pitchFamily="18" charset="0"/>
              </a:rPr>
              <a:t>неї</a:t>
            </a:r>
            <a:r>
              <a:rPr lang="ru-RU" sz="7200" dirty="0" smtClean="0">
                <a:latin typeface="Times New Roman" pitchFamily="18" charset="0"/>
                <a:cs typeface="Times New Roman" pitchFamily="18" charset="0"/>
              </a:rPr>
              <a:t>).</a:t>
            </a:r>
          </a:p>
          <a:p>
            <a:pPr>
              <a:buNone/>
            </a:pPr>
            <a:endParaRPr lang="ru-RU" dirty="0" smtClean="0"/>
          </a:p>
          <a:p>
            <a:pPr>
              <a:buNone/>
            </a:pPr>
            <a:r>
              <a:rPr lang="ru-RU" dirty="0" smtClean="0"/>
              <a:t/>
            </a:r>
            <a:br>
              <a:rPr lang="ru-RU" dirty="0" smtClean="0"/>
            </a:br>
            <a:endParaRPr lang="ru-RU" dirty="0" smtClean="0"/>
          </a:p>
          <a:p>
            <a:pPr>
              <a:buNone/>
            </a:pPr>
            <a:endParaRPr lang="ru-RU" dirty="0"/>
          </a:p>
        </p:txBody>
      </p:sp>
      <p:pic>
        <p:nvPicPr>
          <p:cNvPr id="4098" name="Picture 2" descr="D:\Лера\универ\магистратура\загружено (3).jpg"/>
          <p:cNvPicPr>
            <a:picLocks noChangeAspect="1" noChangeArrowheads="1"/>
          </p:cNvPicPr>
          <p:nvPr/>
        </p:nvPicPr>
        <p:blipFill>
          <a:blip r:embed="rId2"/>
          <a:srcRect/>
          <a:stretch>
            <a:fillRect/>
          </a:stretch>
        </p:blipFill>
        <p:spPr bwMode="auto">
          <a:xfrm>
            <a:off x="5929323" y="4450094"/>
            <a:ext cx="3214678" cy="2407906"/>
          </a:xfrm>
          <a:prstGeom prst="rect">
            <a:avLst/>
          </a:prstGeom>
          <a:noFill/>
        </p:spPr>
      </p:pic>
    </p:spTree>
  </p:cSld>
  <p:clrMapOvr>
    <a:masterClrMapping/>
  </p:clrMapOvr>
  <p:transition spd="slow" advTm="10000">
    <p:dissolv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28596" y="2000240"/>
            <a:ext cx="8229600" cy="1143000"/>
          </a:xfrm>
        </p:spPr>
        <p:txBody>
          <a:bodyPr>
            <a:normAutofit fontScale="90000"/>
          </a:bodyPr>
          <a:lstStyle/>
          <a:p>
            <a:pPr algn="just"/>
            <a:r>
              <a:rPr lang="ru-RU" dirty="0" smtClean="0"/>
              <a:t/>
            </a:r>
            <a:br>
              <a:rPr lang="ru-RU" dirty="0" smtClean="0"/>
            </a:br>
            <a:r>
              <a:rPr lang="ru-RU" sz="3100" b="0" dirty="0" err="1" smtClean="0">
                <a:solidFill>
                  <a:schemeClr val="tx1"/>
                </a:solidFill>
                <a:latin typeface="Times New Roman" pitchFamily="18" charset="0"/>
                <a:cs typeface="Times New Roman" pitchFamily="18" charset="0"/>
              </a:rPr>
              <a:t>Цінності</a:t>
            </a:r>
            <a:r>
              <a:rPr lang="ru-RU" sz="3100" b="0" dirty="0" smtClean="0">
                <a:solidFill>
                  <a:schemeClr val="tx1"/>
                </a:solidFill>
                <a:latin typeface="Times New Roman" pitchFamily="18" charset="0"/>
                <a:cs typeface="Times New Roman" pitchFamily="18" charset="0"/>
              </a:rPr>
              <a:t> </a:t>
            </a:r>
            <a:r>
              <a:rPr lang="ru-RU" sz="3100" b="0" dirty="0" err="1" smtClean="0">
                <a:solidFill>
                  <a:schemeClr val="tx1"/>
                </a:solidFill>
                <a:latin typeface="Times New Roman" pitchFamily="18" charset="0"/>
                <a:cs typeface="Times New Roman" pitchFamily="18" charset="0"/>
              </a:rPr>
              <a:t>лідера</a:t>
            </a:r>
            <a:r>
              <a:rPr lang="ru-RU" sz="3100" b="0" dirty="0" smtClean="0">
                <a:solidFill>
                  <a:schemeClr val="tx1"/>
                </a:solidFill>
                <a:latin typeface="Times New Roman" pitchFamily="18" charset="0"/>
                <a:cs typeface="Times New Roman" pitchFamily="18" charset="0"/>
              </a:rPr>
              <a:t> </a:t>
            </a:r>
            <a:r>
              <a:rPr lang="ru-RU" sz="3100" b="0" dirty="0" err="1" smtClean="0">
                <a:solidFill>
                  <a:schemeClr val="tx1"/>
                </a:solidFill>
                <a:latin typeface="Times New Roman" pitchFamily="18" charset="0"/>
                <a:cs typeface="Times New Roman" pitchFamily="18" charset="0"/>
              </a:rPr>
              <a:t>входять</a:t>
            </a:r>
            <a:r>
              <a:rPr lang="ru-RU" sz="3100" b="0" dirty="0" smtClean="0">
                <a:solidFill>
                  <a:schemeClr val="tx1"/>
                </a:solidFill>
                <a:latin typeface="Times New Roman" pitchFamily="18" charset="0"/>
                <a:cs typeface="Times New Roman" pitchFamily="18" charset="0"/>
              </a:rPr>
              <a:t> у </a:t>
            </a:r>
            <a:r>
              <a:rPr lang="ru-RU" sz="3100" b="0" dirty="0" err="1" smtClean="0">
                <a:solidFill>
                  <a:schemeClr val="tx1"/>
                </a:solidFill>
                <a:latin typeface="Times New Roman" pitchFamily="18" charset="0"/>
                <a:cs typeface="Times New Roman" pitchFamily="18" charset="0"/>
              </a:rPr>
              <a:t>компанію</a:t>
            </a:r>
            <a:r>
              <a:rPr lang="ru-RU" sz="3100" b="0" dirty="0" smtClean="0">
                <a:solidFill>
                  <a:schemeClr val="tx1"/>
                </a:solidFill>
                <a:latin typeface="Times New Roman" pitchFamily="18" charset="0"/>
                <a:cs typeface="Times New Roman" pitchFamily="18" charset="0"/>
              </a:rPr>
              <a:t>, </a:t>
            </a:r>
            <a:r>
              <a:rPr lang="ru-RU" sz="3100" b="0" dirty="0" err="1" smtClean="0">
                <a:solidFill>
                  <a:schemeClr val="tx1"/>
                </a:solidFill>
                <a:latin typeface="Times New Roman" pitchFamily="18" charset="0"/>
                <a:cs typeface="Times New Roman" pitchFamily="18" charset="0"/>
              </a:rPr>
              <a:t>у</a:t>
            </a:r>
            <a:r>
              <a:rPr lang="ru-RU" sz="3100" b="0" dirty="0" smtClean="0">
                <a:solidFill>
                  <a:schemeClr val="tx1"/>
                </a:solidFill>
                <a:latin typeface="Times New Roman" pitchFamily="18" charset="0"/>
                <a:cs typeface="Times New Roman" pitchFamily="18" charset="0"/>
              </a:rPr>
              <a:t> </a:t>
            </a:r>
            <a:r>
              <a:rPr lang="ru-RU" sz="3100" b="0" dirty="0" err="1" smtClean="0">
                <a:solidFill>
                  <a:schemeClr val="tx1"/>
                </a:solidFill>
                <a:latin typeface="Times New Roman" pitchFamily="18" charset="0"/>
                <a:cs typeface="Times New Roman" pitchFamily="18" charset="0"/>
              </a:rPr>
              <a:t>її</a:t>
            </a:r>
            <a:r>
              <a:rPr lang="ru-RU" sz="3100" b="0" dirty="0" smtClean="0">
                <a:solidFill>
                  <a:schemeClr val="tx1"/>
                </a:solidFill>
                <a:latin typeface="Times New Roman" pitchFamily="18" charset="0"/>
                <a:cs typeface="Times New Roman" pitchFamily="18" charset="0"/>
              </a:rPr>
              <a:t> культуру </a:t>
            </a:r>
            <a:r>
              <a:rPr lang="ru-RU" sz="3100" b="0" dirty="0" err="1" smtClean="0">
                <a:solidFill>
                  <a:schemeClr val="tx1"/>
                </a:solidFill>
                <a:latin typeface="Times New Roman" pitchFamily="18" charset="0"/>
                <a:cs typeface="Times New Roman" pitchFamily="18" charset="0"/>
              </a:rPr>
              <a:t>і</a:t>
            </a:r>
            <a:r>
              <a:rPr lang="ru-RU" sz="3100" b="0" dirty="0" smtClean="0">
                <a:solidFill>
                  <a:schemeClr val="tx1"/>
                </a:solidFill>
                <a:latin typeface="Times New Roman" pitchFamily="18" charset="0"/>
                <a:cs typeface="Times New Roman" pitchFamily="18" charset="0"/>
              </a:rPr>
              <a:t> </a:t>
            </a:r>
            <a:r>
              <a:rPr lang="ru-RU" sz="3100" b="0" dirty="0" err="1" smtClean="0">
                <a:solidFill>
                  <a:schemeClr val="tx1"/>
                </a:solidFill>
                <a:latin typeface="Times New Roman" pitchFamily="18" charset="0"/>
                <a:cs typeface="Times New Roman" pitchFamily="18" charset="0"/>
              </a:rPr>
              <a:t>залишаються</a:t>
            </a:r>
            <a:r>
              <a:rPr lang="ru-RU" sz="3100" b="0" dirty="0" smtClean="0">
                <a:solidFill>
                  <a:schemeClr val="tx1"/>
                </a:solidFill>
                <a:latin typeface="Times New Roman" pitchFamily="18" charset="0"/>
                <a:cs typeface="Times New Roman" pitchFamily="18" charset="0"/>
              </a:rPr>
              <a:t> там </a:t>
            </a:r>
            <a:r>
              <a:rPr lang="ru-RU" sz="3100" b="0" dirty="0" err="1" smtClean="0">
                <a:solidFill>
                  <a:schemeClr val="tx1"/>
                </a:solidFill>
                <a:latin typeface="Times New Roman" pitchFamily="18" charset="0"/>
                <a:cs typeface="Times New Roman" pitchFamily="18" charset="0"/>
              </a:rPr>
              <a:t>навіть</a:t>
            </a:r>
            <a:r>
              <a:rPr lang="ru-RU" sz="3100" b="0" dirty="0" smtClean="0">
                <a:solidFill>
                  <a:schemeClr val="tx1"/>
                </a:solidFill>
                <a:latin typeface="Times New Roman" pitchFamily="18" charset="0"/>
                <a:cs typeface="Times New Roman" pitchFamily="18" charset="0"/>
              </a:rPr>
              <a:t> </a:t>
            </a:r>
            <a:r>
              <a:rPr lang="ru-RU" sz="3100" b="0" dirty="0" err="1" smtClean="0">
                <a:solidFill>
                  <a:schemeClr val="tx1"/>
                </a:solidFill>
                <a:latin typeface="Times New Roman" pitchFamily="18" charset="0"/>
                <a:cs typeface="Times New Roman" pitchFamily="18" charset="0"/>
              </a:rPr>
              <a:t>після</a:t>
            </a:r>
            <a:r>
              <a:rPr lang="ru-RU" sz="3100" b="0" dirty="0" smtClean="0">
                <a:solidFill>
                  <a:schemeClr val="tx1"/>
                </a:solidFill>
                <a:latin typeface="Times New Roman" pitchFamily="18" charset="0"/>
                <a:cs typeface="Times New Roman" pitchFamily="18" charset="0"/>
              </a:rPr>
              <a:t> </a:t>
            </a:r>
            <a:r>
              <a:rPr lang="ru-RU" sz="3100" b="0" dirty="0" err="1" smtClean="0">
                <a:solidFill>
                  <a:schemeClr val="tx1"/>
                </a:solidFill>
                <a:latin typeface="Times New Roman" pitchFamily="18" charset="0"/>
                <a:cs typeface="Times New Roman" pitchFamily="18" charset="0"/>
              </a:rPr>
              <a:t>відходу</a:t>
            </a:r>
            <a:r>
              <a:rPr lang="ru-RU" sz="3100" b="0" dirty="0" smtClean="0">
                <a:solidFill>
                  <a:schemeClr val="tx1"/>
                </a:solidFill>
                <a:latin typeface="Times New Roman" pitchFamily="18" charset="0"/>
                <a:cs typeface="Times New Roman" pitchFamily="18" charset="0"/>
              </a:rPr>
              <a:t> </a:t>
            </a:r>
            <a:r>
              <a:rPr lang="ru-RU" sz="3100" b="0" dirty="0" err="1" smtClean="0">
                <a:solidFill>
                  <a:schemeClr val="tx1"/>
                </a:solidFill>
                <a:latin typeface="Times New Roman" pitchFamily="18" charset="0"/>
                <a:cs typeface="Times New Roman" pitchFamily="18" charset="0"/>
              </a:rPr>
              <a:t>лідера</a:t>
            </a:r>
            <a:r>
              <a:rPr lang="ru-RU" sz="3100" b="0" dirty="0" smtClean="0">
                <a:solidFill>
                  <a:schemeClr val="tx1"/>
                </a:solidFill>
                <a:latin typeface="Times New Roman" pitchFamily="18" charset="0"/>
                <a:cs typeface="Times New Roman" pitchFamily="18" charset="0"/>
              </a:rPr>
              <a:t>. </a:t>
            </a:r>
            <a:br>
              <a:rPr lang="ru-RU" sz="3100" b="0" dirty="0" smtClean="0">
                <a:solidFill>
                  <a:schemeClr val="tx1"/>
                </a:solidFill>
                <a:latin typeface="Times New Roman" pitchFamily="18" charset="0"/>
                <a:cs typeface="Times New Roman" pitchFamily="18" charset="0"/>
              </a:rPr>
            </a:br>
            <a:r>
              <a:rPr lang="ru-RU" sz="3100" b="0" dirty="0" smtClean="0">
                <a:solidFill>
                  <a:schemeClr val="tx1"/>
                </a:solidFill>
                <a:latin typeface="Times New Roman" pitchFamily="18" charset="0"/>
                <a:cs typeface="Times New Roman" pitchFamily="18" charset="0"/>
              </a:rPr>
              <a:t>Цей </a:t>
            </a:r>
            <a:r>
              <a:rPr lang="ru-RU" sz="3100" b="0" dirty="0" err="1" smtClean="0">
                <a:solidFill>
                  <a:schemeClr val="tx1"/>
                </a:solidFill>
                <a:latin typeface="Times New Roman" pitchFamily="18" charset="0"/>
                <a:cs typeface="Times New Roman" pitchFamily="18" charset="0"/>
              </a:rPr>
              <a:t>висновок</a:t>
            </a:r>
            <a:r>
              <a:rPr lang="ru-RU" sz="3100" b="0" dirty="0" smtClean="0">
                <a:solidFill>
                  <a:schemeClr val="tx1"/>
                </a:solidFill>
                <a:latin typeface="Times New Roman" pitchFamily="18" charset="0"/>
                <a:cs typeface="Times New Roman" pitchFamily="18" charset="0"/>
              </a:rPr>
              <a:t> </a:t>
            </a:r>
            <a:r>
              <a:rPr lang="ru-RU" sz="3100" b="0" dirty="0" err="1" smtClean="0">
                <a:solidFill>
                  <a:schemeClr val="tx1"/>
                </a:solidFill>
                <a:latin typeface="Times New Roman" pitchFamily="18" charset="0"/>
                <a:cs typeface="Times New Roman" pitchFamily="18" charset="0"/>
              </a:rPr>
              <a:t>насамперед</a:t>
            </a:r>
            <a:r>
              <a:rPr lang="ru-RU" sz="3100" b="0" dirty="0" smtClean="0">
                <a:solidFill>
                  <a:schemeClr val="tx1"/>
                </a:solidFill>
                <a:latin typeface="Times New Roman" pitchFamily="18" charset="0"/>
                <a:cs typeface="Times New Roman" pitchFamily="18" charset="0"/>
              </a:rPr>
              <a:t> говорить про </a:t>
            </a:r>
            <a:r>
              <a:rPr lang="ru-RU" sz="3100" b="0" dirty="0" err="1" smtClean="0">
                <a:solidFill>
                  <a:schemeClr val="tx1"/>
                </a:solidFill>
                <a:latin typeface="Times New Roman" pitchFamily="18" charset="0"/>
                <a:cs typeface="Times New Roman" pitchFamily="18" charset="0"/>
              </a:rPr>
              <a:t>соціальну</a:t>
            </a:r>
            <a:r>
              <a:rPr lang="ru-RU" sz="3100" b="0" dirty="0" smtClean="0">
                <a:solidFill>
                  <a:schemeClr val="tx1"/>
                </a:solidFill>
                <a:latin typeface="Times New Roman" pitchFamily="18" charset="0"/>
                <a:cs typeface="Times New Roman" pitchFamily="18" charset="0"/>
              </a:rPr>
              <a:t> </a:t>
            </a:r>
            <a:r>
              <a:rPr lang="ru-RU" sz="3100" b="0" dirty="0" err="1" smtClean="0">
                <a:solidFill>
                  <a:schemeClr val="tx1"/>
                </a:solidFill>
                <a:latin typeface="Times New Roman" pitchFamily="18" charset="0"/>
                <a:cs typeface="Times New Roman" pitchFamily="18" charset="0"/>
              </a:rPr>
              <a:t>відповідальність</a:t>
            </a:r>
            <a:r>
              <a:rPr lang="ru-RU" sz="3100" b="0" dirty="0" smtClean="0">
                <a:solidFill>
                  <a:schemeClr val="tx1"/>
                </a:solidFill>
                <a:latin typeface="Times New Roman" pitchFamily="18" charset="0"/>
                <a:cs typeface="Times New Roman" pitchFamily="18" charset="0"/>
              </a:rPr>
              <a:t>, </a:t>
            </a:r>
            <a:r>
              <a:rPr lang="ru-RU" sz="3100" b="0" dirty="0" err="1" smtClean="0">
                <a:solidFill>
                  <a:schemeClr val="tx1"/>
                </a:solidFill>
                <a:latin typeface="Times New Roman" pitchFamily="18" charset="0"/>
                <a:cs typeface="Times New Roman" pitchFamily="18" charset="0"/>
              </a:rPr>
              <a:t>що</a:t>
            </a:r>
            <a:r>
              <a:rPr lang="ru-RU" sz="3100" b="0" dirty="0" smtClean="0">
                <a:solidFill>
                  <a:schemeClr val="tx1"/>
                </a:solidFill>
                <a:latin typeface="Times New Roman" pitchFamily="18" charset="0"/>
                <a:cs typeface="Times New Roman" pitchFamily="18" charset="0"/>
              </a:rPr>
              <a:t> </a:t>
            </a:r>
            <a:r>
              <a:rPr lang="ru-RU" sz="3100" b="0" dirty="0" err="1" smtClean="0">
                <a:solidFill>
                  <a:schemeClr val="tx1"/>
                </a:solidFill>
                <a:latin typeface="Times New Roman" pitchFamily="18" charset="0"/>
                <a:cs typeface="Times New Roman" pitchFamily="18" charset="0"/>
              </a:rPr>
              <a:t>лідер</a:t>
            </a:r>
            <a:r>
              <a:rPr lang="ru-RU" sz="3100" b="0" dirty="0" smtClean="0">
                <a:solidFill>
                  <a:schemeClr val="tx1"/>
                </a:solidFill>
                <a:latin typeface="Times New Roman" pitchFamily="18" charset="0"/>
                <a:cs typeface="Times New Roman" pitchFamily="18" charset="0"/>
              </a:rPr>
              <a:t> </a:t>
            </a:r>
            <a:r>
              <a:rPr lang="ru-RU" sz="3100" b="0" dirty="0" err="1" smtClean="0">
                <a:solidFill>
                  <a:schemeClr val="tx1"/>
                </a:solidFill>
                <a:latin typeface="Times New Roman" pitchFamily="18" charset="0"/>
                <a:cs typeface="Times New Roman" pitchFamily="18" charset="0"/>
              </a:rPr>
              <a:t>бере</a:t>
            </a:r>
            <a:r>
              <a:rPr lang="ru-RU" sz="3100" b="0" dirty="0" smtClean="0">
                <a:solidFill>
                  <a:schemeClr val="tx1"/>
                </a:solidFill>
                <a:latin typeface="Times New Roman" pitchFamily="18" charset="0"/>
                <a:cs typeface="Times New Roman" pitchFamily="18" charset="0"/>
              </a:rPr>
              <a:t> на себе, </a:t>
            </a:r>
            <a:r>
              <a:rPr lang="ru-RU" sz="3100" b="0" dirty="0" err="1" smtClean="0">
                <a:solidFill>
                  <a:schemeClr val="tx1"/>
                </a:solidFill>
                <a:latin typeface="Times New Roman" pitchFamily="18" charset="0"/>
                <a:cs typeface="Times New Roman" pitchFamily="18" charset="0"/>
              </a:rPr>
              <a:t>усвідомлює</a:t>
            </a:r>
            <a:r>
              <a:rPr lang="ru-RU" sz="3100" b="0" dirty="0" smtClean="0">
                <a:solidFill>
                  <a:schemeClr val="tx1"/>
                </a:solidFill>
                <a:latin typeface="Times New Roman" pitchFamily="18" charset="0"/>
                <a:cs typeface="Times New Roman" pitchFamily="18" charset="0"/>
              </a:rPr>
              <a:t> </a:t>
            </a:r>
            <a:r>
              <a:rPr lang="ru-RU" sz="3100" b="0" dirty="0" err="1" smtClean="0">
                <a:solidFill>
                  <a:schemeClr val="tx1"/>
                </a:solidFill>
                <a:latin typeface="Times New Roman" pitchFamily="18" charset="0"/>
                <a:cs typeface="Times New Roman" pitchFamily="18" charset="0"/>
              </a:rPr>
              <a:t>він</a:t>
            </a:r>
            <a:r>
              <a:rPr lang="ru-RU" sz="3100" b="0" dirty="0" smtClean="0">
                <a:solidFill>
                  <a:schemeClr val="tx1"/>
                </a:solidFill>
                <a:latin typeface="Times New Roman" pitchFamily="18" charset="0"/>
                <a:cs typeface="Times New Roman" pitchFamily="18" charset="0"/>
              </a:rPr>
              <a:t> </a:t>
            </a:r>
            <a:r>
              <a:rPr lang="ru-RU" sz="3100" b="0" dirty="0" err="1" smtClean="0">
                <a:solidFill>
                  <a:schemeClr val="tx1"/>
                </a:solidFill>
                <a:latin typeface="Times New Roman" pitchFamily="18" charset="0"/>
                <a:cs typeface="Times New Roman" pitchFamily="18" charset="0"/>
              </a:rPr>
              <a:t>це</a:t>
            </a:r>
            <a:r>
              <a:rPr lang="ru-RU" sz="3100" b="0" dirty="0" smtClean="0">
                <a:solidFill>
                  <a:schemeClr val="tx1"/>
                </a:solidFill>
                <a:latin typeface="Times New Roman" pitchFamily="18" charset="0"/>
                <a:cs typeface="Times New Roman" pitchFamily="18" charset="0"/>
              </a:rPr>
              <a:t> </a:t>
            </a:r>
            <a:r>
              <a:rPr lang="ru-RU" sz="3100" b="0" dirty="0" err="1" smtClean="0">
                <a:solidFill>
                  <a:schemeClr val="tx1"/>
                </a:solidFill>
                <a:latin typeface="Times New Roman" pitchFamily="18" charset="0"/>
                <a:cs typeface="Times New Roman" pitchFamily="18" charset="0"/>
              </a:rPr>
              <a:t>чи</a:t>
            </a:r>
            <a:r>
              <a:rPr lang="ru-RU" sz="3100" b="0" dirty="0" smtClean="0">
                <a:solidFill>
                  <a:schemeClr val="tx1"/>
                </a:solidFill>
                <a:latin typeface="Times New Roman" pitchFamily="18" charset="0"/>
                <a:cs typeface="Times New Roman" pitchFamily="18" charset="0"/>
              </a:rPr>
              <a:t> </a:t>
            </a:r>
            <a:r>
              <a:rPr lang="ru-RU" sz="3100" b="0" dirty="0" err="1" smtClean="0">
                <a:solidFill>
                  <a:schemeClr val="tx1"/>
                </a:solidFill>
                <a:latin typeface="Times New Roman" pitchFamily="18" charset="0"/>
                <a:cs typeface="Times New Roman" pitchFamily="18" charset="0"/>
              </a:rPr>
              <a:t>ні</a:t>
            </a:r>
            <a:r>
              <a:rPr lang="ru-RU" sz="3100" b="0" dirty="0" smtClean="0">
                <a:solidFill>
                  <a:schemeClr val="tx1"/>
                </a:solidFill>
                <a:latin typeface="Times New Roman" pitchFamily="18" charset="0"/>
                <a:cs typeface="Times New Roman" pitchFamily="18" charset="0"/>
              </a:rPr>
              <a:t>. </a:t>
            </a:r>
            <a:r>
              <a:rPr lang="ru-RU" sz="3100" b="0" dirty="0" err="1" smtClean="0">
                <a:solidFill>
                  <a:schemeClr val="tx1"/>
                </a:solidFill>
                <a:latin typeface="Times New Roman" pitchFamily="18" charset="0"/>
                <a:cs typeface="Times New Roman" pitchFamily="18" charset="0"/>
              </a:rPr>
              <a:t>Він</a:t>
            </a:r>
            <a:r>
              <a:rPr lang="ru-RU" sz="3100" b="0" dirty="0" smtClean="0">
                <a:solidFill>
                  <a:schemeClr val="tx1"/>
                </a:solidFill>
                <a:latin typeface="Times New Roman" pitchFamily="18" charset="0"/>
                <a:cs typeface="Times New Roman" pitchFamily="18" charset="0"/>
              </a:rPr>
              <a:t> реально </a:t>
            </a:r>
            <a:r>
              <a:rPr lang="ru-RU" sz="3100" b="0" dirty="0" err="1" smtClean="0">
                <a:solidFill>
                  <a:schemeClr val="tx1"/>
                </a:solidFill>
                <a:latin typeface="Times New Roman" pitchFamily="18" charset="0"/>
                <a:cs typeface="Times New Roman" pitchFamily="18" charset="0"/>
              </a:rPr>
              <a:t>впливає</a:t>
            </a:r>
            <a:r>
              <a:rPr lang="ru-RU" sz="3100" b="0" dirty="0" smtClean="0">
                <a:solidFill>
                  <a:schemeClr val="tx1"/>
                </a:solidFill>
                <a:latin typeface="Times New Roman" pitchFamily="18" charset="0"/>
                <a:cs typeface="Times New Roman" pitchFamily="18" charset="0"/>
              </a:rPr>
              <a:t> на </a:t>
            </a:r>
            <a:r>
              <a:rPr lang="ru-RU" sz="3100" b="0" dirty="0" err="1" smtClean="0">
                <a:solidFill>
                  <a:schemeClr val="tx1"/>
                </a:solidFill>
                <a:latin typeface="Times New Roman" pitchFamily="18" charset="0"/>
                <a:cs typeface="Times New Roman" pitchFamily="18" charset="0"/>
              </a:rPr>
              <a:t>життя</a:t>
            </a:r>
            <a:r>
              <a:rPr lang="ru-RU" sz="3100" b="0" dirty="0" smtClean="0">
                <a:solidFill>
                  <a:schemeClr val="tx1"/>
                </a:solidFill>
                <a:latin typeface="Times New Roman" pitchFamily="18" charset="0"/>
                <a:cs typeface="Times New Roman" pitchFamily="18" charset="0"/>
              </a:rPr>
              <a:t> </a:t>
            </a:r>
            <a:r>
              <a:rPr lang="ru-RU" sz="3100" b="0" dirty="0" err="1" smtClean="0">
                <a:solidFill>
                  <a:schemeClr val="tx1"/>
                </a:solidFill>
                <a:latin typeface="Times New Roman" pitchFamily="18" charset="0"/>
                <a:cs typeface="Times New Roman" pitchFamily="18" charset="0"/>
              </a:rPr>
              <a:t>багатьох</a:t>
            </a:r>
            <a:r>
              <a:rPr lang="ru-RU" sz="3100" b="0" dirty="0" smtClean="0">
                <a:solidFill>
                  <a:schemeClr val="tx1"/>
                </a:solidFill>
                <a:latin typeface="Times New Roman" pitchFamily="18" charset="0"/>
                <a:cs typeface="Times New Roman" pitchFamily="18" charset="0"/>
              </a:rPr>
              <a:t> </a:t>
            </a:r>
            <a:r>
              <a:rPr lang="ru-RU" sz="3100" b="0" dirty="0" err="1" smtClean="0">
                <a:solidFill>
                  <a:schemeClr val="tx1"/>
                </a:solidFill>
                <a:latin typeface="Times New Roman" pitchFamily="18" charset="0"/>
                <a:cs typeface="Times New Roman" pitchFamily="18" charset="0"/>
              </a:rPr>
              <a:t>десятків</a:t>
            </a:r>
            <a:r>
              <a:rPr lang="ru-RU" sz="3100" b="0" dirty="0" smtClean="0">
                <a:solidFill>
                  <a:schemeClr val="tx1"/>
                </a:solidFill>
                <a:latin typeface="Times New Roman" pitchFamily="18" charset="0"/>
                <a:cs typeface="Times New Roman" pitchFamily="18" charset="0"/>
              </a:rPr>
              <a:t>, </a:t>
            </a:r>
            <a:r>
              <a:rPr lang="ru-RU" sz="3100" b="0" dirty="0" err="1" smtClean="0">
                <a:solidFill>
                  <a:schemeClr val="tx1"/>
                </a:solidFill>
                <a:latin typeface="Times New Roman" pitchFamily="18" charset="0"/>
                <a:cs typeface="Times New Roman" pitchFamily="18" charset="0"/>
              </a:rPr>
              <a:t>чи</a:t>
            </a:r>
            <a:r>
              <a:rPr lang="ru-RU" sz="3100" b="0" dirty="0" smtClean="0">
                <a:solidFill>
                  <a:schemeClr val="tx1"/>
                </a:solidFill>
                <a:latin typeface="Times New Roman" pitchFamily="18" charset="0"/>
                <a:cs typeface="Times New Roman" pitchFamily="18" charset="0"/>
              </a:rPr>
              <a:t> </a:t>
            </a:r>
            <a:r>
              <a:rPr lang="ru-RU" sz="3100" b="0" dirty="0" err="1" smtClean="0">
                <a:solidFill>
                  <a:schemeClr val="tx1"/>
                </a:solidFill>
                <a:latin typeface="Times New Roman" pitchFamily="18" charset="0"/>
                <a:cs typeface="Times New Roman" pitchFamily="18" charset="0"/>
              </a:rPr>
              <a:t>сотень</a:t>
            </a:r>
            <a:r>
              <a:rPr lang="ru-RU" sz="3100" b="0" dirty="0" smtClean="0">
                <a:solidFill>
                  <a:schemeClr val="tx1"/>
                </a:solidFill>
                <a:latin typeface="Times New Roman" pitchFamily="18" charset="0"/>
                <a:cs typeface="Times New Roman" pitchFamily="18" charset="0"/>
              </a:rPr>
              <a:t> </a:t>
            </a:r>
            <a:r>
              <a:rPr lang="ru-RU" sz="3100" b="0" dirty="0" err="1" smtClean="0">
                <a:solidFill>
                  <a:schemeClr val="tx1"/>
                </a:solidFill>
                <a:latin typeface="Times New Roman" pitchFamily="18" charset="0"/>
                <a:cs typeface="Times New Roman" pitchFamily="18" charset="0"/>
              </a:rPr>
              <a:t>навіть</a:t>
            </a:r>
            <a:r>
              <a:rPr lang="ru-RU" sz="3100" b="0" dirty="0" smtClean="0">
                <a:solidFill>
                  <a:schemeClr val="tx1"/>
                </a:solidFill>
                <a:latin typeface="Times New Roman" pitchFamily="18" charset="0"/>
                <a:cs typeface="Times New Roman" pitchFamily="18" charset="0"/>
              </a:rPr>
              <a:t> </a:t>
            </a:r>
            <a:r>
              <a:rPr lang="ru-RU" sz="3100" b="0" dirty="0" err="1" smtClean="0">
                <a:solidFill>
                  <a:schemeClr val="tx1"/>
                </a:solidFill>
                <a:latin typeface="Times New Roman" pitchFamily="18" charset="0"/>
                <a:cs typeface="Times New Roman" pitchFamily="18" charset="0"/>
              </a:rPr>
              <a:t>тисяч</a:t>
            </a:r>
            <a:r>
              <a:rPr lang="ru-RU" sz="3100" b="0" dirty="0" smtClean="0">
                <a:solidFill>
                  <a:schemeClr val="tx1"/>
                </a:solidFill>
                <a:latin typeface="Times New Roman" pitchFamily="18" charset="0"/>
                <a:cs typeface="Times New Roman" pitchFamily="18" charset="0"/>
              </a:rPr>
              <a:t> </a:t>
            </a:r>
            <a:r>
              <a:rPr lang="ru-RU" sz="3100" b="0" dirty="0" err="1" smtClean="0">
                <a:solidFill>
                  <a:schemeClr val="tx1"/>
                </a:solidFill>
                <a:latin typeface="Times New Roman" pitchFamily="18" charset="0"/>
                <a:cs typeface="Times New Roman" pitchFamily="18" charset="0"/>
              </a:rPr>
              <a:t>чоловік</a:t>
            </a:r>
            <a:r>
              <a:rPr lang="ru-RU" sz="3100" b="0" dirty="0" smtClean="0">
                <a:solidFill>
                  <a:schemeClr val="tx1"/>
                </a:solidFill>
                <a:latin typeface="Times New Roman" pitchFamily="18" charset="0"/>
                <a:cs typeface="Times New Roman" pitchFamily="18" charset="0"/>
              </a:rPr>
              <a:t> </a:t>
            </a:r>
            <a:r>
              <a:rPr lang="ru-RU" sz="3100" b="0" dirty="0" err="1" smtClean="0">
                <a:solidFill>
                  <a:schemeClr val="tx1"/>
                </a:solidFill>
                <a:latin typeface="Times New Roman" pitchFamily="18" charset="0"/>
                <a:cs typeface="Times New Roman" pitchFamily="18" charset="0"/>
              </a:rPr>
              <a:t>тим</a:t>
            </a:r>
            <a:r>
              <a:rPr lang="ru-RU" sz="3100" b="0" dirty="0" smtClean="0">
                <a:solidFill>
                  <a:schemeClr val="tx1"/>
                </a:solidFill>
                <a:latin typeface="Times New Roman" pitchFamily="18" charset="0"/>
                <a:cs typeface="Times New Roman" pitchFamily="18" charset="0"/>
              </a:rPr>
              <a:t>, </a:t>
            </a:r>
            <a:r>
              <a:rPr lang="ru-RU" sz="3100" b="0" dirty="0" err="1" smtClean="0">
                <a:solidFill>
                  <a:schemeClr val="tx1"/>
                </a:solidFill>
                <a:latin typeface="Times New Roman" pitchFamily="18" charset="0"/>
                <a:cs typeface="Times New Roman" pitchFamily="18" charset="0"/>
              </a:rPr>
              <a:t>що</a:t>
            </a:r>
            <a:r>
              <a:rPr lang="ru-RU" sz="3100" b="0" dirty="0" smtClean="0">
                <a:solidFill>
                  <a:schemeClr val="tx1"/>
                </a:solidFill>
                <a:latin typeface="Times New Roman" pitchFamily="18" charset="0"/>
                <a:cs typeface="Times New Roman" pitchFamily="18" charset="0"/>
              </a:rPr>
              <a:t> </a:t>
            </a:r>
            <a:r>
              <a:rPr lang="ru-RU" sz="3100" b="0" dirty="0" err="1" smtClean="0">
                <a:solidFill>
                  <a:schemeClr val="tx1"/>
                </a:solidFill>
                <a:latin typeface="Times New Roman" pitchFamily="18" charset="0"/>
                <a:cs typeface="Times New Roman" pitchFamily="18" charset="0"/>
              </a:rPr>
              <a:t>усі</a:t>
            </a:r>
            <a:r>
              <a:rPr lang="ru-RU" sz="3100" b="0" dirty="0" smtClean="0">
                <a:solidFill>
                  <a:schemeClr val="tx1"/>
                </a:solidFill>
                <a:latin typeface="Times New Roman" pitchFamily="18" charset="0"/>
                <a:cs typeface="Times New Roman" pitchFamily="18" charset="0"/>
              </a:rPr>
              <a:t> вони </a:t>
            </a:r>
            <a:r>
              <a:rPr lang="ru-RU" sz="3100" b="0" dirty="0" err="1" smtClean="0">
                <a:solidFill>
                  <a:schemeClr val="tx1"/>
                </a:solidFill>
                <a:latin typeface="Times New Roman" pitchFamily="18" charset="0"/>
                <a:cs typeface="Times New Roman" pitchFamily="18" charset="0"/>
              </a:rPr>
              <a:t>живуть</a:t>
            </a:r>
            <a:r>
              <a:rPr lang="ru-RU" sz="3100" b="0" dirty="0" smtClean="0">
                <a:solidFill>
                  <a:schemeClr val="tx1"/>
                </a:solidFill>
                <a:latin typeface="Times New Roman" pitchFamily="18" charset="0"/>
                <a:cs typeface="Times New Roman" pitchFamily="18" charset="0"/>
              </a:rPr>
              <a:t> у </a:t>
            </a:r>
            <a:r>
              <a:rPr lang="ru-RU" sz="3100" b="0" dirty="0" err="1" smtClean="0">
                <a:solidFill>
                  <a:schemeClr val="tx1"/>
                </a:solidFill>
                <a:latin typeface="Times New Roman" pitchFamily="18" charset="0"/>
                <a:cs typeface="Times New Roman" pitchFamily="18" charset="0"/>
              </a:rPr>
              <a:t>системі</a:t>
            </a:r>
            <a:r>
              <a:rPr lang="ru-RU" sz="3100" b="0" dirty="0" smtClean="0">
                <a:solidFill>
                  <a:schemeClr val="tx1"/>
                </a:solidFill>
                <a:latin typeface="Times New Roman" pitchFamily="18" charset="0"/>
                <a:cs typeface="Times New Roman" pitchFamily="18" charset="0"/>
              </a:rPr>
              <a:t>, </a:t>
            </a:r>
            <a:r>
              <a:rPr lang="ru-RU" sz="3100" b="0" dirty="0" err="1" smtClean="0">
                <a:solidFill>
                  <a:schemeClr val="tx1"/>
                </a:solidFill>
                <a:latin typeface="Times New Roman" pitchFamily="18" charset="0"/>
                <a:cs typeface="Times New Roman" pitchFamily="18" charset="0"/>
              </a:rPr>
              <a:t>що</a:t>
            </a:r>
            <a:r>
              <a:rPr lang="ru-RU" sz="3100" b="0" dirty="0" smtClean="0">
                <a:solidFill>
                  <a:schemeClr val="tx1"/>
                </a:solidFill>
                <a:latin typeface="Times New Roman" pitchFamily="18" charset="0"/>
                <a:cs typeface="Times New Roman" pitchFamily="18" charset="0"/>
              </a:rPr>
              <a:t> створена </a:t>
            </a:r>
            <a:r>
              <a:rPr lang="ru-RU" sz="3100" b="0" dirty="0" err="1" smtClean="0">
                <a:solidFill>
                  <a:schemeClr val="tx1"/>
                </a:solidFill>
                <a:latin typeface="Times New Roman" pitchFamily="18" charset="0"/>
                <a:cs typeface="Times New Roman" pitchFamily="18" charset="0"/>
              </a:rPr>
              <a:t>їм</a:t>
            </a:r>
            <a:r>
              <a:rPr lang="ru-RU" sz="3100" b="0" dirty="0" smtClean="0">
                <a:solidFill>
                  <a:schemeClr val="tx1"/>
                </a:solidFill>
                <a:latin typeface="Times New Roman" pitchFamily="18" charset="0"/>
                <a:cs typeface="Times New Roman" pitchFamily="18" charset="0"/>
              </a:rPr>
              <a:t>, у </a:t>
            </a:r>
            <a:r>
              <a:rPr lang="ru-RU" sz="3100" b="0" dirty="0" err="1" smtClean="0">
                <a:solidFill>
                  <a:schemeClr val="tx1"/>
                </a:solidFill>
                <a:latin typeface="Times New Roman" pitchFamily="18" charset="0"/>
                <a:cs typeface="Times New Roman" pitchFamily="18" charset="0"/>
              </a:rPr>
              <a:t>системі</a:t>
            </a:r>
            <a:r>
              <a:rPr lang="ru-RU" sz="3100" b="0" dirty="0" smtClean="0">
                <a:solidFill>
                  <a:schemeClr val="tx1"/>
                </a:solidFill>
                <a:latin typeface="Times New Roman" pitchFamily="18" charset="0"/>
                <a:cs typeface="Times New Roman" pitchFamily="18" charset="0"/>
              </a:rPr>
              <a:t>, </a:t>
            </a:r>
            <a:r>
              <a:rPr lang="ru-RU" sz="3100" b="0" dirty="0" err="1" smtClean="0">
                <a:solidFill>
                  <a:schemeClr val="tx1"/>
                </a:solidFill>
                <a:latin typeface="Times New Roman" pitchFamily="18" charset="0"/>
                <a:cs typeface="Times New Roman" pitchFamily="18" charset="0"/>
              </a:rPr>
              <a:t>що</a:t>
            </a:r>
            <a:r>
              <a:rPr lang="ru-RU" sz="3100" b="0" dirty="0" smtClean="0">
                <a:solidFill>
                  <a:schemeClr val="tx1"/>
                </a:solidFill>
                <a:latin typeface="Times New Roman" pitchFamily="18" charset="0"/>
                <a:cs typeface="Times New Roman" pitchFamily="18" charset="0"/>
              </a:rPr>
              <a:t> </a:t>
            </a:r>
            <a:r>
              <a:rPr lang="ru-RU" sz="3100" b="0" dirty="0" err="1" smtClean="0">
                <a:solidFill>
                  <a:schemeClr val="tx1"/>
                </a:solidFill>
                <a:latin typeface="Times New Roman" pitchFamily="18" charset="0"/>
                <a:cs typeface="Times New Roman" pitchFamily="18" charset="0"/>
              </a:rPr>
              <a:t>знаходить</a:t>
            </a:r>
            <a:r>
              <a:rPr lang="ru-RU" sz="3100" b="0" dirty="0" smtClean="0">
                <a:solidFill>
                  <a:schemeClr val="tx1"/>
                </a:solidFill>
                <a:latin typeface="Times New Roman" pitchFamily="18" charset="0"/>
                <a:cs typeface="Times New Roman" pitchFamily="18" charset="0"/>
              </a:rPr>
              <a:t> </a:t>
            </a:r>
            <a:r>
              <a:rPr lang="ru-RU" sz="3100" b="0" dirty="0" err="1" smtClean="0">
                <a:solidFill>
                  <a:schemeClr val="tx1"/>
                </a:solidFill>
                <a:latin typeface="Times New Roman" pitchFamily="18" charset="0"/>
                <a:cs typeface="Times New Roman" pitchFamily="18" charset="0"/>
              </a:rPr>
              <a:t>і</a:t>
            </a:r>
            <a:r>
              <a:rPr lang="ru-RU" sz="3100" b="0" dirty="0" smtClean="0">
                <a:solidFill>
                  <a:schemeClr val="tx1"/>
                </a:solidFill>
                <a:latin typeface="Times New Roman" pitchFamily="18" charset="0"/>
                <a:cs typeface="Times New Roman" pitchFamily="18" charset="0"/>
              </a:rPr>
              <a:t> </a:t>
            </a:r>
            <a:r>
              <a:rPr lang="ru-RU" sz="3100" b="0" dirty="0" err="1" smtClean="0">
                <a:solidFill>
                  <a:schemeClr val="tx1"/>
                </a:solidFill>
                <a:latin typeface="Times New Roman" pitchFamily="18" charset="0"/>
                <a:cs typeface="Times New Roman" pitchFamily="18" charset="0"/>
              </a:rPr>
              <a:t>має</a:t>
            </a:r>
            <a:r>
              <a:rPr lang="ru-RU" sz="3100" b="0" dirty="0" smtClean="0">
                <a:solidFill>
                  <a:schemeClr val="tx1"/>
                </a:solidFill>
                <a:latin typeface="Times New Roman" pitchFamily="18" charset="0"/>
                <a:cs typeface="Times New Roman" pitchFamily="18" charset="0"/>
              </a:rPr>
              <a:t> </a:t>
            </a:r>
            <a:r>
              <a:rPr lang="ru-RU" sz="3100" b="0" dirty="0" err="1" smtClean="0">
                <a:solidFill>
                  <a:schemeClr val="tx1"/>
                </a:solidFill>
                <a:latin typeface="Times New Roman" pitchFamily="18" charset="0"/>
                <a:cs typeface="Times New Roman" pitchFamily="18" charset="0"/>
              </a:rPr>
              <a:t>сенс</a:t>
            </a:r>
            <a:r>
              <a:rPr lang="ru-RU" sz="3100" b="0" dirty="0" smtClean="0">
                <a:solidFill>
                  <a:schemeClr val="tx1"/>
                </a:solidFill>
                <a:latin typeface="Times New Roman" pitchFamily="18" charset="0"/>
                <a:cs typeface="Times New Roman" pitchFamily="18" charset="0"/>
              </a:rPr>
              <a:t> </a:t>
            </a:r>
            <a:r>
              <a:rPr lang="ru-RU" sz="3100" b="0" dirty="0" err="1" smtClean="0">
                <a:solidFill>
                  <a:schemeClr val="tx1"/>
                </a:solidFill>
                <a:latin typeface="Times New Roman" pitchFamily="18" charset="0"/>
                <a:cs typeface="Times New Roman" pitchFamily="18" charset="0"/>
              </a:rPr>
              <a:t>тільки</a:t>
            </a:r>
            <a:r>
              <a:rPr lang="ru-RU" sz="3100" b="0" dirty="0" smtClean="0">
                <a:solidFill>
                  <a:schemeClr val="tx1"/>
                </a:solidFill>
                <a:latin typeface="Times New Roman" pitchFamily="18" charset="0"/>
                <a:cs typeface="Times New Roman" pitchFamily="18" charset="0"/>
              </a:rPr>
              <a:t> </a:t>
            </a:r>
            <a:r>
              <a:rPr lang="ru-RU" sz="3100" b="0" dirty="0" err="1" smtClean="0">
                <a:solidFill>
                  <a:schemeClr val="tx1"/>
                </a:solidFill>
                <a:latin typeface="Times New Roman" pitchFamily="18" charset="0"/>
                <a:cs typeface="Times New Roman" pitchFamily="18" charset="0"/>
              </a:rPr>
              <a:t>завдяки</a:t>
            </a:r>
            <a:r>
              <a:rPr lang="ru-RU" sz="3100" b="0" dirty="0" smtClean="0">
                <a:solidFill>
                  <a:schemeClr val="tx1"/>
                </a:solidFill>
                <a:latin typeface="Times New Roman" pitchFamily="18" charset="0"/>
                <a:cs typeface="Times New Roman" pitchFamily="18" charset="0"/>
              </a:rPr>
              <a:t> </a:t>
            </a:r>
            <a:r>
              <a:rPr lang="ru-RU" sz="3100" b="0" dirty="0" err="1" smtClean="0">
                <a:solidFill>
                  <a:schemeClr val="tx1"/>
                </a:solidFill>
                <a:latin typeface="Times New Roman" pitchFamily="18" charset="0"/>
                <a:cs typeface="Times New Roman" pitchFamily="18" charset="0"/>
              </a:rPr>
              <a:t>йому</a:t>
            </a:r>
            <a:r>
              <a:rPr lang="ru-RU" sz="3100" b="0" dirty="0" smtClean="0">
                <a:solidFill>
                  <a:schemeClr val="tx1"/>
                </a:solidFill>
                <a:latin typeface="Times New Roman" pitchFamily="18" charset="0"/>
                <a:cs typeface="Times New Roman" pitchFamily="18" charset="0"/>
              </a:rPr>
              <a:t>.</a:t>
            </a:r>
            <a:endParaRPr lang="ru-RU" sz="3100" b="0" dirty="0">
              <a:solidFill>
                <a:schemeClr val="tx1"/>
              </a:solidFill>
              <a:latin typeface="Times New Roman" pitchFamily="18" charset="0"/>
              <a:cs typeface="Times New Roman" pitchFamily="18" charset="0"/>
            </a:endParaRPr>
          </a:p>
        </p:txBody>
      </p:sp>
      <p:pic>
        <p:nvPicPr>
          <p:cNvPr id="12290" name="Picture 2" descr="D:\Лера\универ\магистратура\загружено (8).jpg"/>
          <p:cNvPicPr>
            <a:picLocks noGrp="1" noChangeAspect="1" noChangeArrowheads="1"/>
          </p:cNvPicPr>
          <p:nvPr>
            <p:ph idx="1"/>
          </p:nvPr>
        </p:nvPicPr>
        <p:blipFill>
          <a:blip r:embed="rId2"/>
          <a:srcRect/>
          <a:stretch>
            <a:fillRect/>
          </a:stretch>
        </p:blipFill>
        <p:spPr bwMode="auto">
          <a:xfrm>
            <a:off x="6010271" y="4679534"/>
            <a:ext cx="3133729" cy="2178466"/>
          </a:xfrm>
          <a:prstGeom prst="rect">
            <a:avLst/>
          </a:prstGeom>
          <a:noFill/>
        </p:spPr>
      </p:pic>
    </p:spTree>
  </p:cSld>
  <p:clrMapOvr>
    <a:masterClrMapping/>
  </p:clrMapOvr>
  <p:transition spd="slow" advTm="15000">
    <p:wheel/>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i="1" dirty="0" err="1" smtClean="0"/>
              <a:t>знайомство</a:t>
            </a:r>
            <a:endParaRPr lang="ru-RU" b="1" i="1" dirty="0"/>
          </a:p>
        </p:txBody>
      </p:sp>
      <p:sp>
        <p:nvSpPr>
          <p:cNvPr id="3" name="Содержимое 2"/>
          <p:cNvSpPr>
            <a:spLocks noGrp="1"/>
          </p:cNvSpPr>
          <p:nvPr>
            <p:ph idx="1"/>
          </p:nvPr>
        </p:nvSpPr>
        <p:spPr/>
        <p:txBody>
          <a:bodyPr>
            <a:normAutofit/>
          </a:bodyPr>
          <a:lstStyle/>
          <a:p>
            <a:pPr algn="ctr"/>
            <a:r>
              <a:rPr lang="ru-RU" b="1" i="1" dirty="0" err="1">
                <a:solidFill>
                  <a:srgbClr val="FF0000"/>
                </a:solidFill>
              </a:rPr>
              <a:t>Вправа</a:t>
            </a:r>
            <a:r>
              <a:rPr lang="ru-RU" b="1" i="1" dirty="0">
                <a:solidFill>
                  <a:srgbClr val="FF0000"/>
                </a:solidFill>
              </a:rPr>
              <a:t> «</a:t>
            </a:r>
            <a:r>
              <a:rPr lang="ru-RU" b="1" i="1" dirty="0" err="1">
                <a:solidFill>
                  <a:srgbClr val="FF0000"/>
                </a:solidFill>
              </a:rPr>
              <a:t>Тренінговий</a:t>
            </a:r>
            <a:r>
              <a:rPr lang="ru-RU" b="1" i="1" dirty="0">
                <a:solidFill>
                  <a:srgbClr val="FF0000"/>
                </a:solidFill>
              </a:rPr>
              <a:t> </a:t>
            </a:r>
            <a:r>
              <a:rPr lang="ru-RU" b="1" i="1" dirty="0" err="1">
                <a:solidFill>
                  <a:srgbClr val="FF0000"/>
                </a:solidFill>
              </a:rPr>
              <a:t>ім'я</a:t>
            </a:r>
            <a:r>
              <a:rPr lang="ru-RU" b="1" i="1" dirty="0">
                <a:solidFill>
                  <a:srgbClr val="FF0000"/>
                </a:solidFill>
              </a:rPr>
              <a:t>»</a:t>
            </a:r>
          </a:p>
          <a:p>
            <a:pPr algn="ctr"/>
            <a:r>
              <a:rPr lang="ru-RU" b="1" i="1" dirty="0" err="1">
                <a:solidFill>
                  <a:srgbClr val="FF0000"/>
                </a:solidFill>
              </a:rPr>
              <a:t>оформлення</a:t>
            </a:r>
            <a:r>
              <a:rPr lang="ru-RU" b="1" i="1" dirty="0">
                <a:solidFill>
                  <a:srgbClr val="FF0000"/>
                </a:solidFill>
              </a:rPr>
              <a:t> </a:t>
            </a:r>
            <a:r>
              <a:rPr lang="ru-RU" b="1" i="1" dirty="0" err="1">
                <a:solidFill>
                  <a:srgbClr val="FF0000"/>
                </a:solidFill>
              </a:rPr>
              <a:t>бейджика</a:t>
            </a:r>
            <a:endParaRPr lang="ru-RU" b="1" i="1" dirty="0">
              <a:solidFill>
                <a:srgbClr val="FF0000"/>
              </a:solidFill>
            </a:endParaRPr>
          </a:p>
          <a:p>
            <a:pPr marL="109728" indent="0" algn="ctr">
              <a:buNone/>
            </a:pPr>
            <a:r>
              <a:rPr lang="ru-RU" b="1" i="1" dirty="0"/>
              <a:t>Ваше </a:t>
            </a:r>
            <a:r>
              <a:rPr lang="ru-RU" b="1" i="1" dirty="0" err="1"/>
              <a:t>завдання</a:t>
            </a:r>
            <a:r>
              <a:rPr lang="ru-RU" b="1" i="1" dirty="0"/>
              <a:t> </a:t>
            </a:r>
            <a:r>
              <a:rPr lang="ru-RU" b="1" i="1" dirty="0" err="1"/>
              <a:t>полягає</a:t>
            </a:r>
            <a:r>
              <a:rPr lang="ru-RU" b="1" i="1" dirty="0"/>
              <a:t> в тому, </a:t>
            </a:r>
            <a:r>
              <a:rPr lang="ru-RU" b="1" i="1" dirty="0" err="1"/>
              <a:t>щоб</a:t>
            </a:r>
            <a:r>
              <a:rPr lang="ru-RU" b="1" i="1" dirty="0"/>
              <a:t> </a:t>
            </a:r>
            <a:r>
              <a:rPr lang="ru-RU" b="1" i="1" dirty="0" err="1"/>
              <a:t>вибрати</a:t>
            </a:r>
            <a:r>
              <a:rPr lang="ru-RU" b="1" i="1" dirty="0"/>
              <a:t> </a:t>
            </a:r>
            <a:r>
              <a:rPr lang="ru-RU" b="1" i="1" dirty="0" err="1"/>
              <a:t>собі</a:t>
            </a:r>
            <a:r>
              <a:rPr lang="ru-RU" b="1" i="1" dirty="0"/>
              <a:t> </a:t>
            </a:r>
            <a:r>
              <a:rPr lang="ru-RU" b="1" i="1" dirty="0" err="1"/>
              <a:t>учасника</a:t>
            </a:r>
            <a:r>
              <a:rPr lang="ru-RU" b="1" i="1" dirty="0"/>
              <a:t> </a:t>
            </a:r>
            <a:r>
              <a:rPr lang="ru-RU" b="1" i="1" dirty="0" err="1"/>
              <a:t>тренінгу</a:t>
            </a:r>
            <a:r>
              <a:rPr lang="ru-RU" b="1" i="1" dirty="0"/>
              <a:t> та </a:t>
            </a:r>
            <a:r>
              <a:rPr lang="ru-RU" b="1" i="1" dirty="0" err="1"/>
              <a:t>розповісти</a:t>
            </a:r>
            <a:r>
              <a:rPr lang="ru-RU" b="1" i="1" dirty="0"/>
              <a:t> </a:t>
            </a:r>
            <a:r>
              <a:rPr lang="ru-RU" b="1" i="1" dirty="0" err="1"/>
              <a:t>йому</a:t>
            </a:r>
            <a:r>
              <a:rPr lang="ru-RU" b="1" i="1" dirty="0"/>
              <a:t> про себе за 1 </a:t>
            </a:r>
            <a:r>
              <a:rPr lang="ru-RU" b="1" i="1" dirty="0" err="1"/>
              <a:t>хвилину</a:t>
            </a:r>
            <a:r>
              <a:rPr lang="ru-RU" b="1" i="1" dirty="0"/>
              <a:t>. У </a:t>
            </a:r>
            <a:r>
              <a:rPr lang="ru-RU" b="1" i="1" dirty="0" err="1"/>
              <a:t>цьому</a:t>
            </a:r>
            <a:r>
              <a:rPr lang="ru-RU" b="1" i="1" dirty="0"/>
              <a:t> </a:t>
            </a:r>
            <a:r>
              <a:rPr lang="ru-RU" b="1" i="1" dirty="0" err="1"/>
              <a:t>повідомленні</a:t>
            </a:r>
            <a:r>
              <a:rPr lang="ru-RU" b="1" i="1" dirty="0"/>
              <a:t> </a:t>
            </a:r>
            <a:r>
              <a:rPr lang="ru-RU" b="1" i="1" dirty="0" err="1"/>
              <a:t>ви</a:t>
            </a:r>
            <a:r>
              <a:rPr lang="ru-RU" b="1" i="1" dirty="0"/>
              <a:t> </a:t>
            </a:r>
            <a:r>
              <a:rPr lang="ru-RU" b="1" i="1" dirty="0" err="1"/>
              <a:t>розкажіть</a:t>
            </a:r>
            <a:r>
              <a:rPr lang="ru-RU" b="1" i="1" dirty="0"/>
              <a:t> про те, </a:t>
            </a:r>
            <a:r>
              <a:rPr lang="ru-RU" b="1" i="1" dirty="0" err="1"/>
              <a:t>що</a:t>
            </a:r>
            <a:r>
              <a:rPr lang="ru-RU" b="1" i="1" dirty="0"/>
              <a:t> </a:t>
            </a:r>
            <a:r>
              <a:rPr lang="ru-RU" b="1" i="1" dirty="0" err="1"/>
              <a:t>ви</a:t>
            </a:r>
            <a:r>
              <a:rPr lang="ru-RU" b="1" i="1" dirty="0"/>
              <a:t> любите, охоче </a:t>
            </a:r>
            <a:r>
              <a:rPr lang="ru-RU" b="1" i="1" dirty="0" err="1"/>
              <a:t>робите</a:t>
            </a:r>
            <a:r>
              <a:rPr lang="ru-RU" b="1" i="1" dirty="0"/>
              <a:t>, про </a:t>
            </a:r>
            <a:r>
              <a:rPr lang="ru-RU" b="1" i="1" dirty="0" err="1"/>
              <a:t>своє</a:t>
            </a:r>
            <a:r>
              <a:rPr lang="ru-RU" b="1" i="1" dirty="0"/>
              <a:t> </a:t>
            </a:r>
            <a:r>
              <a:rPr lang="ru-RU" b="1" i="1" dirty="0" err="1"/>
              <a:t>хобі</a:t>
            </a:r>
            <a:r>
              <a:rPr lang="ru-RU" b="1" i="1" dirty="0"/>
              <a:t>, </a:t>
            </a:r>
            <a:r>
              <a:rPr lang="ru-RU" b="1" i="1" dirty="0" err="1"/>
              <a:t>актуальних</a:t>
            </a:r>
            <a:r>
              <a:rPr lang="ru-RU" b="1" i="1" dirty="0"/>
              <a:t> </a:t>
            </a:r>
            <a:r>
              <a:rPr lang="ru-RU" b="1" i="1" dirty="0" err="1"/>
              <a:t>інтересах</a:t>
            </a:r>
            <a:r>
              <a:rPr lang="ru-RU" b="1" i="1" dirty="0"/>
              <a:t> і </a:t>
            </a:r>
            <a:r>
              <a:rPr lang="ru-RU" b="1" i="1" dirty="0" err="1"/>
              <a:t>заняттях</a:t>
            </a:r>
            <a:r>
              <a:rPr lang="ru-RU" b="1" i="1" dirty="0"/>
              <a:t>.</a:t>
            </a:r>
          </a:p>
          <a:p>
            <a:pPr marL="109728" indent="0" algn="ctr">
              <a:buNone/>
            </a:pPr>
            <a:r>
              <a:rPr lang="ru-RU" b="1" i="1" dirty="0" err="1"/>
              <a:t>Уявіть</a:t>
            </a:r>
            <a:r>
              <a:rPr lang="ru-RU" b="1" i="1" dirty="0"/>
              <a:t> </a:t>
            </a:r>
            <a:r>
              <a:rPr lang="ru-RU" b="1" i="1" dirty="0" err="1"/>
              <a:t>учасника</a:t>
            </a:r>
            <a:r>
              <a:rPr lang="ru-RU" b="1" i="1" dirty="0"/>
              <a:t> </a:t>
            </a:r>
            <a:r>
              <a:rPr lang="ru-RU" b="1" i="1" dirty="0" err="1"/>
              <a:t>групи</a:t>
            </a:r>
            <a:r>
              <a:rPr lang="ru-RU" b="1" i="1" dirty="0"/>
              <a:t>.</a:t>
            </a:r>
            <a:endParaRPr lang="ru-RU" dirty="0" smtClean="0"/>
          </a:p>
          <a:p>
            <a:pPr algn="ctr">
              <a:buNone/>
            </a:pPr>
            <a:endParaRPr lang="ru-RU" dirty="0" smtClean="0">
              <a:solidFill>
                <a:schemeClr val="tx1"/>
              </a:solidFill>
            </a:endParaRPr>
          </a:p>
        </p:txBody>
      </p:sp>
    </p:spTree>
    <p:extLst>
      <p:ext uri="{BB962C8B-B14F-4D97-AF65-F5344CB8AC3E}">
        <p14:creationId xmlns:p14="http://schemas.microsoft.com/office/powerpoint/2010/main" val="13933792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p:txBody>
          <a:bodyPr/>
          <a:lstStyle/>
          <a:p>
            <a:r>
              <a:rPr lang="uk-UA" i="1" dirty="0" smtClean="0">
                <a:solidFill>
                  <a:schemeClr val="tx1"/>
                </a:solidFill>
              </a:rPr>
              <a:t>Дякую за увагу!</a:t>
            </a:r>
            <a:br>
              <a:rPr lang="uk-UA" i="1" dirty="0" smtClean="0">
                <a:solidFill>
                  <a:schemeClr val="tx1"/>
                </a:solidFill>
              </a:rPr>
            </a:br>
            <a:endParaRPr lang="ru-RU" dirty="0"/>
          </a:p>
        </p:txBody>
      </p:sp>
    </p:spTree>
  </p:cSld>
  <p:clrMapOvr>
    <a:masterClrMapping/>
  </p:clrMapOvr>
  <p:transition spd="slow" advTm="10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im5-tub-ru.yandex.net/i?id=292182311-38-72&amp;n=21"/>
          <p:cNvPicPr/>
          <p:nvPr/>
        </p:nvPicPr>
        <p:blipFill>
          <a:blip r:embed="rId2"/>
          <a:srcRect/>
          <a:stretch>
            <a:fillRect/>
          </a:stretch>
        </p:blipFill>
        <p:spPr bwMode="auto">
          <a:xfrm>
            <a:off x="0" y="0"/>
            <a:ext cx="9143999" cy="6858000"/>
          </a:xfrm>
          <a:prstGeom prst="rect">
            <a:avLst/>
          </a:prstGeom>
          <a:noFill/>
          <a:ln w="9525">
            <a:noFill/>
            <a:miter lim="800000"/>
            <a:headEnd/>
            <a:tailEnd/>
          </a:ln>
        </p:spPr>
      </p:pic>
      <p:sp>
        <p:nvSpPr>
          <p:cNvPr id="2" name="Заголовок 1"/>
          <p:cNvSpPr>
            <a:spLocks noGrp="1"/>
          </p:cNvSpPr>
          <p:nvPr>
            <p:ph type="title"/>
          </p:nvPr>
        </p:nvSpPr>
        <p:spPr>
          <a:solidFill>
            <a:srgbClr val="FFFF00"/>
          </a:solidFill>
        </p:spPr>
        <p:txBody>
          <a:bodyPr/>
          <a:lstStyle/>
          <a:p>
            <a:pPr algn="ctr"/>
            <a:r>
              <a:rPr lang="ru-RU" b="1" dirty="0" err="1" smtClean="0"/>
              <a:t>Мотиви</a:t>
            </a:r>
            <a:r>
              <a:rPr lang="ru-RU" b="1" dirty="0" smtClean="0"/>
              <a:t>  </a:t>
            </a:r>
            <a:r>
              <a:rPr lang="ru-RU" b="1" dirty="0" err="1" smtClean="0"/>
              <a:t>лідера</a:t>
            </a:r>
            <a:r>
              <a:rPr lang="ru-RU" b="1" dirty="0" smtClean="0"/>
              <a:t>?</a:t>
            </a:r>
            <a:endParaRPr lang="ru-RU" b="1" dirty="0"/>
          </a:p>
        </p:txBody>
      </p:sp>
      <p:sp>
        <p:nvSpPr>
          <p:cNvPr id="3" name="Содержимое 2"/>
          <p:cNvSpPr>
            <a:spLocks noGrp="1"/>
          </p:cNvSpPr>
          <p:nvPr>
            <p:ph idx="1"/>
          </p:nvPr>
        </p:nvSpPr>
        <p:spPr>
          <a:xfrm>
            <a:off x="304800" y="1554162"/>
            <a:ext cx="8686800" cy="5303838"/>
          </a:xfrm>
        </p:spPr>
        <p:txBody>
          <a:bodyPr vert="horz" anchor="t"/>
          <a:lstStyle/>
          <a:p>
            <a:pPr algn="ctr">
              <a:buNone/>
            </a:pPr>
            <a:r>
              <a:rPr lang="ru-RU" dirty="0" smtClean="0"/>
              <a:t/>
            </a:r>
            <a:br>
              <a:rPr lang="ru-RU" dirty="0" smtClean="0"/>
            </a:br>
            <a:endParaRPr lang="ru-RU" b="1" i="1" dirty="0">
              <a:solidFill>
                <a:schemeClr val="tx1"/>
              </a:solidFill>
            </a:endParaRPr>
          </a:p>
        </p:txBody>
      </p:sp>
    </p:spTree>
    <p:extLst>
      <p:ext uri="{BB962C8B-B14F-4D97-AF65-F5344CB8AC3E}">
        <p14:creationId xmlns:p14="http://schemas.microsoft.com/office/powerpoint/2010/main" val="13488435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757312364"/>
              </p:ext>
            </p:extLst>
          </p:nvPr>
        </p:nvGraphicFramePr>
        <p:xfrm>
          <a:off x="1524000" y="1397000"/>
          <a:ext cx="7368480" cy="4840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Заголовок 1"/>
          <p:cNvSpPr txBox="1">
            <a:spLocks/>
          </p:cNvSpPr>
          <p:nvPr/>
        </p:nvSpPr>
        <p:spPr>
          <a:xfrm>
            <a:off x="457200" y="274638"/>
            <a:ext cx="8229600" cy="850106"/>
          </a:xfrm>
          <a:prstGeom prst="rect">
            <a:avLst/>
          </a:prstGeom>
          <a:solidFill>
            <a:srgbClr val="FFFF00"/>
          </a:solidFill>
        </p:spPr>
        <p:txBody>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ru-RU" dirty="0" err="1" smtClean="0"/>
              <a:t>Мотиви</a:t>
            </a:r>
            <a:r>
              <a:rPr lang="ru-RU" dirty="0" smtClean="0"/>
              <a:t>  </a:t>
            </a:r>
            <a:r>
              <a:rPr lang="ru-RU" dirty="0" err="1" smtClean="0"/>
              <a:t>лідера</a:t>
            </a:r>
            <a:r>
              <a:rPr lang="ru-RU" dirty="0" smtClean="0"/>
              <a:t>:</a:t>
            </a:r>
            <a:endParaRPr lang="ru-RU" dirty="0"/>
          </a:p>
        </p:txBody>
      </p:sp>
    </p:spTree>
    <p:extLst>
      <p:ext uri="{BB962C8B-B14F-4D97-AF65-F5344CB8AC3E}">
        <p14:creationId xmlns:p14="http://schemas.microsoft.com/office/powerpoint/2010/main" val="20431176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404664"/>
            <a:ext cx="7776864" cy="5693866"/>
          </a:xfrm>
          <a:prstGeom prst="rect">
            <a:avLst/>
          </a:prstGeom>
        </p:spPr>
        <p:txBody>
          <a:bodyPr wrap="square">
            <a:spAutoFit/>
          </a:bodyPr>
          <a:lstStyle/>
          <a:p>
            <a:r>
              <a:rPr lang="ru-RU" sz="2800" b="1" i="1" u="sng" dirty="0" err="1">
                <a:solidFill>
                  <a:srgbClr val="FF0000"/>
                </a:solidFill>
              </a:rPr>
              <a:t>Лідерство</a:t>
            </a:r>
            <a:r>
              <a:rPr lang="ru-RU" sz="2800" dirty="0">
                <a:solidFill>
                  <a:srgbClr val="FF0000"/>
                </a:solidFill>
              </a:rPr>
              <a:t> </a:t>
            </a:r>
            <a:r>
              <a:rPr lang="ru-RU" sz="2800" dirty="0"/>
              <a:t>– </a:t>
            </a:r>
            <a:r>
              <a:rPr lang="ru-RU" sz="2800" dirty="0" err="1"/>
              <a:t>це</a:t>
            </a:r>
            <a:r>
              <a:rPr lang="ru-RU" sz="2800" dirty="0"/>
              <a:t> </a:t>
            </a:r>
            <a:r>
              <a:rPr lang="ru-RU" sz="2800" dirty="0" err="1"/>
              <a:t>власний</a:t>
            </a:r>
            <a:r>
              <a:rPr lang="ru-RU" sz="2800" dirty="0"/>
              <a:t> </a:t>
            </a:r>
            <a:r>
              <a:rPr lang="ru-RU" sz="2800" dirty="0" err="1"/>
              <a:t>вибір</a:t>
            </a:r>
            <a:r>
              <a:rPr lang="ru-RU" sz="2800" dirty="0"/>
              <a:t>, </a:t>
            </a:r>
            <a:r>
              <a:rPr lang="ru-RU" sz="2800" dirty="0" err="1"/>
              <a:t>який</a:t>
            </a:r>
            <a:r>
              <a:rPr lang="ru-RU" sz="2800" dirty="0"/>
              <a:t> </a:t>
            </a:r>
            <a:r>
              <a:rPr lang="ru-RU" sz="2800" dirty="0" err="1"/>
              <a:t>передбачає</a:t>
            </a:r>
            <a:r>
              <a:rPr lang="ru-RU" sz="2800" dirty="0"/>
              <a:t> </a:t>
            </a:r>
            <a:r>
              <a:rPr lang="ru-RU" sz="2800" dirty="0" err="1"/>
              <a:t>величезну</a:t>
            </a:r>
            <a:r>
              <a:rPr lang="ru-RU" sz="2800" dirty="0"/>
              <a:t> роботу над собою. </a:t>
            </a:r>
            <a:endParaRPr lang="ru-RU" sz="2800" dirty="0" smtClean="0"/>
          </a:p>
          <a:p>
            <a:endParaRPr lang="ru-RU" sz="2800" dirty="0"/>
          </a:p>
          <a:p>
            <a:r>
              <a:rPr lang="ru-RU" sz="2800" dirty="0" smtClean="0"/>
              <a:t>І </a:t>
            </a:r>
            <a:r>
              <a:rPr lang="ru-RU" sz="2800" dirty="0" err="1"/>
              <a:t>сучасна</a:t>
            </a:r>
            <a:r>
              <a:rPr lang="ru-RU" sz="2800" dirty="0"/>
              <a:t> система </a:t>
            </a:r>
            <a:r>
              <a:rPr lang="ru-RU" sz="2800" b="1" i="1" dirty="0" err="1"/>
              <a:t>публічного</a:t>
            </a:r>
            <a:r>
              <a:rPr lang="ru-RU" sz="2800" b="1" i="1" dirty="0"/>
              <a:t> </a:t>
            </a:r>
            <a:r>
              <a:rPr lang="ru-RU" sz="2800" b="1" i="1" dirty="0" err="1"/>
              <a:t>управління</a:t>
            </a:r>
            <a:r>
              <a:rPr lang="ru-RU" sz="2800" b="1" i="1" dirty="0"/>
              <a:t> все </a:t>
            </a:r>
            <a:r>
              <a:rPr lang="ru-RU" sz="2800" b="1" i="1" dirty="0" err="1"/>
              <a:t>більше</a:t>
            </a:r>
            <a:r>
              <a:rPr lang="ru-RU" sz="2800" b="1" i="1" dirty="0"/>
              <a:t> </a:t>
            </a:r>
            <a:r>
              <a:rPr lang="ru-RU" sz="2800" b="1" i="1" dirty="0" err="1"/>
              <a:t>потребує</a:t>
            </a:r>
            <a:r>
              <a:rPr lang="ru-RU" sz="2800" b="1" i="1" dirty="0"/>
              <a:t> </a:t>
            </a:r>
            <a:r>
              <a:rPr lang="ru-RU" sz="2800" b="1" i="1" dirty="0" err="1"/>
              <a:t>керівників-лідерів</a:t>
            </a:r>
            <a:r>
              <a:rPr lang="ru-RU" sz="2800" b="1" i="1" dirty="0"/>
              <a:t>, </a:t>
            </a:r>
            <a:r>
              <a:rPr lang="ru-RU" sz="2800" dirty="0" err="1"/>
              <a:t>здатних</a:t>
            </a:r>
            <a:r>
              <a:rPr lang="ru-RU" sz="2800" dirty="0"/>
              <a:t> не </a:t>
            </a:r>
            <a:r>
              <a:rPr lang="ru-RU" sz="2800" dirty="0" err="1"/>
              <a:t>лише</a:t>
            </a:r>
            <a:r>
              <a:rPr lang="ru-RU" sz="2800" dirty="0"/>
              <a:t> </a:t>
            </a:r>
            <a:r>
              <a:rPr lang="ru-RU" sz="2800" dirty="0" err="1"/>
              <a:t>ефективно</a:t>
            </a:r>
            <a:r>
              <a:rPr lang="ru-RU" sz="2800" dirty="0"/>
              <a:t> </a:t>
            </a:r>
            <a:r>
              <a:rPr lang="ru-RU" sz="2800" dirty="0" err="1"/>
              <a:t>реалізовувати</a:t>
            </a:r>
            <a:r>
              <a:rPr lang="ru-RU" sz="2800" dirty="0"/>
              <a:t> свою роботу, але й </a:t>
            </a:r>
            <a:r>
              <a:rPr lang="ru-RU" sz="2800" b="1" i="1" dirty="0" err="1"/>
              <a:t>трансформувати</a:t>
            </a:r>
            <a:r>
              <a:rPr lang="ru-RU" sz="2800" b="1" i="1" dirty="0"/>
              <a:t> </a:t>
            </a:r>
            <a:r>
              <a:rPr lang="ru-RU" sz="2800" b="1" i="1" dirty="0" err="1"/>
              <a:t>загрози</a:t>
            </a:r>
            <a:r>
              <a:rPr lang="ru-RU" sz="2800" b="1" i="1" dirty="0"/>
              <a:t> у </a:t>
            </a:r>
            <a:r>
              <a:rPr lang="ru-RU" sz="2800" b="1" i="1" dirty="0" err="1"/>
              <a:t>можливості</a:t>
            </a:r>
            <a:r>
              <a:rPr lang="ru-RU" sz="2800" b="1" i="1" dirty="0"/>
              <a:t>, </a:t>
            </a:r>
            <a:r>
              <a:rPr lang="ru-RU" sz="2800" b="1" i="1" dirty="0" err="1"/>
              <a:t>ставати</a:t>
            </a:r>
            <a:r>
              <a:rPr lang="ru-RU" sz="2800" b="1" i="1" dirty="0"/>
              <a:t> </a:t>
            </a:r>
            <a:r>
              <a:rPr lang="ru-RU" sz="2800" b="1" i="1" dirty="0" err="1"/>
              <a:t>справжніми</a:t>
            </a:r>
            <a:r>
              <a:rPr lang="ru-RU" sz="2800" b="1" i="1" dirty="0"/>
              <a:t> </a:t>
            </a:r>
            <a:r>
              <a:rPr lang="ru-RU" sz="2800" b="1" i="1" dirty="0" err="1"/>
              <a:t>очільниками</a:t>
            </a:r>
            <a:r>
              <a:rPr lang="ru-RU" sz="2800" b="1" i="1" dirty="0"/>
              <a:t> й </a:t>
            </a:r>
            <a:r>
              <a:rPr lang="ru-RU" sz="2800" b="1" i="1" dirty="0" err="1"/>
              <a:t>неформальними</a:t>
            </a:r>
            <a:r>
              <a:rPr lang="ru-RU" sz="2800" b="1" i="1" dirty="0"/>
              <a:t> </a:t>
            </a:r>
            <a:r>
              <a:rPr lang="ru-RU" sz="2800" b="1" i="1" dirty="0" err="1"/>
              <a:t>лідерами</a:t>
            </a:r>
            <a:r>
              <a:rPr lang="ru-RU" sz="2800" b="1" i="1" dirty="0"/>
              <a:t> </a:t>
            </a:r>
            <a:r>
              <a:rPr lang="ru-RU" sz="2800" b="1" i="1" dirty="0" err="1"/>
              <a:t>своїх</a:t>
            </a:r>
            <a:r>
              <a:rPr lang="ru-RU" sz="2800" b="1" i="1" dirty="0"/>
              <a:t> </a:t>
            </a:r>
            <a:r>
              <a:rPr lang="ru-RU" sz="2800" b="1" i="1" dirty="0" err="1"/>
              <a:t>колектив</a:t>
            </a:r>
            <a:r>
              <a:rPr lang="ru-RU" sz="2800" b="1" i="1" dirty="0"/>
              <a:t> і громад </a:t>
            </a:r>
            <a:r>
              <a:rPr lang="ru-RU" sz="2800" dirty="0"/>
              <a:t>в </a:t>
            </a:r>
            <a:r>
              <a:rPr lang="ru-RU" sz="2800" dirty="0" err="1"/>
              <a:t>непростий</a:t>
            </a:r>
            <a:r>
              <a:rPr lang="ru-RU" sz="2800" dirty="0"/>
              <a:t> </a:t>
            </a:r>
            <a:r>
              <a:rPr lang="ru-RU" sz="2800" dirty="0" err="1"/>
              <a:t>період</a:t>
            </a:r>
            <a:r>
              <a:rPr lang="ru-RU" sz="2800" dirty="0"/>
              <a:t> </a:t>
            </a:r>
            <a:r>
              <a:rPr lang="ru-RU" sz="2800" dirty="0" err="1"/>
              <a:t>реформування</a:t>
            </a:r>
            <a:r>
              <a:rPr lang="ru-RU" sz="2800" dirty="0"/>
              <a:t> </a:t>
            </a:r>
            <a:r>
              <a:rPr lang="ru-RU" sz="2800" dirty="0" err="1"/>
              <a:t>державної</a:t>
            </a:r>
            <a:r>
              <a:rPr lang="ru-RU" sz="2800" dirty="0"/>
              <a:t> </a:t>
            </a:r>
            <a:r>
              <a:rPr lang="ru-RU" sz="2800" dirty="0" err="1"/>
              <a:t>служби</a:t>
            </a:r>
            <a:r>
              <a:rPr lang="ru-RU" sz="2800" dirty="0"/>
              <a:t> і </a:t>
            </a:r>
            <a:r>
              <a:rPr lang="ru-RU" sz="2800" dirty="0" err="1"/>
              <a:t>місцевого</a:t>
            </a:r>
            <a:r>
              <a:rPr lang="ru-RU" sz="2800" dirty="0"/>
              <a:t> </a:t>
            </a:r>
            <a:r>
              <a:rPr lang="ru-RU" sz="2800" dirty="0" err="1"/>
              <a:t>самоврядування</a:t>
            </a:r>
            <a:r>
              <a:rPr lang="ru-RU" sz="2800" dirty="0"/>
              <a:t> в </a:t>
            </a:r>
            <a:r>
              <a:rPr lang="ru-RU" sz="2800" dirty="0" err="1"/>
              <a:t>Україні</a:t>
            </a:r>
            <a:r>
              <a:rPr lang="ru-RU" sz="2800" dirty="0"/>
              <a:t>. </a:t>
            </a:r>
          </a:p>
        </p:txBody>
      </p:sp>
    </p:spTree>
    <p:extLst>
      <p:ext uri="{BB962C8B-B14F-4D97-AF65-F5344CB8AC3E}">
        <p14:creationId xmlns:p14="http://schemas.microsoft.com/office/powerpoint/2010/main" val="6582334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68313" y="274638"/>
            <a:ext cx="8218487" cy="561975"/>
          </a:xfrm>
          <a:solidFill>
            <a:srgbClr val="FFFF00"/>
          </a:solidFill>
        </p:spPr>
        <p:txBody>
          <a:bodyPr>
            <a:noAutofit/>
          </a:bodyPr>
          <a:lstStyle/>
          <a:p>
            <a:pPr algn="ctr" eaLnBrk="1" hangingPunct="1"/>
            <a:r>
              <a:rPr lang="uk-UA" sz="3600" b="1" dirty="0" smtClean="0">
                <a:solidFill>
                  <a:schemeClr val="tx1"/>
                </a:solidFill>
                <a:latin typeface="Times New Roman" pitchFamily="18" charset="0"/>
                <a:cs typeface="Times New Roman" pitchFamily="18" charset="0"/>
              </a:rPr>
              <a:t>Спільні риси керівництва-лідерства:</a:t>
            </a:r>
            <a:r>
              <a:rPr lang="uk-UA" sz="3600" dirty="0" smtClean="0">
                <a:solidFill>
                  <a:schemeClr val="tx1"/>
                </a:solidFill>
                <a:latin typeface="Times New Roman" pitchFamily="18" charset="0"/>
                <a:cs typeface="Times New Roman" pitchFamily="18" charset="0"/>
              </a:rPr>
              <a:t> </a:t>
            </a:r>
          </a:p>
        </p:txBody>
      </p:sp>
      <p:graphicFrame>
        <p:nvGraphicFramePr>
          <p:cNvPr id="2" name="Схема 1"/>
          <p:cNvGraphicFramePr/>
          <p:nvPr>
            <p:extLst>
              <p:ext uri="{D42A27DB-BD31-4B8C-83A1-F6EECF244321}">
                <p14:modId xmlns:p14="http://schemas.microsoft.com/office/powerpoint/2010/main" val="2998866698"/>
              </p:ext>
            </p:extLst>
          </p:nvPr>
        </p:nvGraphicFramePr>
        <p:xfrm>
          <a:off x="395536" y="1052736"/>
          <a:ext cx="8568952"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106933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3955</TotalTime>
  <Words>2696</Words>
  <Application>Microsoft Office PowerPoint</Application>
  <PresentationFormat>Экран (4:3)</PresentationFormat>
  <Paragraphs>303</Paragraphs>
  <Slides>54</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54</vt:i4>
      </vt:variant>
    </vt:vector>
  </HeadingPairs>
  <TitlesOfParts>
    <vt:vector size="55" baseType="lpstr">
      <vt:lpstr>Открытая</vt:lpstr>
      <vt:lpstr>Лідерство у публічному     управлінні</vt:lpstr>
      <vt:lpstr>Закони Школи Лідера </vt:lpstr>
      <vt:lpstr>ОСНОВНІ ПОНЯТТЯ</vt:lpstr>
      <vt:lpstr>Презентация PowerPoint</vt:lpstr>
      <vt:lpstr>Презентация PowerPoint</vt:lpstr>
      <vt:lpstr>Мотиви  лідера?</vt:lpstr>
      <vt:lpstr>Презентация PowerPoint</vt:lpstr>
      <vt:lpstr>Презентация PowerPoint</vt:lpstr>
      <vt:lpstr>Спільні риси керівництва-лідерства: </vt:lpstr>
      <vt:lpstr>Презентация PowerPoint</vt:lpstr>
      <vt:lpstr>Типи стилів керівництва за ознакою переважання одноосібних чи групових способів впливу на організацію виробничого процесу:</vt:lpstr>
      <vt:lpstr>Типи стилів керівництва:</vt:lpstr>
      <vt:lpstr>Типи стилів керівництва:</vt:lpstr>
      <vt:lpstr>Типи стилів керівництва:</vt:lpstr>
      <vt:lpstr>Шість елементів ефективного керівництва:</vt:lpstr>
      <vt:lpstr> Керівництво:</vt:lpstr>
      <vt:lpstr>Професор Й.С. Завадський дає таке визначення влади:</vt:lpstr>
      <vt:lpstr>У процесі функціонування системи менеджменту виникають проблеми влади, що зумовлюються силами, які діють на менеджера, на підлеглих і на ситуацію.  </vt:lpstr>
      <vt:lpstr>Б. Сили, що діють на підлеглих: </vt:lpstr>
      <vt:lpstr>B. Сили, що діють на ситуацію: </vt:lpstr>
      <vt:lpstr>Презентация PowerPoint</vt:lpstr>
      <vt:lpstr>Повноваження — це посадові (службові) права і можливості менеджера приймати рішення, що впливають на дії підлеглих.</vt:lpstr>
      <vt:lpstr>Презентация PowerPoint</vt:lpstr>
      <vt:lpstr>Теорії лідерства </vt:lpstr>
      <vt:lpstr>Дев'ятнадцять категорій поведінки лідера за Гаррі Юклом:</vt:lpstr>
      <vt:lpstr>Презентация PowerPoint</vt:lpstr>
      <vt:lpstr>Презентация PowerPoint</vt:lpstr>
      <vt:lpstr>1. Природа лідерства    Лідерство - це здатність керівника значно впливати на окремих індивідуумів або на групи людей і направлена на ефективне досягнення цілей організації.</vt:lpstr>
      <vt:lpstr>Презентация PowerPoint</vt:lpstr>
      <vt:lpstr>Лідер повинен володіти такими якостями</vt:lpstr>
      <vt:lpstr>Презентация PowerPoint</vt:lpstr>
      <vt:lpstr>Типи лідерства з точки зору масштабів діяльності:</vt:lpstr>
      <vt:lpstr>Основні складові лідерського потенціалу:</vt:lpstr>
      <vt:lpstr>Ситуації, що відчутно впливають на гармонізацію життя та діяльності в організації:</vt:lpstr>
      <vt:lpstr>Презентация PowerPoint</vt:lpstr>
      <vt:lpstr>Презентация PowerPoint</vt:lpstr>
      <vt:lpstr>Термінаторне, руйнівне керівництво </vt:lpstr>
      <vt:lpstr> Емоційне лідерство (емоційний інтелект, емоційна компетентність) - здатність управляти власними емоціями та своїми відносинами з іншими людьми:  </vt:lpstr>
      <vt:lpstr>“Гальма” розвитку особистості керівника: </vt:lpstr>
      <vt:lpstr>Презентация PowerPoint</vt:lpstr>
      <vt:lpstr>Презентация PowerPoint</vt:lpstr>
      <vt:lpstr>Далекоглядність.  Лідерові потрібно вміти визначати цілі і пояснювати їх зміст іншим.</vt:lpstr>
      <vt:lpstr> Уміння об'єктивно оцінити якості своїх підлеглих і зробити все, щоб вони могли в повній мірі застосувати їх у спільній справі. </vt:lpstr>
      <vt:lpstr> Енергійність. Управління виснажує фізично, розумово і душевно, не в останню чергу тому, що лідер цілком перебуває під владою своїх ідей. Витривалість - запорука успішного керівництва. </vt:lpstr>
      <vt:lpstr> Рішучість. Оскільки лідер прокладає нові шляхи в бізнесі і приймає на себе весь можливий ризик, то саме він частіше, ніж хто інший, зазнає поразки у своїх починаннях. Тому важливо вміти встати після поразки, а кожну невдачу розглядати як частину навчання </vt:lpstr>
      <vt:lpstr> Послідовність. Це своєрідний показник, що визначає успішного лідера. Уміння керувати багато в чому залежить від передбачуваності методів управління, поглядів і манери ухвалення рішення. Ті, кому успіх закрутив голову, забувають про це - і відносини лідера з колегами ускладнюються його мінливістю й непослідовністю, особливо при високих темпах росту організації. Справедливість. Поняття гарних відносин з людьми, можна трактувати по-різному. Але варто підкреслити, що справедливість і послідовність взаємозалежні: наприклад, якщо лідер очікує від підлеглих віддачі в роботі, що гарантує їм місце у фірмі, то набагато важливіше, щоб це правило стосувалося усіх без винятку. Справедливість, з якою лідер вирішує подібні питання, має величезний вплив на моральний клімат у компанії. </vt:lpstr>
      <vt:lpstr> Самопізнання. Багато лідерів настільки ексцентричні та егоїстичні, що іноді нагадують скоріше політика або революціонера, але це може убити найкращі наміри лідера домогтися довіри своїх співробітників. Тому для лідера надзвичайно важливі такі риси, як уміння зрозуміти причини того, що він робить, оцінити свої переваги та недоліки, робити висновки як з успіхів так і з невдач. </vt:lpstr>
      <vt:lpstr>3. Основні теорії лідерства</vt:lpstr>
      <vt:lpstr>4. Політичне лідерство</vt:lpstr>
      <vt:lpstr>Презентация PowerPoint</vt:lpstr>
      <vt:lpstr>Презентация PowerPoint</vt:lpstr>
      <vt:lpstr> Цінності лідера входять у компанію, у її культуру і залишаються там навіть після відходу лідера.  Цей висновок насамперед говорить про соціальну відповідальність, що лідер бере на себе, усвідомлює він це чи ні. Він реально впливає на життя багатьох десятків, чи сотень навіть тисяч чоловік тим, що усі вони живуть у системі, що створена їм, у системі, що знаходить і має сенс тільки завдяки йому.</vt:lpstr>
      <vt:lpstr>знайомство</vt:lpstr>
      <vt:lpstr>Дякую за увагу!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Лідерство у публічному        управлінні</dc:title>
  <dc:creator>Valeriya</dc:creator>
  <cp:lastModifiedBy>Владелец</cp:lastModifiedBy>
  <cp:revision>46</cp:revision>
  <dcterms:created xsi:type="dcterms:W3CDTF">2020-05-29T11:29:41Z</dcterms:created>
  <dcterms:modified xsi:type="dcterms:W3CDTF">2023-02-28T21:55:18Z</dcterms:modified>
</cp:coreProperties>
</file>