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84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E3B2A-ED7D-415C-9448-5D90156313EE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476FE-045E-41FE-B2D9-52F5C4A2CF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8586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E3B2A-ED7D-415C-9448-5D90156313EE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476FE-045E-41FE-B2D9-52F5C4A2CF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0114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E3B2A-ED7D-415C-9448-5D90156313EE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476FE-045E-41FE-B2D9-52F5C4A2CF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89584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E3B2A-ED7D-415C-9448-5D90156313EE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476FE-045E-41FE-B2D9-52F5C4A2CF18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851521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E3B2A-ED7D-415C-9448-5D90156313EE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476FE-045E-41FE-B2D9-52F5C4A2CF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17470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E3B2A-ED7D-415C-9448-5D90156313EE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476FE-045E-41FE-B2D9-52F5C4A2CF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39720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E3B2A-ED7D-415C-9448-5D90156313EE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476FE-045E-41FE-B2D9-52F5C4A2CF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33565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E3B2A-ED7D-415C-9448-5D90156313EE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476FE-045E-41FE-B2D9-52F5C4A2CF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9129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E3B2A-ED7D-415C-9448-5D90156313EE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476FE-045E-41FE-B2D9-52F5C4A2CF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4844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E3B2A-ED7D-415C-9448-5D90156313EE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476FE-045E-41FE-B2D9-52F5C4A2CF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6771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E3B2A-ED7D-415C-9448-5D90156313EE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476FE-045E-41FE-B2D9-52F5C4A2CF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308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E3B2A-ED7D-415C-9448-5D90156313EE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476FE-045E-41FE-B2D9-52F5C4A2CF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0528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E3B2A-ED7D-415C-9448-5D90156313EE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476FE-045E-41FE-B2D9-52F5C4A2CF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7650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E3B2A-ED7D-415C-9448-5D90156313EE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476FE-045E-41FE-B2D9-52F5C4A2CF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7662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E3B2A-ED7D-415C-9448-5D90156313EE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476FE-045E-41FE-B2D9-52F5C4A2CF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1528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E3B2A-ED7D-415C-9448-5D90156313EE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476FE-045E-41FE-B2D9-52F5C4A2CF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4177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E3B2A-ED7D-415C-9448-5D90156313EE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476FE-045E-41FE-B2D9-52F5C4A2CF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0534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D21E3B2A-ED7D-415C-9448-5D90156313EE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9476FE-045E-41FE-B2D9-52F5C4A2CF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11279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BDB44F4-F1FF-CDB3-3ECD-339CA14151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544" y="971207"/>
            <a:ext cx="11002911" cy="4915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6513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4872EFD-9CFC-90D8-0778-89810FF8E1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38" y="2132241"/>
            <a:ext cx="11943840" cy="2570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2262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493E13A-666E-267F-98D5-BEBD98B08B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580" y="0"/>
            <a:ext cx="106188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2894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493463A-3817-CD6A-7C88-92AF762F45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579" y="2823587"/>
            <a:ext cx="12200579" cy="120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7510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2B03265-6B1A-6E3C-2057-6774EF3C08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833" y="716351"/>
            <a:ext cx="9324334" cy="207709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84D1EE0-7D40-D221-DEBA-267D90F7EE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43" y="4067072"/>
            <a:ext cx="12060713" cy="1199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292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2A69A30-09A2-9B69-FD42-7C8087B2E3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854" y="2301073"/>
            <a:ext cx="11163718" cy="2029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9748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832EEF1-CD78-8159-A2EF-94A2769EDF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23" y="2381459"/>
            <a:ext cx="12257510" cy="2110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0668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E51FFBC-AC36-D6AC-0221-4A4248DF26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292" y="2160396"/>
            <a:ext cx="12175824" cy="2522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1143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9FA5A46-FF58-532F-C4F3-C6BD2B4681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9380" y="2512088"/>
            <a:ext cx="12845857" cy="1838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5968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6E030EE-D794-27FC-8EE3-6F4E63D087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0870" y="2418179"/>
            <a:ext cx="12376174" cy="1993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2355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C67BE4C-C571-5320-0B9D-359666B4C0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580" y="2563100"/>
            <a:ext cx="11852149" cy="1717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3393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07A4C3B-6A13-5ADB-2598-2662868D36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18" y="2522136"/>
            <a:ext cx="12085348" cy="1818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704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E18D702-9891-3C8A-5753-C3DCD87F22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36" y="2156859"/>
            <a:ext cx="12018152" cy="2545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1813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62</TotalTime>
  <Words>0</Words>
  <Application>Microsoft Office PowerPoint</Application>
  <PresentationFormat>Широкоэкранный</PresentationFormat>
  <Paragraphs>0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Century Gothic</vt:lpstr>
      <vt:lpstr>Wingdings 3</vt:lpstr>
      <vt:lpstr>Ион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Andrew Domnich</dc:creator>
  <cp:lastModifiedBy>Andrew Domnich</cp:lastModifiedBy>
  <cp:revision>4</cp:revision>
  <dcterms:created xsi:type="dcterms:W3CDTF">2023-02-21T06:09:41Z</dcterms:created>
  <dcterms:modified xsi:type="dcterms:W3CDTF">2023-03-02T06:19:49Z</dcterms:modified>
</cp:coreProperties>
</file>