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5E47-706B-4628-80A2-8506B634537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074ACB-4F1B-48F6-B354-A0DDBA061455}">
      <dgm:prSet/>
      <dgm:spPr/>
      <dgm:t>
        <a:bodyPr/>
        <a:lstStyle/>
        <a:p>
          <a:r>
            <a:rPr lang="ru-RU" dirty="0"/>
            <a:t>що спільного між фріменами Френка Герберта та січовими козаками</a:t>
          </a:r>
          <a:endParaRPr lang="ru-RU" dirty="0"/>
        </a:p>
      </dgm:t>
    </dgm:pt>
    <dgm:pt modelId="{B50136F2-CD07-4F93-A021-6B71E8B54BEB}" type="parTrans" cxnId="{3EA49CCE-4899-4AEF-9D04-A280BA28CDB4}">
      <dgm:prSet/>
      <dgm:spPr/>
      <dgm:t>
        <a:bodyPr/>
        <a:lstStyle/>
        <a:p>
          <a:endParaRPr lang="ru-RU"/>
        </a:p>
      </dgm:t>
    </dgm:pt>
    <dgm:pt modelId="{BDACA934-340F-422F-91EB-EDE2FD83D28E}" type="sibTrans" cxnId="{3EA49CCE-4899-4AEF-9D04-A280BA28CDB4}">
      <dgm:prSet/>
      <dgm:spPr/>
      <dgm:t>
        <a:bodyPr/>
        <a:lstStyle/>
        <a:p>
          <a:endParaRPr lang="ru-RU"/>
        </a:p>
      </dgm:t>
    </dgm:pt>
    <dgm:pt modelId="{17238D36-01FE-4283-95CA-277098FB5F0A}">
      <dgm:prSet/>
      <dgm:spPr/>
      <dgm:t>
        <a:bodyPr/>
        <a:lstStyle/>
        <a:p>
          <a:r>
            <a:rPr lang="ru-RU" dirty="0"/>
            <a:t>чому спайс  і прянощі – не одне й те саме</a:t>
          </a:r>
          <a:endParaRPr lang="ru-RU" dirty="0"/>
        </a:p>
      </dgm:t>
    </dgm:pt>
    <dgm:pt modelId="{02161B3E-8A2C-4C42-B524-9823685679A4}" type="parTrans" cxnId="{56147832-9C52-47A7-87BA-89DAE2DD14BD}">
      <dgm:prSet/>
      <dgm:spPr/>
      <dgm:t>
        <a:bodyPr/>
        <a:lstStyle/>
        <a:p>
          <a:endParaRPr lang="ru-RU"/>
        </a:p>
      </dgm:t>
    </dgm:pt>
    <dgm:pt modelId="{8247066E-A90F-48E9-AB6C-5B73EE85ACEC}" type="sibTrans" cxnId="{56147832-9C52-47A7-87BA-89DAE2DD14BD}">
      <dgm:prSet/>
      <dgm:spPr/>
      <dgm:t>
        <a:bodyPr/>
        <a:lstStyle/>
        <a:p>
          <a:endParaRPr lang="ru-RU"/>
        </a:p>
      </dgm:t>
    </dgm:pt>
    <dgm:pt modelId="{A7B7F1ED-22F4-4C02-91AB-13C9BD0475A5}">
      <dgm:prSet/>
      <dgm:spPr/>
      <dgm:t>
        <a:bodyPr/>
        <a:lstStyle/>
        <a:p>
          <a:r>
            <a:rPr lang="ru-RU" dirty="0"/>
            <a:t>які пісні українською співають гобіти </a:t>
          </a:r>
          <a:endParaRPr lang="ru-RU" dirty="0"/>
        </a:p>
      </dgm:t>
    </dgm:pt>
    <dgm:pt modelId="{C6BC82EA-0498-4312-8555-6398DD635D5F}" type="parTrans" cxnId="{F02B60E9-AC52-42C6-936E-8E744AD5E374}">
      <dgm:prSet/>
      <dgm:spPr/>
      <dgm:t>
        <a:bodyPr/>
        <a:lstStyle/>
        <a:p>
          <a:endParaRPr lang="ru-RU"/>
        </a:p>
      </dgm:t>
    </dgm:pt>
    <dgm:pt modelId="{68BEE85B-3BCA-4658-9F55-1921E0400AEE}" type="sibTrans" cxnId="{F02B60E9-AC52-42C6-936E-8E744AD5E374}">
      <dgm:prSet/>
      <dgm:spPr/>
      <dgm:t>
        <a:bodyPr/>
        <a:lstStyle/>
        <a:p>
          <a:endParaRPr lang="ru-RU"/>
        </a:p>
      </dgm:t>
    </dgm:pt>
    <dgm:pt modelId="{2D0470E7-E1B6-4C17-B64F-C84C545AABA7}">
      <dgm:prSet/>
      <dgm:spPr/>
      <dgm:t>
        <a:bodyPr/>
        <a:lstStyle/>
        <a:p>
          <a:r>
            <a:rPr lang="ru-RU" dirty="0" smtClean="0"/>
            <a:t>про </a:t>
          </a:r>
          <a:r>
            <a:rPr lang="ru-RU" dirty="0"/>
            <a:t>що говорять імена персонажів Дж. </a:t>
          </a:r>
          <a:r>
            <a:rPr lang="ru-RU" dirty="0" err="1" smtClean="0"/>
            <a:t>Мартіна</a:t>
          </a:r>
          <a:r>
            <a:rPr lang="ru-RU" dirty="0" smtClean="0"/>
            <a:t> і Дж. </a:t>
          </a:r>
          <a:r>
            <a:rPr lang="ru-RU" dirty="0" err="1" smtClean="0"/>
            <a:t>Роулінг</a:t>
          </a:r>
          <a:r>
            <a:rPr lang="ru-RU" dirty="0" smtClean="0"/>
            <a:t>.</a:t>
          </a:r>
          <a:endParaRPr lang="ru-RU" dirty="0"/>
        </a:p>
      </dgm:t>
    </dgm:pt>
    <dgm:pt modelId="{FD68B00E-1545-4FA4-B6FF-DF2074831E6F}" type="parTrans" cxnId="{5760101A-28DB-49EE-A75C-050F2BF1DF16}">
      <dgm:prSet/>
      <dgm:spPr/>
      <dgm:t>
        <a:bodyPr/>
        <a:lstStyle/>
        <a:p>
          <a:endParaRPr lang="ru-RU"/>
        </a:p>
      </dgm:t>
    </dgm:pt>
    <dgm:pt modelId="{435C7204-FC25-4143-8FFB-34FBFAC02EAC}" type="sibTrans" cxnId="{5760101A-28DB-49EE-A75C-050F2BF1DF16}">
      <dgm:prSet/>
      <dgm:spPr/>
      <dgm:t>
        <a:bodyPr/>
        <a:lstStyle/>
        <a:p>
          <a:endParaRPr lang="ru-RU"/>
        </a:p>
      </dgm:t>
    </dgm:pt>
    <dgm:pt modelId="{E2ABA5B4-EDDC-46D4-B129-85588C2812C9}" type="pres">
      <dgm:prSet presAssocID="{D7BA5E47-706B-4628-80A2-8506B63453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E2918D-9099-4745-8F1A-EC0DC3F64F4D}" type="pres">
      <dgm:prSet presAssocID="{4D074ACB-4F1B-48F6-B354-A0DDBA061455}" presName="node" presStyleLbl="node1" presStyleIdx="0" presStyleCnt="4">
        <dgm:presLayoutVars>
          <dgm:bulletEnabled val="1"/>
        </dgm:presLayoutVars>
      </dgm:prSet>
      <dgm:spPr/>
    </dgm:pt>
    <dgm:pt modelId="{CD51A77C-E76C-46D1-BE2C-094F21149ECF}" type="pres">
      <dgm:prSet presAssocID="{BDACA934-340F-422F-91EB-EDE2FD83D28E}" presName="sibTrans" presStyleCnt="0"/>
      <dgm:spPr/>
    </dgm:pt>
    <dgm:pt modelId="{02D6929E-0F04-446B-8FD0-C7826043567B}" type="pres">
      <dgm:prSet presAssocID="{2D0470E7-E1B6-4C17-B64F-C84C545AA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E8FB7-12E2-4DC6-A621-F22E72F880BF}" type="pres">
      <dgm:prSet presAssocID="{435C7204-FC25-4143-8FFB-34FBFAC02EAC}" presName="sibTrans" presStyleCnt="0"/>
      <dgm:spPr/>
    </dgm:pt>
    <dgm:pt modelId="{BB465BF2-AD0D-480F-BC21-C280CA7A91C9}" type="pres">
      <dgm:prSet presAssocID="{A7B7F1ED-22F4-4C02-91AB-13C9BD0475A5}" presName="node" presStyleLbl="node1" presStyleIdx="2" presStyleCnt="4">
        <dgm:presLayoutVars>
          <dgm:bulletEnabled val="1"/>
        </dgm:presLayoutVars>
      </dgm:prSet>
      <dgm:spPr/>
    </dgm:pt>
    <dgm:pt modelId="{9F8E095C-447C-4BB8-9EA8-6FD4B7413EAD}" type="pres">
      <dgm:prSet presAssocID="{68BEE85B-3BCA-4658-9F55-1921E0400AEE}" presName="sibTrans" presStyleCnt="0"/>
      <dgm:spPr/>
    </dgm:pt>
    <dgm:pt modelId="{DC41BA61-4591-4D98-A897-CA7D34EF4EB6}" type="pres">
      <dgm:prSet presAssocID="{17238D36-01FE-4283-95CA-277098FB5F0A}" presName="node" presStyleLbl="node1" presStyleIdx="3" presStyleCnt="4">
        <dgm:presLayoutVars>
          <dgm:bulletEnabled val="1"/>
        </dgm:presLayoutVars>
      </dgm:prSet>
      <dgm:spPr/>
    </dgm:pt>
  </dgm:ptLst>
  <dgm:cxnLst>
    <dgm:cxn modelId="{66AD180E-532F-4852-9968-DCEBCF389780}" type="presOf" srcId="{17238D36-01FE-4283-95CA-277098FB5F0A}" destId="{DC41BA61-4591-4D98-A897-CA7D34EF4EB6}" srcOrd="0" destOrd="0" presId="urn:microsoft.com/office/officeart/2005/8/layout/default"/>
    <dgm:cxn modelId="{F02B60E9-AC52-42C6-936E-8E744AD5E374}" srcId="{D7BA5E47-706B-4628-80A2-8506B6345377}" destId="{A7B7F1ED-22F4-4C02-91AB-13C9BD0475A5}" srcOrd="2" destOrd="0" parTransId="{C6BC82EA-0498-4312-8555-6398DD635D5F}" sibTransId="{68BEE85B-3BCA-4658-9F55-1921E0400AEE}"/>
    <dgm:cxn modelId="{3EA49CCE-4899-4AEF-9D04-A280BA28CDB4}" srcId="{D7BA5E47-706B-4628-80A2-8506B6345377}" destId="{4D074ACB-4F1B-48F6-B354-A0DDBA061455}" srcOrd="0" destOrd="0" parTransId="{B50136F2-CD07-4F93-A021-6B71E8B54BEB}" sibTransId="{BDACA934-340F-422F-91EB-EDE2FD83D28E}"/>
    <dgm:cxn modelId="{82AB4D70-6EA1-4D52-BC8E-224B97514CE6}" type="presOf" srcId="{4D074ACB-4F1B-48F6-B354-A0DDBA061455}" destId="{46E2918D-9099-4745-8F1A-EC0DC3F64F4D}" srcOrd="0" destOrd="0" presId="urn:microsoft.com/office/officeart/2005/8/layout/default"/>
    <dgm:cxn modelId="{00E134C9-96C8-4D0B-9CB4-0F8094564E68}" type="presOf" srcId="{2D0470E7-E1B6-4C17-B64F-C84C545AABA7}" destId="{02D6929E-0F04-446B-8FD0-C7826043567B}" srcOrd="0" destOrd="0" presId="urn:microsoft.com/office/officeart/2005/8/layout/default"/>
    <dgm:cxn modelId="{56147832-9C52-47A7-87BA-89DAE2DD14BD}" srcId="{D7BA5E47-706B-4628-80A2-8506B6345377}" destId="{17238D36-01FE-4283-95CA-277098FB5F0A}" srcOrd="3" destOrd="0" parTransId="{02161B3E-8A2C-4C42-B524-9823685679A4}" sibTransId="{8247066E-A90F-48E9-AB6C-5B73EE85ACEC}"/>
    <dgm:cxn modelId="{8DAC4C43-715A-4D57-AAD6-729E7B779F2B}" type="presOf" srcId="{A7B7F1ED-22F4-4C02-91AB-13C9BD0475A5}" destId="{BB465BF2-AD0D-480F-BC21-C280CA7A91C9}" srcOrd="0" destOrd="0" presId="urn:microsoft.com/office/officeart/2005/8/layout/default"/>
    <dgm:cxn modelId="{C565C08C-4C7C-4BCA-95A8-C5740975046D}" type="presOf" srcId="{D7BA5E47-706B-4628-80A2-8506B6345377}" destId="{E2ABA5B4-EDDC-46D4-B129-85588C2812C9}" srcOrd="0" destOrd="0" presId="urn:microsoft.com/office/officeart/2005/8/layout/default"/>
    <dgm:cxn modelId="{5760101A-28DB-49EE-A75C-050F2BF1DF16}" srcId="{D7BA5E47-706B-4628-80A2-8506B6345377}" destId="{2D0470E7-E1B6-4C17-B64F-C84C545AABA7}" srcOrd="1" destOrd="0" parTransId="{FD68B00E-1545-4FA4-B6FF-DF2074831E6F}" sibTransId="{435C7204-FC25-4143-8FFB-34FBFAC02EAC}"/>
    <dgm:cxn modelId="{F3E27C64-E2EA-421A-9018-E20416EC333F}" type="presParOf" srcId="{E2ABA5B4-EDDC-46D4-B129-85588C2812C9}" destId="{46E2918D-9099-4745-8F1A-EC0DC3F64F4D}" srcOrd="0" destOrd="0" presId="urn:microsoft.com/office/officeart/2005/8/layout/default"/>
    <dgm:cxn modelId="{D818AF4D-6FB7-4200-9D2D-5DCA7D668A2A}" type="presParOf" srcId="{E2ABA5B4-EDDC-46D4-B129-85588C2812C9}" destId="{CD51A77C-E76C-46D1-BE2C-094F21149ECF}" srcOrd="1" destOrd="0" presId="urn:microsoft.com/office/officeart/2005/8/layout/default"/>
    <dgm:cxn modelId="{2312EF5E-F956-491A-A07C-6702E735157E}" type="presParOf" srcId="{E2ABA5B4-EDDC-46D4-B129-85588C2812C9}" destId="{02D6929E-0F04-446B-8FD0-C7826043567B}" srcOrd="2" destOrd="0" presId="urn:microsoft.com/office/officeart/2005/8/layout/default"/>
    <dgm:cxn modelId="{D7551AC7-DF66-427A-A942-79ACD0201443}" type="presParOf" srcId="{E2ABA5B4-EDDC-46D4-B129-85588C2812C9}" destId="{5C8E8FB7-12E2-4DC6-A621-F22E72F880BF}" srcOrd="3" destOrd="0" presId="urn:microsoft.com/office/officeart/2005/8/layout/default"/>
    <dgm:cxn modelId="{5B02832F-2355-4698-93A1-9786F3A4F759}" type="presParOf" srcId="{E2ABA5B4-EDDC-46D4-B129-85588C2812C9}" destId="{BB465BF2-AD0D-480F-BC21-C280CA7A91C9}" srcOrd="4" destOrd="0" presId="urn:microsoft.com/office/officeart/2005/8/layout/default"/>
    <dgm:cxn modelId="{23AD7D3F-FFBD-48C8-89D1-A20E95416891}" type="presParOf" srcId="{E2ABA5B4-EDDC-46D4-B129-85588C2812C9}" destId="{9F8E095C-447C-4BB8-9EA8-6FD4B7413EAD}" srcOrd="5" destOrd="0" presId="urn:microsoft.com/office/officeart/2005/8/layout/default"/>
    <dgm:cxn modelId="{76A92D7C-D351-46D3-93C4-32774656E54E}" type="presParOf" srcId="{E2ABA5B4-EDDC-46D4-B129-85588C2812C9}" destId="{DC41BA61-4591-4D98-A897-CA7D34EF4EB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0576B-CC25-4348-BD7E-05540254CDD5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D2D0C36-7850-41B1-8C13-0C42F2009A6F}">
      <dgm:prSet/>
      <dgm:spPr/>
      <dgm:t>
        <a:bodyPr/>
        <a:lstStyle/>
        <a:p>
          <a:r>
            <a:rPr lang="de-DE" dirty="0" err="1" smtClean="0"/>
            <a:t>Sietch</a:t>
          </a:r>
          <a:r>
            <a:rPr lang="uk-UA" dirty="0" smtClean="0"/>
            <a:t> чи </a:t>
          </a:r>
          <a:r>
            <a:rPr lang="de-DE" dirty="0" smtClean="0"/>
            <a:t>sich</a:t>
          </a:r>
          <a:r>
            <a:rPr lang="uk-UA" dirty="0" smtClean="0"/>
            <a:t>?</a:t>
          </a:r>
          <a:endParaRPr lang="ru-RU" dirty="0"/>
        </a:p>
      </dgm:t>
    </dgm:pt>
    <dgm:pt modelId="{0EA7B595-D66E-43CA-A235-977AFA24B415}" type="parTrans" cxnId="{92D79FAD-F1EE-482D-872A-1C18F708FF68}">
      <dgm:prSet/>
      <dgm:spPr/>
      <dgm:t>
        <a:bodyPr/>
        <a:lstStyle/>
        <a:p>
          <a:endParaRPr lang="ru-RU"/>
        </a:p>
      </dgm:t>
    </dgm:pt>
    <dgm:pt modelId="{6D2C4598-7049-4CEA-9EC2-D67B3246D3F1}" type="sibTrans" cxnId="{92D79FAD-F1EE-482D-872A-1C18F708FF68}">
      <dgm:prSet/>
      <dgm:spPr/>
      <dgm:t>
        <a:bodyPr/>
        <a:lstStyle/>
        <a:p>
          <a:endParaRPr lang="ru-RU"/>
        </a:p>
      </dgm:t>
    </dgm:pt>
    <dgm:pt modelId="{2798BE9B-3B2B-4C25-8BAE-E633D1FA012B}">
      <dgm:prSet/>
      <dgm:spPr/>
      <dgm:t>
        <a:bodyPr/>
        <a:lstStyle/>
        <a:p>
          <a:r>
            <a:rPr lang="de-DE" dirty="0" smtClean="0"/>
            <a:t>Melange</a:t>
          </a:r>
          <a:r>
            <a:rPr lang="uk-UA" dirty="0" smtClean="0"/>
            <a:t>,</a:t>
          </a:r>
          <a:r>
            <a:rPr lang="ru-RU" dirty="0" smtClean="0"/>
            <a:t> </a:t>
          </a:r>
          <a:r>
            <a:rPr lang="de-DE" dirty="0" smtClean="0"/>
            <a:t>spice </a:t>
          </a:r>
          <a:endParaRPr lang="ru-RU" dirty="0"/>
        </a:p>
      </dgm:t>
    </dgm:pt>
    <dgm:pt modelId="{FB23147A-7D60-49F1-AA2F-728EE5593D57}" type="parTrans" cxnId="{069970CE-70D2-47B2-8B69-66D4445D73E9}">
      <dgm:prSet/>
      <dgm:spPr/>
      <dgm:t>
        <a:bodyPr/>
        <a:lstStyle/>
        <a:p>
          <a:endParaRPr lang="ru-RU"/>
        </a:p>
      </dgm:t>
    </dgm:pt>
    <dgm:pt modelId="{EC97536B-EA4F-4661-95E3-21438C35E5DE}" type="sibTrans" cxnId="{069970CE-70D2-47B2-8B69-66D4445D73E9}">
      <dgm:prSet/>
      <dgm:spPr/>
      <dgm:t>
        <a:bodyPr/>
        <a:lstStyle/>
        <a:p>
          <a:endParaRPr lang="ru-RU"/>
        </a:p>
      </dgm:t>
    </dgm:pt>
    <dgm:pt modelId="{9D3D2AE5-6554-4644-8584-59A671DD58E1}">
      <dgm:prSet/>
      <dgm:spPr/>
      <dgm:t>
        <a:bodyPr/>
        <a:lstStyle/>
        <a:p>
          <a:r>
            <a:rPr lang="de-DE" dirty="0" err="1" smtClean="0"/>
            <a:t>Crys</a:t>
          </a:r>
          <a:r>
            <a:rPr lang="uk-UA" dirty="0" smtClean="0"/>
            <a:t>, </a:t>
          </a:r>
          <a:r>
            <a:rPr lang="de-DE" dirty="0" err="1" smtClean="0"/>
            <a:t>stillsuit</a:t>
          </a:r>
          <a:r>
            <a:rPr lang="uk-UA" dirty="0" smtClean="0"/>
            <a:t> тощо </a:t>
          </a:r>
          <a:endParaRPr lang="ru-RU" dirty="0"/>
        </a:p>
      </dgm:t>
    </dgm:pt>
    <dgm:pt modelId="{D94D9CEE-427D-40F3-A19B-3955D714601E}" type="parTrans" cxnId="{0692B4AC-ECF1-4D2D-A4AE-54E474A207F2}">
      <dgm:prSet/>
      <dgm:spPr/>
      <dgm:t>
        <a:bodyPr/>
        <a:lstStyle/>
        <a:p>
          <a:endParaRPr lang="ru-RU"/>
        </a:p>
      </dgm:t>
    </dgm:pt>
    <dgm:pt modelId="{0B03F628-9495-4977-B20B-62D7C30E6CCC}" type="sibTrans" cxnId="{0692B4AC-ECF1-4D2D-A4AE-54E474A207F2}">
      <dgm:prSet/>
      <dgm:spPr/>
      <dgm:t>
        <a:bodyPr/>
        <a:lstStyle/>
        <a:p>
          <a:endParaRPr lang="ru-RU"/>
        </a:p>
      </dgm:t>
    </dgm:pt>
    <dgm:pt modelId="{D5F751E1-AA11-49F3-BF8D-7C2DA5904DA4}" type="pres">
      <dgm:prSet presAssocID="{8190576B-CC25-4348-BD7E-05540254CDD5}" presName="diagram" presStyleCnt="0">
        <dgm:presLayoutVars>
          <dgm:dir/>
          <dgm:resizeHandles val="exact"/>
        </dgm:presLayoutVars>
      </dgm:prSet>
      <dgm:spPr/>
    </dgm:pt>
    <dgm:pt modelId="{7B6C808D-6ECC-4C86-8C1F-39F0860A6507}" type="pres">
      <dgm:prSet presAssocID="{9D3D2AE5-6554-4644-8584-59A671DD58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525BD-BA5D-4851-AF32-66019CAA83DF}" type="pres">
      <dgm:prSet presAssocID="{0B03F628-9495-4977-B20B-62D7C30E6CCC}" presName="sibTrans" presStyleCnt="0"/>
      <dgm:spPr/>
    </dgm:pt>
    <dgm:pt modelId="{8315497D-E1E2-4A7B-9DFA-73409959A65A}" type="pres">
      <dgm:prSet presAssocID="{2798BE9B-3B2B-4C25-8BAE-E633D1FA01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F1A76-A83A-4CB1-ADB1-B22182D3003C}" type="pres">
      <dgm:prSet presAssocID="{EC97536B-EA4F-4661-95E3-21438C35E5DE}" presName="sibTrans" presStyleCnt="0"/>
      <dgm:spPr/>
    </dgm:pt>
    <dgm:pt modelId="{8BC532E4-E8B9-464F-A45D-F7FE456BDA62}" type="pres">
      <dgm:prSet presAssocID="{6D2D0C36-7850-41B1-8C13-0C42F2009A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4C08B6-50D4-4E9D-8C58-CC399F3DABC0}" type="presOf" srcId="{2798BE9B-3B2B-4C25-8BAE-E633D1FA012B}" destId="{8315497D-E1E2-4A7B-9DFA-73409959A65A}" srcOrd="0" destOrd="0" presId="urn:microsoft.com/office/officeart/2005/8/layout/default"/>
    <dgm:cxn modelId="{0692B4AC-ECF1-4D2D-A4AE-54E474A207F2}" srcId="{8190576B-CC25-4348-BD7E-05540254CDD5}" destId="{9D3D2AE5-6554-4644-8584-59A671DD58E1}" srcOrd="0" destOrd="0" parTransId="{D94D9CEE-427D-40F3-A19B-3955D714601E}" sibTransId="{0B03F628-9495-4977-B20B-62D7C30E6CCC}"/>
    <dgm:cxn modelId="{7E29B540-8B3E-4772-85EA-CD141D361AAF}" type="presOf" srcId="{8190576B-CC25-4348-BD7E-05540254CDD5}" destId="{D5F751E1-AA11-49F3-BF8D-7C2DA5904DA4}" srcOrd="0" destOrd="0" presId="urn:microsoft.com/office/officeart/2005/8/layout/default"/>
    <dgm:cxn modelId="{069970CE-70D2-47B2-8B69-66D4445D73E9}" srcId="{8190576B-CC25-4348-BD7E-05540254CDD5}" destId="{2798BE9B-3B2B-4C25-8BAE-E633D1FA012B}" srcOrd="1" destOrd="0" parTransId="{FB23147A-7D60-49F1-AA2F-728EE5593D57}" sibTransId="{EC97536B-EA4F-4661-95E3-21438C35E5DE}"/>
    <dgm:cxn modelId="{A99B7E77-7BBB-46B7-B172-D37D1D316CD4}" type="presOf" srcId="{6D2D0C36-7850-41B1-8C13-0C42F2009A6F}" destId="{8BC532E4-E8B9-464F-A45D-F7FE456BDA62}" srcOrd="0" destOrd="0" presId="urn:microsoft.com/office/officeart/2005/8/layout/default"/>
    <dgm:cxn modelId="{45DBBEA7-BB28-4C8A-B608-98B9A9E71E48}" type="presOf" srcId="{9D3D2AE5-6554-4644-8584-59A671DD58E1}" destId="{7B6C808D-6ECC-4C86-8C1F-39F0860A6507}" srcOrd="0" destOrd="0" presId="urn:microsoft.com/office/officeart/2005/8/layout/default"/>
    <dgm:cxn modelId="{92D79FAD-F1EE-482D-872A-1C18F708FF68}" srcId="{8190576B-CC25-4348-BD7E-05540254CDD5}" destId="{6D2D0C36-7850-41B1-8C13-0C42F2009A6F}" srcOrd="2" destOrd="0" parTransId="{0EA7B595-D66E-43CA-A235-977AFA24B415}" sibTransId="{6D2C4598-7049-4CEA-9EC2-D67B3246D3F1}"/>
    <dgm:cxn modelId="{2ECE7B7C-5D87-4257-AF41-4FE7589EF427}" type="presParOf" srcId="{D5F751E1-AA11-49F3-BF8D-7C2DA5904DA4}" destId="{7B6C808D-6ECC-4C86-8C1F-39F0860A6507}" srcOrd="0" destOrd="0" presId="urn:microsoft.com/office/officeart/2005/8/layout/default"/>
    <dgm:cxn modelId="{D6982EB8-7F66-42D3-86C2-48E04C2B7CC8}" type="presParOf" srcId="{D5F751E1-AA11-49F3-BF8D-7C2DA5904DA4}" destId="{A6A525BD-BA5D-4851-AF32-66019CAA83DF}" srcOrd="1" destOrd="0" presId="urn:microsoft.com/office/officeart/2005/8/layout/default"/>
    <dgm:cxn modelId="{828D7B9C-4065-4714-94D7-121EB29E6F59}" type="presParOf" srcId="{D5F751E1-AA11-49F3-BF8D-7C2DA5904DA4}" destId="{8315497D-E1E2-4A7B-9DFA-73409959A65A}" srcOrd="2" destOrd="0" presId="urn:microsoft.com/office/officeart/2005/8/layout/default"/>
    <dgm:cxn modelId="{C9E27974-E598-4E74-A99C-9DBCACBEE42E}" type="presParOf" srcId="{D5F751E1-AA11-49F3-BF8D-7C2DA5904DA4}" destId="{5A6F1A76-A83A-4CB1-ADB1-B22182D3003C}" srcOrd="3" destOrd="0" presId="urn:microsoft.com/office/officeart/2005/8/layout/default"/>
    <dgm:cxn modelId="{D1AF594D-1D39-4D56-A90E-93C63B769969}" type="presParOf" srcId="{D5F751E1-AA11-49F3-BF8D-7C2DA5904DA4}" destId="{8BC532E4-E8B9-464F-A45D-F7FE456BDA6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795B6-4861-4C1F-90FD-B16AD3BD458E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3DFE5AC-46BE-4AAB-BE6A-44F971411F12}">
      <dgm:prSet/>
      <dgm:spPr/>
      <dgm:t>
        <a:bodyPr/>
        <a:lstStyle/>
        <a:p>
          <a:r>
            <a:rPr lang="de-DE" dirty="0" smtClean="0"/>
            <a:t>Hobbit</a:t>
          </a:r>
          <a:r>
            <a:rPr lang="uk-UA" dirty="0" smtClean="0"/>
            <a:t>, </a:t>
          </a:r>
          <a:r>
            <a:rPr lang="de-DE" dirty="0" err="1" smtClean="0"/>
            <a:t>Shelob</a:t>
          </a:r>
          <a:endParaRPr lang="ru-RU" dirty="0"/>
        </a:p>
      </dgm:t>
    </dgm:pt>
    <dgm:pt modelId="{A16DE76D-7883-490B-B024-9D3743B37C82}" type="parTrans" cxnId="{3A0B5559-CC0B-4685-97E0-ABD11DD675EC}">
      <dgm:prSet/>
      <dgm:spPr/>
      <dgm:t>
        <a:bodyPr/>
        <a:lstStyle/>
        <a:p>
          <a:endParaRPr lang="ru-RU"/>
        </a:p>
      </dgm:t>
    </dgm:pt>
    <dgm:pt modelId="{2ECEC2BA-46CB-45F1-848D-676BDDB58B9C}" type="sibTrans" cxnId="{3A0B5559-CC0B-4685-97E0-ABD11DD675EC}">
      <dgm:prSet/>
      <dgm:spPr/>
      <dgm:t>
        <a:bodyPr/>
        <a:lstStyle/>
        <a:p>
          <a:endParaRPr lang="ru-RU"/>
        </a:p>
      </dgm:t>
    </dgm:pt>
    <dgm:pt modelId="{03976D31-0067-408F-9179-BAFAFD0DA66A}">
      <dgm:prSet/>
      <dgm:spPr/>
      <dgm:t>
        <a:bodyPr/>
        <a:lstStyle/>
        <a:p>
          <a:r>
            <a:rPr lang="de-DE" dirty="0" err="1" smtClean="0"/>
            <a:t>Harfoot</a:t>
          </a:r>
          <a:r>
            <a:rPr lang="uk-UA" dirty="0" smtClean="0"/>
            <a:t>, </a:t>
          </a:r>
          <a:r>
            <a:rPr lang="de-DE" dirty="0" err="1" smtClean="0"/>
            <a:t>westmansweed</a:t>
          </a:r>
          <a:r>
            <a:rPr lang="uk-UA" dirty="0" smtClean="0"/>
            <a:t>,</a:t>
          </a:r>
        </a:p>
        <a:p>
          <a:r>
            <a:rPr lang="de-DE" dirty="0" err="1" smtClean="0"/>
            <a:t>Bywater</a:t>
          </a:r>
          <a:endParaRPr lang="ru-RU" dirty="0"/>
        </a:p>
      </dgm:t>
    </dgm:pt>
    <dgm:pt modelId="{5E012A6F-B8F2-4816-9E1A-840D24330C5E}" type="parTrans" cxnId="{F7A22112-5CCD-41AF-8B98-F83D8AD1B86E}">
      <dgm:prSet/>
      <dgm:spPr/>
      <dgm:t>
        <a:bodyPr/>
        <a:lstStyle/>
        <a:p>
          <a:endParaRPr lang="ru-RU"/>
        </a:p>
      </dgm:t>
    </dgm:pt>
    <dgm:pt modelId="{A69B8FD4-5DCB-44B1-BC8B-43E6D773B455}" type="sibTrans" cxnId="{F7A22112-5CCD-41AF-8B98-F83D8AD1B86E}">
      <dgm:prSet/>
      <dgm:spPr/>
      <dgm:t>
        <a:bodyPr/>
        <a:lstStyle/>
        <a:p>
          <a:endParaRPr lang="ru-RU"/>
        </a:p>
      </dgm:t>
    </dgm:pt>
    <dgm:pt modelId="{A1860C4C-BF90-4107-8C98-625E606F1A14}">
      <dgm:prSet/>
      <dgm:spPr/>
      <dgm:t>
        <a:bodyPr/>
        <a:lstStyle/>
        <a:p>
          <a:r>
            <a:rPr lang="de-DE" dirty="0" smtClean="0"/>
            <a:t>Dunlendings</a:t>
          </a:r>
          <a:endParaRPr lang="ru-RU" dirty="0"/>
        </a:p>
      </dgm:t>
    </dgm:pt>
    <dgm:pt modelId="{4314E29A-159F-4D52-8455-8CA534C6703E}" type="parTrans" cxnId="{4EB32316-1A76-4D6A-81F7-3CA7B386B046}">
      <dgm:prSet/>
      <dgm:spPr/>
      <dgm:t>
        <a:bodyPr/>
        <a:lstStyle/>
        <a:p>
          <a:endParaRPr lang="ru-RU"/>
        </a:p>
      </dgm:t>
    </dgm:pt>
    <dgm:pt modelId="{8C57C52D-7CC2-4669-ABA5-AC0E3B4C0092}" type="sibTrans" cxnId="{4EB32316-1A76-4D6A-81F7-3CA7B386B046}">
      <dgm:prSet/>
      <dgm:spPr/>
      <dgm:t>
        <a:bodyPr/>
        <a:lstStyle/>
        <a:p>
          <a:endParaRPr lang="ru-RU"/>
        </a:p>
      </dgm:t>
    </dgm:pt>
    <dgm:pt modelId="{44E5F42C-3363-47B5-987D-43997C8DE3D5}" type="pres">
      <dgm:prSet presAssocID="{574795B6-4861-4C1F-90FD-B16AD3BD458E}" presName="diagram" presStyleCnt="0">
        <dgm:presLayoutVars>
          <dgm:dir/>
          <dgm:resizeHandles val="exact"/>
        </dgm:presLayoutVars>
      </dgm:prSet>
      <dgm:spPr/>
    </dgm:pt>
    <dgm:pt modelId="{A97CB02B-41F7-4E1D-A956-0DC7258326A4}" type="pres">
      <dgm:prSet presAssocID="{A1860C4C-BF90-4107-8C98-625E606F1A14}" presName="node" presStyleLbl="node1" presStyleIdx="0" presStyleCnt="3">
        <dgm:presLayoutVars>
          <dgm:bulletEnabled val="1"/>
        </dgm:presLayoutVars>
      </dgm:prSet>
      <dgm:spPr/>
    </dgm:pt>
    <dgm:pt modelId="{FC4C68A0-5BAB-42ED-A54C-84677B4D829A}" type="pres">
      <dgm:prSet presAssocID="{8C57C52D-7CC2-4669-ABA5-AC0E3B4C0092}" presName="sibTrans" presStyleCnt="0"/>
      <dgm:spPr/>
    </dgm:pt>
    <dgm:pt modelId="{E0C564A1-D511-44B7-95B0-EAB9FAA9B091}" type="pres">
      <dgm:prSet presAssocID="{03976D31-0067-408F-9179-BAFAFD0DA6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E5A9F-D093-402E-AB07-2402BC4FB29F}" type="pres">
      <dgm:prSet presAssocID="{A69B8FD4-5DCB-44B1-BC8B-43E6D773B455}" presName="sibTrans" presStyleCnt="0"/>
      <dgm:spPr/>
    </dgm:pt>
    <dgm:pt modelId="{C81F3440-F96C-49F6-8DCC-9E079DBD3001}" type="pres">
      <dgm:prSet presAssocID="{43DFE5AC-46BE-4AAB-BE6A-44F971411F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B32316-1A76-4D6A-81F7-3CA7B386B046}" srcId="{574795B6-4861-4C1F-90FD-B16AD3BD458E}" destId="{A1860C4C-BF90-4107-8C98-625E606F1A14}" srcOrd="0" destOrd="0" parTransId="{4314E29A-159F-4D52-8455-8CA534C6703E}" sibTransId="{8C57C52D-7CC2-4669-ABA5-AC0E3B4C0092}"/>
    <dgm:cxn modelId="{CF2968AD-F885-4BDB-A036-9DE9FDACF952}" type="presOf" srcId="{43DFE5AC-46BE-4AAB-BE6A-44F971411F12}" destId="{C81F3440-F96C-49F6-8DCC-9E079DBD3001}" srcOrd="0" destOrd="0" presId="urn:microsoft.com/office/officeart/2005/8/layout/default"/>
    <dgm:cxn modelId="{3A0B5559-CC0B-4685-97E0-ABD11DD675EC}" srcId="{574795B6-4861-4C1F-90FD-B16AD3BD458E}" destId="{43DFE5AC-46BE-4AAB-BE6A-44F971411F12}" srcOrd="2" destOrd="0" parTransId="{A16DE76D-7883-490B-B024-9D3743B37C82}" sibTransId="{2ECEC2BA-46CB-45F1-848D-676BDDB58B9C}"/>
    <dgm:cxn modelId="{F7A22112-5CCD-41AF-8B98-F83D8AD1B86E}" srcId="{574795B6-4861-4C1F-90FD-B16AD3BD458E}" destId="{03976D31-0067-408F-9179-BAFAFD0DA66A}" srcOrd="1" destOrd="0" parTransId="{5E012A6F-B8F2-4816-9E1A-840D24330C5E}" sibTransId="{A69B8FD4-5DCB-44B1-BC8B-43E6D773B455}"/>
    <dgm:cxn modelId="{8DF81EA6-871E-46DE-9FE1-DA6205A2C8A5}" type="presOf" srcId="{574795B6-4861-4C1F-90FD-B16AD3BD458E}" destId="{44E5F42C-3363-47B5-987D-43997C8DE3D5}" srcOrd="0" destOrd="0" presId="urn:microsoft.com/office/officeart/2005/8/layout/default"/>
    <dgm:cxn modelId="{BD807667-5875-4CE2-88CA-05633BCBEB26}" type="presOf" srcId="{A1860C4C-BF90-4107-8C98-625E606F1A14}" destId="{A97CB02B-41F7-4E1D-A956-0DC7258326A4}" srcOrd="0" destOrd="0" presId="urn:microsoft.com/office/officeart/2005/8/layout/default"/>
    <dgm:cxn modelId="{1986E20F-3655-435E-892D-2A5F494035CD}" type="presOf" srcId="{03976D31-0067-408F-9179-BAFAFD0DA66A}" destId="{E0C564A1-D511-44B7-95B0-EAB9FAA9B091}" srcOrd="0" destOrd="0" presId="urn:microsoft.com/office/officeart/2005/8/layout/default"/>
    <dgm:cxn modelId="{00706283-6E62-4A50-B035-D6D1720D079C}" type="presParOf" srcId="{44E5F42C-3363-47B5-987D-43997C8DE3D5}" destId="{A97CB02B-41F7-4E1D-A956-0DC7258326A4}" srcOrd="0" destOrd="0" presId="urn:microsoft.com/office/officeart/2005/8/layout/default"/>
    <dgm:cxn modelId="{B1E7DB18-787C-4B22-9FC7-30C691BCA000}" type="presParOf" srcId="{44E5F42C-3363-47B5-987D-43997C8DE3D5}" destId="{FC4C68A0-5BAB-42ED-A54C-84677B4D829A}" srcOrd="1" destOrd="0" presId="urn:microsoft.com/office/officeart/2005/8/layout/default"/>
    <dgm:cxn modelId="{A5826351-EAF3-4A54-BA71-E7D9AFD7F6BB}" type="presParOf" srcId="{44E5F42C-3363-47B5-987D-43997C8DE3D5}" destId="{E0C564A1-D511-44B7-95B0-EAB9FAA9B091}" srcOrd="2" destOrd="0" presId="urn:microsoft.com/office/officeart/2005/8/layout/default"/>
    <dgm:cxn modelId="{B851F852-A49B-4417-B9BF-DA91A3597BC8}" type="presParOf" srcId="{44E5F42C-3363-47B5-987D-43997C8DE3D5}" destId="{6E1E5A9F-D093-402E-AB07-2402BC4FB29F}" srcOrd="3" destOrd="0" presId="urn:microsoft.com/office/officeart/2005/8/layout/default"/>
    <dgm:cxn modelId="{486AC6AF-4657-4FF0-AB95-C03764D11ADD}" type="presParOf" srcId="{44E5F42C-3363-47B5-987D-43997C8DE3D5}" destId="{C81F3440-F96C-49F6-8DCC-9E079DBD300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C5A99F-4D24-4338-BCB7-49C5884CA177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078D1F3-BFAF-43E1-9FD2-B5F301DA3BB9}">
      <dgm:prSet/>
      <dgm:spPr/>
      <dgm:t>
        <a:bodyPr/>
        <a:lstStyle/>
        <a:p>
          <a:r>
            <a:rPr lang="de-DE" dirty="0" smtClean="0"/>
            <a:t>Narrow</a:t>
          </a:r>
          <a:r>
            <a:rPr lang="ru-RU" dirty="0" smtClean="0"/>
            <a:t> </a:t>
          </a:r>
          <a:r>
            <a:rPr lang="de-DE" dirty="0" err="1" smtClean="0"/>
            <a:t>Sea</a:t>
          </a:r>
          <a:r>
            <a:rPr lang="de-DE" dirty="0" smtClean="0"/>
            <a:t> (</a:t>
          </a:r>
          <a:r>
            <a:rPr lang="ru-RU" dirty="0" err="1" smtClean="0"/>
            <a:t>Вузьке</a:t>
          </a:r>
          <a:r>
            <a:rPr lang="ru-RU" dirty="0" smtClean="0"/>
            <a:t> Море), </a:t>
          </a:r>
          <a:r>
            <a:rPr lang="de-DE" dirty="0" err="1" smtClean="0"/>
            <a:t>Shady</a:t>
          </a:r>
          <a:r>
            <a:rPr lang="de-DE" dirty="0" smtClean="0"/>
            <a:t> Glen </a:t>
          </a:r>
          <a:r>
            <a:rPr lang="ru-RU" dirty="0" smtClean="0"/>
            <a:t>(</a:t>
          </a:r>
          <a:r>
            <a:rPr lang="ru-RU" dirty="0" err="1" smtClean="0"/>
            <a:t>Тіниста</a:t>
          </a:r>
          <a:r>
            <a:rPr lang="ru-RU" dirty="0" smtClean="0"/>
            <a:t> Долина), </a:t>
          </a:r>
          <a:r>
            <a:rPr lang="de-DE" dirty="0" err="1" smtClean="0"/>
            <a:t>Nine</a:t>
          </a:r>
          <a:r>
            <a:rPr lang="de-DE" dirty="0" smtClean="0"/>
            <a:t> Free Cities </a:t>
          </a:r>
          <a:r>
            <a:rPr lang="ru-RU" dirty="0" smtClean="0"/>
            <a:t> (</a:t>
          </a:r>
          <a:r>
            <a:rPr lang="ru-RU" dirty="0" err="1" smtClean="0"/>
            <a:t>Дев’ять</a:t>
          </a:r>
          <a:r>
            <a:rPr lang="ru-RU" dirty="0" smtClean="0"/>
            <a:t> </a:t>
          </a:r>
          <a:r>
            <a:rPr lang="ru-RU" dirty="0" err="1" smtClean="0"/>
            <a:t>Вільних</a:t>
          </a:r>
          <a:r>
            <a:rPr lang="ru-RU" dirty="0" smtClean="0"/>
            <a:t> </a:t>
          </a:r>
          <a:r>
            <a:rPr lang="ru-RU" dirty="0" err="1" smtClean="0"/>
            <a:t>Міст</a:t>
          </a:r>
          <a:r>
            <a:rPr lang="ru-RU" dirty="0" smtClean="0"/>
            <a:t>), </a:t>
          </a:r>
          <a:r>
            <a:rPr lang="de-DE" dirty="0" err="1" smtClean="0"/>
            <a:t>King’s</a:t>
          </a:r>
          <a:r>
            <a:rPr lang="de-DE" dirty="0" smtClean="0"/>
            <a:t> </a:t>
          </a:r>
          <a:r>
            <a:rPr lang="de-DE" dirty="0" err="1" smtClean="0"/>
            <a:t>Landing</a:t>
          </a:r>
          <a:r>
            <a:rPr lang="de-DE" dirty="0" smtClean="0"/>
            <a:t> </a:t>
          </a:r>
          <a:r>
            <a:rPr lang="ru-RU" dirty="0" smtClean="0"/>
            <a:t> (</a:t>
          </a:r>
          <a:r>
            <a:rPr lang="ru-RU" dirty="0" err="1" smtClean="0"/>
            <a:t>Королівський</a:t>
          </a:r>
          <a:r>
            <a:rPr lang="ru-RU" dirty="0" smtClean="0"/>
            <a:t> Причал) </a:t>
          </a:r>
          <a:r>
            <a:rPr lang="ru-RU" dirty="0" err="1" smtClean="0"/>
            <a:t>тощо</a:t>
          </a:r>
          <a:r>
            <a:rPr lang="ru-RU" dirty="0" smtClean="0"/>
            <a:t>. За </a:t>
          </a:r>
          <a:r>
            <a:rPr lang="ru-RU" dirty="0" err="1" smtClean="0"/>
            <a:t>допомогою</a:t>
          </a:r>
          <a:r>
            <a:rPr lang="ru-RU" dirty="0" smtClean="0"/>
            <a:t> </a:t>
          </a:r>
          <a:r>
            <a:rPr lang="ru-RU" dirty="0" err="1" smtClean="0"/>
            <a:t>калькування</a:t>
          </a:r>
          <a:r>
            <a:rPr lang="ru-RU" dirty="0" smtClean="0"/>
            <a:t> </a:t>
          </a:r>
          <a:r>
            <a:rPr lang="ru-RU" dirty="0" err="1" smtClean="0"/>
            <a:t>передані</a:t>
          </a:r>
          <a:r>
            <a:rPr lang="ru-RU" dirty="0" smtClean="0"/>
            <a:t> </a:t>
          </a:r>
          <a:r>
            <a:rPr lang="ru-RU" dirty="0" err="1" smtClean="0"/>
            <a:t>різні</a:t>
          </a:r>
          <a:r>
            <a:rPr lang="ru-RU" dirty="0" smtClean="0"/>
            <a:t> </a:t>
          </a:r>
          <a:r>
            <a:rPr lang="ru-RU" dirty="0" err="1" smtClean="0"/>
            <a:t>титули</a:t>
          </a:r>
          <a:r>
            <a:rPr lang="ru-RU" dirty="0" smtClean="0"/>
            <a:t>: король-за-</a:t>
          </a:r>
          <a:r>
            <a:rPr lang="ru-RU" dirty="0" err="1" smtClean="0"/>
            <a:t>Стіною</a:t>
          </a:r>
          <a:r>
            <a:rPr lang="ru-RU" dirty="0" smtClean="0"/>
            <a:t> (</a:t>
          </a:r>
          <a:r>
            <a:rPr lang="de-DE" dirty="0" smtClean="0"/>
            <a:t>The King-</a:t>
          </a:r>
          <a:r>
            <a:rPr lang="de-DE" dirty="0" err="1" smtClean="0"/>
            <a:t>beyond</a:t>
          </a:r>
          <a:r>
            <a:rPr lang="de-DE" dirty="0" smtClean="0"/>
            <a:t>-</a:t>
          </a:r>
          <a:r>
            <a:rPr lang="de-DE" dirty="0" err="1" smtClean="0"/>
            <a:t>the</a:t>
          </a:r>
          <a:r>
            <a:rPr lang="de-DE" dirty="0" smtClean="0"/>
            <a:t>-Wall </a:t>
          </a:r>
          <a:r>
            <a:rPr lang="ru-RU" dirty="0" smtClean="0"/>
            <a:t>), лорд </a:t>
          </a:r>
          <a:r>
            <a:rPr lang="ru-RU" dirty="0" err="1" smtClean="0"/>
            <a:t>Долини</a:t>
          </a:r>
          <a:r>
            <a:rPr lang="ru-RU" dirty="0" smtClean="0"/>
            <a:t> (</a:t>
          </a:r>
          <a:r>
            <a:rPr lang="de-DE" dirty="0" smtClean="0"/>
            <a:t>Lord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Vale</a:t>
          </a:r>
          <a:r>
            <a:rPr lang="uk-UA" dirty="0" smtClean="0"/>
            <a:t>)</a:t>
          </a:r>
          <a:endParaRPr lang="ru-RU" dirty="0"/>
        </a:p>
      </dgm:t>
    </dgm:pt>
    <dgm:pt modelId="{F028161F-39E3-4534-BE7F-C7DE39C45CAC}" type="parTrans" cxnId="{6661986E-927C-4E95-B732-019BCF964D04}">
      <dgm:prSet/>
      <dgm:spPr/>
      <dgm:t>
        <a:bodyPr/>
        <a:lstStyle/>
        <a:p>
          <a:endParaRPr lang="ru-RU"/>
        </a:p>
      </dgm:t>
    </dgm:pt>
    <dgm:pt modelId="{8B5CE600-BB46-4167-AB09-FFE3E2D86B43}" type="sibTrans" cxnId="{6661986E-927C-4E95-B732-019BCF964D04}">
      <dgm:prSet/>
      <dgm:spPr/>
      <dgm:t>
        <a:bodyPr/>
        <a:lstStyle/>
        <a:p>
          <a:endParaRPr lang="ru-RU"/>
        </a:p>
      </dgm:t>
    </dgm:pt>
    <dgm:pt modelId="{CC700F25-FCB6-4B61-AE6C-72FA325B57C0}">
      <dgm:prSet/>
      <dgm:spPr/>
      <dgm:t>
        <a:bodyPr/>
        <a:lstStyle/>
        <a:p>
          <a:r>
            <a:rPr lang="de-DE" dirty="0" smtClean="0"/>
            <a:t>Jon Snow –</a:t>
          </a:r>
          <a:r>
            <a:rPr lang="ru-RU" dirty="0" smtClean="0"/>
            <a:t>Джон </a:t>
          </a:r>
          <a:r>
            <a:rPr lang="ru-RU" dirty="0" err="1" smtClean="0"/>
            <a:t>Сніговій</a:t>
          </a:r>
          <a:r>
            <a:rPr lang="ru-RU" dirty="0" smtClean="0"/>
            <a:t>, </a:t>
          </a:r>
          <a:r>
            <a:rPr lang="de-DE" dirty="0" smtClean="0"/>
            <a:t>Winterfell – </a:t>
          </a:r>
          <a:r>
            <a:rPr lang="ru-RU" dirty="0" err="1" smtClean="0"/>
            <a:t>Зимосіч</a:t>
          </a:r>
          <a:r>
            <a:rPr lang="ru-RU" dirty="0" smtClean="0"/>
            <a:t>, </a:t>
          </a:r>
          <a:r>
            <a:rPr lang="de-DE" dirty="0" err="1" smtClean="0"/>
            <a:t>the</a:t>
          </a:r>
          <a:r>
            <a:rPr lang="de-DE" dirty="0" smtClean="0"/>
            <a:t> Free Folk – </a:t>
          </a:r>
          <a:r>
            <a:rPr lang="ru-RU" dirty="0" err="1" smtClean="0"/>
            <a:t>Вільний</a:t>
          </a:r>
          <a:r>
            <a:rPr lang="ru-RU" dirty="0" smtClean="0"/>
            <a:t> народ, </a:t>
          </a:r>
          <a:r>
            <a:rPr lang="de-DE" dirty="0" err="1" smtClean="0"/>
            <a:t>Mance</a:t>
          </a:r>
          <a:r>
            <a:rPr lang="de-DE" dirty="0" smtClean="0"/>
            <a:t> </a:t>
          </a:r>
          <a:r>
            <a:rPr lang="de-DE" dirty="0" err="1" smtClean="0"/>
            <a:t>Rayder</a:t>
          </a:r>
          <a:r>
            <a:rPr lang="ru-RU" dirty="0" smtClean="0"/>
            <a:t>– </a:t>
          </a:r>
          <a:r>
            <a:rPr lang="ru-RU" dirty="0" err="1" smtClean="0"/>
            <a:t>Манс</a:t>
          </a:r>
          <a:r>
            <a:rPr lang="ru-RU" dirty="0" smtClean="0"/>
            <a:t> </a:t>
          </a:r>
          <a:r>
            <a:rPr lang="ru-RU" dirty="0" err="1" smtClean="0"/>
            <a:t>Розбійник</a:t>
          </a:r>
          <a:r>
            <a:rPr lang="ru-RU" dirty="0" smtClean="0"/>
            <a:t>. </a:t>
          </a:r>
          <a:r>
            <a:rPr lang="de-DE" dirty="0" err="1" smtClean="0"/>
            <a:t>Daenerys</a:t>
          </a:r>
          <a:r>
            <a:rPr lang="de-DE" dirty="0" smtClean="0"/>
            <a:t> </a:t>
          </a:r>
          <a:r>
            <a:rPr lang="de-DE" dirty="0" err="1" smtClean="0"/>
            <a:t>Stormborn</a:t>
          </a:r>
          <a:r>
            <a:rPr lang="de-DE" dirty="0" smtClean="0"/>
            <a:t> </a:t>
          </a:r>
          <a:r>
            <a:rPr lang="ru-RU" dirty="0" smtClean="0"/>
            <a:t>- </a:t>
          </a:r>
          <a:r>
            <a:rPr lang="ru-RU" dirty="0" err="1" smtClean="0"/>
            <a:t>Даянерис</a:t>
          </a:r>
          <a:r>
            <a:rPr lang="ru-RU" dirty="0" smtClean="0"/>
            <a:t> </a:t>
          </a:r>
          <a:r>
            <a:rPr lang="ru-RU" dirty="0" err="1" smtClean="0"/>
            <a:t>Буреродна</a:t>
          </a:r>
          <a:r>
            <a:rPr lang="ru-RU" dirty="0" smtClean="0"/>
            <a:t> </a:t>
          </a:r>
          <a:endParaRPr lang="ru-RU" dirty="0"/>
        </a:p>
      </dgm:t>
    </dgm:pt>
    <dgm:pt modelId="{546535E0-6655-4D9D-851A-0395B75F02D8}" type="parTrans" cxnId="{06A56DFB-BFCC-4037-A371-0A3AF8738564}">
      <dgm:prSet/>
      <dgm:spPr/>
      <dgm:t>
        <a:bodyPr/>
        <a:lstStyle/>
        <a:p>
          <a:endParaRPr lang="ru-RU"/>
        </a:p>
      </dgm:t>
    </dgm:pt>
    <dgm:pt modelId="{1D9C2C5A-1696-417A-9171-34A7045A9F51}" type="sibTrans" cxnId="{06A56DFB-BFCC-4037-A371-0A3AF8738564}">
      <dgm:prSet/>
      <dgm:spPr/>
      <dgm:t>
        <a:bodyPr/>
        <a:lstStyle/>
        <a:p>
          <a:endParaRPr lang="ru-RU"/>
        </a:p>
      </dgm:t>
    </dgm:pt>
    <dgm:pt modelId="{8FA14C9B-9D5F-432A-9A99-209DABC58788}">
      <dgm:prSet/>
      <dgm:spPr/>
      <dgm:t>
        <a:bodyPr/>
        <a:lstStyle/>
        <a:p>
          <a:r>
            <a:rPr lang="de-DE" smtClean="0"/>
            <a:t>Direwolf</a:t>
          </a:r>
          <a:endParaRPr lang="ru-RU"/>
        </a:p>
      </dgm:t>
    </dgm:pt>
    <dgm:pt modelId="{5B354DC4-910A-4D0C-BB08-EC8526115E5C}" type="parTrans" cxnId="{B229FB77-7AB2-4AC4-806E-C815C2FAE040}">
      <dgm:prSet/>
      <dgm:spPr/>
      <dgm:t>
        <a:bodyPr/>
        <a:lstStyle/>
        <a:p>
          <a:endParaRPr lang="ru-RU"/>
        </a:p>
      </dgm:t>
    </dgm:pt>
    <dgm:pt modelId="{9FB16675-C118-4FAC-911C-E340665326E0}" type="sibTrans" cxnId="{B229FB77-7AB2-4AC4-806E-C815C2FAE040}">
      <dgm:prSet/>
      <dgm:spPr/>
      <dgm:t>
        <a:bodyPr/>
        <a:lstStyle/>
        <a:p>
          <a:endParaRPr lang="ru-RU"/>
        </a:p>
      </dgm:t>
    </dgm:pt>
    <dgm:pt modelId="{1AAC79D0-1155-45C7-9B39-20E3EDB06C85}">
      <dgm:prSet/>
      <dgm:spPr/>
      <dgm:t>
        <a:bodyPr/>
        <a:lstStyle/>
        <a:p>
          <a:r>
            <a:rPr lang="de-DE" dirty="0" err="1" smtClean="0"/>
            <a:t>Wights</a:t>
          </a:r>
          <a:r>
            <a:rPr lang="uk-UA" dirty="0" smtClean="0"/>
            <a:t>, </a:t>
          </a:r>
          <a:r>
            <a:rPr lang="de-DE" dirty="0" err="1" smtClean="0"/>
            <a:t>godswood</a:t>
          </a:r>
          <a:endParaRPr lang="ru-RU" dirty="0" smtClean="0"/>
        </a:p>
        <a:p>
          <a:r>
            <a:rPr lang="de-DE" dirty="0" smtClean="0"/>
            <a:t> </a:t>
          </a:r>
          <a:endParaRPr lang="ru-RU" dirty="0"/>
        </a:p>
      </dgm:t>
    </dgm:pt>
    <dgm:pt modelId="{6078704D-4624-4FA5-996A-BFCD68AD701C}" type="parTrans" cxnId="{8023A738-ADBF-437B-8EFE-2DACEB444C5B}">
      <dgm:prSet/>
      <dgm:spPr/>
      <dgm:t>
        <a:bodyPr/>
        <a:lstStyle/>
        <a:p>
          <a:endParaRPr lang="ru-RU"/>
        </a:p>
      </dgm:t>
    </dgm:pt>
    <dgm:pt modelId="{91C07931-A352-4DF4-AE1C-077801029154}" type="sibTrans" cxnId="{8023A738-ADBF-437B-8EFE-2DACEB444C5B}">
      <dgm:prSet/>
      <dgm:spPr/>
      <dgm:t>
        <a:bodyPr/>
        <a:lstStyle/>
        <a:p>
          <a:endParaRPr lang="ru-RU"/>
        </a:p>
      </dgm:t>
    </dgm:pt>
    <dgm:pt modelId="{4ACBAE50-9FCE-45A1-B96C-312D7C757F1A}" type="pres">
      <dgm:prSet presAssocID="{EEC5A99F-4D24-4338-BCB7-49C5884CA177}" presName="diagram" presStyleCnt="0">
        <dgm:presLayoutVars>
          <dgm:dir/>
          <dgm:resizeHandles val="exact"/>
        </dgm:presLayoutVars>
      </dgm:prSet>
      <dgm:spPr/>
    </dgm:pt>
    <dgm:pt modelId="{51CF38A4-12B5-4114-B974-3FE00F58EC81}" type="pres">
      <dgm:prSet presAssocID="{1078D1F3-BFAF-43E1-9FD2-B5F301DA3B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99147-569D-48DF-B269-6DCB72428FC4}" type="pres">
      <dgm:prSet presAssocID="{8B5CE600-BB46-4167-AB09-FFE3E2D86B43}" presName="sibTrans" presStyleCnt="0"/>
      <dgm:spPr/>
    </dgm:pt>
    <dgm:pt modelId="{F9E10C59-7097-4FFD-9F13-436EE20F2C6F}" type="pres">
      <dgm:prSet presAssocID="{8FA14C9B-9D5F-432A-9A99-209DABC58788}" presName="node" presStyleLbl="node1" presStyleIdx="1" presStyleCnt="4">
        <dgm:presLayoutVars>
          <dgm:bulletEnabled val="1"/>
        </dgm:presLayoutVars>
      </dgm:prSet>
      <dgm:spPr/>
    </dgm:pt>
    <dgm:pt modelId="{88BF3B6E-A350-4D3E-96C0-5E88F5FFAA25}" type="pres">
      <dgm:prSet presAssocID="{9FB16675-C118-4FAC-911C-E340665326E0}" presName="sibTrans" presStyleCnt="0"/>
      <dgm:spPr/>
    </dgm:pt>
    <dgm:pt modelId="{EA237E19-76A3-484B-A8BA-F9B3D233F2BB}" type="pres">
      <dgm:prSet presAssocID="{CC700F25-FCB6-4B61-AE6C-72FA325B57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61A66-A932-4966-A311-3FD90F60D6C7}" type="pres">
      <dgm:prSet presAssocID="{1D9C2C5A-1696-417A-9171-34A7045A9F51}" presName="sibTrans" presStyleCnt="0"/>
      <dgm:spPr/>
    </dgm:pt>
    <dgm:pt modelId="{C8AA989A-5056-46B6-BED0-F9C4E62CF077}" type="pres">
      <dgm:prSet presAssocID="{1AAC79D0-1155-45C7-9B39-20E3EDB06C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CE3515-7852-4757-B44D-1832F5B6F29A}" type="presOf" srcId="{1AAC79D0-1155-45C7-9B39-20E3EDB06C85}" destId="{C8AA989A-5056-46B6-BED0-F9C4E62CF077}" srcOrd="0" destOrd="0" presId="urn:microsoft.com/office/officeart/2005/8/layout/default"/>
    <dgm:cxn modelId="{8023A738-ADBF-437B-8EFE-2DACEB444C5B}" srcId="{EEC5A99F-4D24-4338-BCB7-49C5884CA177}" destId="{1AAC79D0-1155-45C7-9B39-20E3EDB06C85}" srcOrd="3" destOrd="0" parTransId="{6078704D-4624-4FA5-996A-BFCD68AD701C}" sibTransId="{91C07931-A352-4DF4-AE1C-077801029154}"/>
    <dgm:cxn modelId="{280A4D92-398A-4239-8817-1FF31FA9AD09}" type="presOf" srcId="{CC700F25-FCB6-4B61-AE6C-72FA325B57C0}" destId="{EA237E19-76A3-484B-A8BA-F9B3D233F2BB}" srcOrd="0" destOrd="0" presId="urn:microsoft.com/office/officeart/2005/8/layout/default"/>
    <dgm:cxn modelId="{6661986E-927C-4E95-B732-019BCF964D04}" srcId="{EEC5A99F-4D24-4338-BCB7-49C5884CA177}" destId="{1078D1F3-BFAF-43E1-9FD2-B5F301DA3BB9}" srcOrd="0" destOrd="0" parTransId="{F028161F-39E3-4534-BE7F-C7DE39C45CAC}" sibTransId="{8B5CE600-BB46-4167-AB09-FFE3E2D86B43}"/>
    <dgm:cxn modelId="{016E6226-DE63-4EAD-A27E-01B24FC08C6B}" type="presOf" srcId="{1078D1F3-BFAF-43E1-9FD2-B5F301DA3BB9}" destId="{51CF38A4-12B5-4114-B974-3FE00F58EC81}" srcOrd="0" destOrd="0" presId="urn:microsoft.com/office/officeart/2005/8/layout/default"/>
    <dgm:cxn modelId="{06A56DFB-BFCC-4037-A371-0A3AF8738564}" srcId="{EEC5A99F-4D24-4338-BCB7-49C5884CA177}" destId="{CC700F25-FCB6-4B61-AE6C-72FA325B57C0}" srcOrd="2" destOrd="0" parTransId="{546535E0-6655-4D9D-851A-0395B75F02D8}" sibTransId="{1D9C2C5A-1696-417A-9171-34A7045A9F51}"/>
    <dgm:cxn modelId="{B70C58E2-E9CF-4703-9F8F-655862D740FD}" type="presOf" srcId="{8FA14C9B-9D5F-432A-9A99-209DABC58788}" destId="{F9E10C59-7097-4FFD-9F13-436EE20F2C6F}" srcOrd="0" destOrd="0" presId="urn:microsoft.com/office/officeart/2005/8/layout/default"/>
    <dgm:cxn modelId="{0550F625-D7C1-49BB-BBF5-37CC7EF1BFC6}" type="presOf" srcId="{EEC5A99F-4D24-4338-BCB7-49C5884CA177}" destId="{4ACBAE50-9FCE-45A1-B96C-312D7C757F1A}" srcOrd="0" destOrd="0" presId="urn:microsoft.com/office/officeart/2005/8/layout/default"/>
    <dgm:cxn modelId="{B229FB77-7AB2-4AC4-806E-C815C2FAE040}" srcId="{EEC5A99F-4D24-4338-BCB7-49C5884CA177}" destId="{8FA14C9B-9D5F-432A-9A99-209DABC58788}" srcOrd="1" destOrd="0" parTransId="{5B354DC4-910A-4D0C-BB08-EC8526115E5C}" sibTransId="{9FB16675-C118-4FAC-911C-E340665326E0}"/>
    <dgm:cxn modelId="{4A77BDB6-440D-4421-93D9-A7E34A726572}" type="presParOf" srcId="{4ACBAE50-9FCE-45A1-B96C-312D7C757F1A}" destId="{51CF38A4-12B5-4114-B974-3FE00F58EC81}" srcOrd="0" destOrd="0" presId="urn:microsoft.com/office/officeart/2005/8/layout/default"/>
    <dgm:cxn modelId="{6DA2CA99-0BB1-44CD-9807-512CC56BDB29}" type="presParOf" srcId="{4ACBAE50-9FCE-45A1-B96C-312D7C757F1A}" destId="{E7399147-569D-48DF-B269-6DCB72428FC4}" srcOrd="1" destOrd="0" presId="urn:microsoft.com/office/officeart/2005/8/layout/default"/>
    <dgm:cxn modelId="{FB9B8911-38FD-4CDD-AFAB-249152FDC7BD}" type="presParOf" srcId="{4ACBAE50-9FCE-45A1-B96C-312D7C757F1A}" destId="{F9E10C59-7097-4FFD-9F13-436EE20F2C6F}" srcOrd="2" destOrd="0" presId="urn:microsoft.com/office/officeart/2005/8/layout/default"/>
    <dgm:cxn modelId="{443CFC02-5C10-4B7B-A472-DFAE13D97C68}" type="presParOf" srcId="{4ACBAE50-9FCE-45A1-B96C-312D7C757F1A}" destId="{88BF3B6E-A350-4D3E-96C0-5E88F5FFAA25}" srcOrd="3" destOrd="0" presId="urn:microsoft.com/office/officeart/2005/8/layout/default"/>
    <dgm:cxn modelId="{4DF5F22B-CD37-46F5-AE80-E5F4B32E3BDC}" type="presParOf" srcId="{4ACBAE50-9FCE-45A1-B96C-312D7C757F1A}" destId="{EA237E19-76A3-484B-A8BA-F9B3D233F2BB}" srcOrd="4" destOrd="0" presId="urn:microsoft.com/office/officeart/2005/8/layout/default"/>
    <dgm:cxn modelId="{E6D3E788-FFDA-4650-9497-3A8749B2DC5F}" type="presParOf" srcId="{4ACBAE50-9FCE-45A1-B96C-312D7C757F1A}" destId="{56B61A66-A932-4966-A311-3FD90F60D6C7}" srcOrd="5" destOrd="0" presId="urn:microsoft.com/office/officeart/2005/8/layout/default"/>
    <dgm:cxn modelId="{A312A4EF-AD5A-49EE-8A9E-C6D9BD219596}" type="presParOf" srcId="{4ACBAE50-9FCE-45A1-B96C-312D7C757F1A}" destId="{C8AA989A-5056-46B6-BED0-F9C4E62CF07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1A9009-8536-4F7D-9FD3-F9A9D2246DA4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A38C404-46E7-4CC7-B71E-E47745B50D6D}">
      <dgm:prSet/>
      <dgm:spPr/>
      <dgm:t>
        <a:bodyPr/>
        <a:lstStyle/>
        <a:p>
          <a:r>
            <a:rPr lang="de-DE" dirty="0" smtClean="0"/>
            <a:t>Tom </a:t>
          </a:r>
          <a:r>
            <a:rPr lang="de-DE" dirty="0" err="1" smtClean="0"/>
            <a:t>Marvolo</a:t>
          </a:r>
          <a:r>
            <a:rPr lang="de-DE" dirty="0" smtClean="0"/>
            <a:t> </a:t>
          </a:r>
          <a:r>
            <a:rPr lang="de-DE" dirty="0" err="1" smtClean="0"/>
            <a:t>Riddle</a:t>
          </a:r>
          <a:r>
            <a:rPr lang="uk-UA" dirty="0" smtClean="0"/>
            <a:t> - </a:t>
          </a:r>
          <a:r>
            <a:rPr lang="en-US" dirty="0" smtClean="0"/>
            <a:t>Tom </a:t>
          </a:r>
          <a:r>
            <a:rPr lang="en-US" dirty="0" err="1" smtClean="0"/>
            <a:t>Marvolo</a:t>
          </a:r>
          <a:r>
            <a:rPr lang="en-US" dirty="0" smtClean="0"/>
            <a:t> Riddle</a:t>
          </a:r>
          <a:r>
            <a:rPr lang="uk-UA" dirty="0" smtClean="0"/>
            <a:t> - </a:t>
          </a:r>
          <a:r>
            <a:rPr lang="en-US" dirty="0" smtClean="0"/>
            <a:t> I am lord Voldemort</a:t>
          </a:r>
          <a:endParaRPr lang="ru-RU" dirty="0"/>
        </a:p>
      </dgm:t>
    </dgm:pt>
    <dgm:pt modelId="{A9B84D11-ADD5-4A1F-97A7-D45111FE64AD}" type="parTrans" cxnId="{462DFAD6-D28F-48DE-B0D7-67E95ACF9B3E}">
      <dgm:prSet/>
      <dgm:spPr/>
      <dgm:t>
        <a:bodyPr/>
        <a:lstStyle/>
        <a:p>
          <a:endParaRPr lang="ru-RU"/>
        </a:p>
      </dgm:t>
    </dgm:pt>
    <dgm:pt modelId="{51537A20-6837-4DDB-916C-7BD6BC11D8E5}" type="sibTrans" cxnId="{462DFAD6-D28F-48DE-B0D7-67E95ACF9B3E}">
      <dgm:prSet/>
      <dgm:spPr/>
      <dgm:t>
        <a:bodyPr/>
        <a:lstStyle/>
        <a:p>
          <a:endParaRPr lang="ru-RU"/>
        </a:p>
      </dgm:t>
    </dgm:pt>
    <dgm:pt modelId="{83999802-FB51-45E7-B63B-2F4F48E37262}">
      <dgm:prSet/>
      <dgm:spPr/>
      <dgm:t>
        <a:bodyPr/>
        <a:lstStyle/>
        <a:p>
          <a:r>
            <a:rPr lang="uk-UA" dirty="0" smtClean="0"/>
            <a:t>«</a:t>
          </a:r>
          <a:r>
            <a:rPr lang="de-DE" dirty="0" err="1" smtClean="0"/>
            <a:t>Charm</a:t>
          </a:r>
          <a:r>
            <a:rPr lang="de-DE" dirty="0" smtClean="0"/>
            <a:t> </a:t>
          </a:r>
          <a:r>
            <a:rPr lang="de-DE" dirty="0" err="1" smtClean="0"/>
            <a:t>Your</a:t>
          </a:r>
          <a:r>
            <a:rPr lang="de-DE" dirty="0" smtClean="0"/>
            <a:t> </a:t>
          </a:r>
          <a:r>
            <a:rPr lang="de-DE" dirty="0" err="1" smtClean="0"/>
            <a:t>Own</a:t>
          </a:r>
          <a:r>
            <a:rPr lang="de-DE" dirty="0" smtClean="0"/>
            <a:t> </a:t>
          </a:r>
          <a:r>
            <a:rPr lang="de-DE" dirty="0" err="1" smtClean="0"/>
            <a:t>Cheese</a:t>
          </a:r>
          <a:r>
            <a:rPr lang="uk-UA" dirty="0" smtClean="0"/>
            <a:t>» - </a:t>
          </a:r>
          <a:r>
            <a:rPr lang="ru-RU" dirty="0" smtClean="0"/>
            <a:t>«Як </a:t>
          </a:r>
          <a:r>
            <a:rPr lang="ru-RU" dirty="0" err="1" smtClean="0"/>
            <a:t>виворожити</a:t>
          </a:r>
          <a:r>
            <a:rPr lang="ru-RU" dirty="0" smtClean="0"/>
            <a:t> </a:t>
          </a:r>
          <a:r>
            <a:rPr lang="ru-RU" dirty="0" err="1" smtClean="0"/>
            <a:t>власні</a:t>
          </a:r>
          <a:r>
            <a:rPr lang="ru-RU" dirty="0" smtClean="0"/>
            <a:t> вареники» </a:t>
          </a:r>
          <a:endParaRPr lang="ru-RU" dirty="0"/>
        </a:p>
      </dgm:t>
    </dgm:pt>
    <dgm:pt modelId="{F119C500-BC78-4022-9C1D-96212BB5EC35}" type="parTrans" cxnId="{A1F81263-AF67-4BFF-A282-4A1E2D9112F9}">
      <dgm:prSet/>
      <dgm:spPr/>
      <dgm:t>
        <a:bodyPr/>
        <a:lstStyle/>
        <a:p>
          <a:endParaRPr lang="ru-RU"/>
        </a:p>
      </dgm:t>
    </dgm:pt>
    <dgm:pt modelId="{B43C20F1-85AA-4B68-8A73-3BB48D4F322B}" type="sibTrans" cxnId="{A1F81263-AF67-4BFF-A282-4A1E2D9112F9}">
      <dgm:prSet/>
      <dgm:spPr/>
      <dgm:t>
        <a:bodyPr/>
        <a:lstStyle/>
        <a:p>
          <a:endParaRPr lang="ru-RU"/>
        </a:p>
      </dgm:t>
    </dgm:pt>
    <dgm:pt modelId="{64015E64-1737-4333-BBB1-2F974C2FED37}">
      <dgm:prSet/>
      <dgm:spPr/>
      <dgm:t>
        <a:bodyPr/>
        <a:lstStyle/>
        <a:p>
          <a:r>
            <a:rPr lang="ru-RU" dirty="0" smtClean="0"/>
            <a:t>Лумос – </a:t>
          </a:r>
          <a:r>
            <a:rPr lang="de-DE" dirty="0" smtClean="0"/>
            <a:t>Lumos; </a:t>
          </a:r>
          <a:r>
            <a:rPr lang="ru-RU" dirty="0" smtClean="0"/>
            <a:t>Імперіус – </a:t>
          </a:r>
          <a:r>
            <a:rPr lang="de-DE" dirty="0" smtClean="0"/>
            <a:t>Imperius; </a:t>
          </a:r>
          <a:r>
            <a:rPr lang="ru-RU" dirty="0" smtClean="0"/>
            <a:t>Круціатус – </a:t>
          </a:r>
          <a:r>
            <a:rPr lang="de-DE" dirty="0" smtClean="0"/>
            <a:t>Cruciatus; </a:t>
          </a:r>
          <a:r>
            <a:rPr lang="ru-RU" dirty="0" smtClean="0"/>
            <a:t>Репаро – </a:t>
          </a:r>
          <a:r>
            <a:rPr lang="de-DE" dirty="0" smtClean="0"/>
            <a:t>Reparo; </a:t>
          </a:r>
          <a:r>
            <a:rPr lang="ru-RU" dirty="0" smtClean="0"/>
            <a:t>Авада Кедавра – </a:t>
          </a:r>
          <a:r>
            <a:rPr lang="de-DE" dirty="0" smtClean="0"/>
            <a:t>Avada Kedavra</a:t>
          </a:r>
          <a:endParaRPr lang="ru-RU" dirty="0"/>
        </a:p>
      </dgm:t>
    </dgm:pt>
    <dgm:pt modelId="{62D24986-CE0B-4D6E-90E7-25C45E10C355}" type="parTrans" cxnId="{13E93C3C-67EF-4C40-BFF4-79A97526FB05}">
      <dgm:prSet/>
      <dgm:spPr/>
      <dgm:t>
        <a:bodyPr/>
        <a:lstStyle/>
        <a:p>
          <a:endParaRPr lang="ru-RU"/>
        </a:p>
      </dgm:t>
    </dgm:pt>
    <dgm:pt modelId="{62B7023F-1EB2-4453-B01A-EF28A96CF37C}" type="sibTrans" cxnId="{13E93C3C-67EF-4C40-BFF4-79A97526FB05}">
      <dgm:prSet/>
      <dgm:spPr/>
      <dgm:t>
        <a:bodyPr/>
        <a:lstStyle/>
        <a:p>
          <a:endParaRPr lang="ru-RU"/>
        </a:p>
      </dgm:t>
    </dgm:pt>
    <dgm:pt modelId="{C428F0E4-E470-49DB-B83E-E351A885EA16}">
      <dgm:prSet/>
      <dgm:spPr/>
      <dgm:t>
        <a:bodyPr/>
        <a:lstStyle/>
        <a:p>
          <a:r>
            <a:rPr lang="ru-RU" dirty="0" err="1" smtClean="0"/>
            <a:t>Експеліармус</a:t>
          </a:r>
          <a:r>
            <a:rPr lang="ru-RU" dirty="0" smtClean="0"/>
            <a:t> – </a:t>
          </a:r>
          <a:r>
            <a:rPr lang="de-DE" dirty="0" err="1" smtClean="0"/>
            <a:t>Expelliarmus</a:t>
          </a:r>
          <a:r>
            <a:rPr lang="de-DE" dirty="0" smtClean="0"/>
            <a:t>; </a:t>
          </a:r>
          <a:r>
            <a:rPr lang="ru-RU" dirty="0" err="1" smtClean="0"/>
            <a:t>Експекто</a:t>
          </a:r>
          <a:r>
            <a:rPr lang="ru-RU" dirty="0" smtClean="0"/>
            <a:t> </a:t>
          </a:r>
          <a:r>
            <a:rPr lang="ru-RU" dirty="0" err="1" smtClean="0"/>
            <a:t>патронум</a:t>
          </a:r>
          <a:r>
            <a:rPr lang="ru-RU" dirty="0" smtClean="0"/>
            <a:t> – </a:t>
          </a:r>
          <a:r>
            <a:rPr lang="de-DE" dirty="0" err="1" smtClean="0"/>
            <a:t>Expecto</a:t>
          </a:r>
          <a:r>
            <a:rPr lang="de-DE" dirty="0" smtClean="0"/>
            <a:t> </a:t>
          </a:r>
          <a:r>
            <a:rPr lang="de-DE" dirty="0" err="1" smtClean="0"/>
            <a:t>Patronum</a:t>
          </a:r>
          <a:r>
            <a:rPr lang="de-DE" dirty="0" smtClean="0"/>
            <a:t>; </a:t>
          </a:r>
          <a:r>
            <a:rPr lang="ru-RU" dirty="0" err="1" smtClean="0"/>
            <a:t>Нокс</a:t>
          </a:r>
          <a:r>
            <a:rPr lang="ru-RU" dirty="0" smtClean="0"/>
            <a:t> – </a:t>
          </a:r>
          <a:r>
            <a:rPr lang="de-DE" dirty="0" err="1" smtClean="0"/>
            <a:t>Nox</a:t>
          </a:r>
          <a:r>
            <a:rPr lang="de-DE" dirty="0" smtClean="0"/>
            <a:t>; </a:t>
          </a:r>
          <a:r>
            <a:rPr lang="ru-RU" dirty="0" err="1" smtClean="0"/>
            <a:t>Релашіо</a:t>
          </a:r>
          <a:r>
            <a:rPr lang="ru-RU" dirty="0" smtClean="0"/>
            <a:t> – </a:t>
          </a:r>
          <a:r>
            <a:rPr lang="de-DE" dirty="0" err="1" smtClean="0"/>
            <a:t>Relashio</a:t>
          </a:r>
          <a:r>
            <a:rPr lang="de-DE" dirty="0" smtClean="0"/>
            <a:t> </a:t>
          </a:r>
          <a:r>
            <a:rPr lang="ru-RU" dirty="0" err="1" smtClean="0"/>
            <a:t>тощо</a:t>
          </a:r>
          <a:endParaRPr lang="ru-RU" dirty="0"/>
        </a:p>
      </dgm:t>
    </dgm:pt>
    <dgm:pt modelId="{356E0676-0C2E-48BC-BADE-390FCC17B653}" type="parTrans" cxnId="{020817A8-1D15-4E7B-8695-BDF21E2CD4F0}">
      <dgm:prSet/>
      <dgm:spPr/>
      <dgm:t>
        <a:bodyPr/>
        <a:lstStyle/>
        <a:p>
          <a:endParaRPr lang="ru-RU"/>
        </a:p>
      </dgm:t>
    </dgm:pt>
    <dgm:pt modelId="{F2D31FA6-4C38-4F6D-B8D7-5A6EC2303E66}" type="sibTrans" cxnId="{020817A8-1D15-4E7B-8695-BDF21E2CD4F0}">
      <dgm:prSet/>
      <dgm:spPr/>
      <dgm:t>
        <a:bodyPr/>
        <a:lstStyle/>
        <a:p>
          <a:endParaRPr lang="ru-RU"/>
        </a:p>
      </dgm:t>
    </dgm:pt>
    <dgm:pt modelId="{43E5CB8A-C03E-4A0D-B5D6-DC4F445509D7}">
      <dgm:prSet/>
      <dgm:spPr/>
      <dgm:t>
        <a:bodyPr/>
        <a:lstStyle/>
        <a:p>
          <a:r>
            <a:rPr lang="ru-RU" dirty="0" err="1" smtClean="0"/>
            <a:t>Кольорозмінне</a:t>
          </a:r>
          <a:r>
            <a:rPr lang="ru-RU" dirty="0" smtClean="0"/>
            <a:t> </a:t>
          </a:r>
          <a:r>
            <a:rPr lang="ru-RU" dirty="0" err="1" smtClean="0"/>
            <a:t>закляття</a:t>
          </a:r>
          <a:r>
            <a:rPr lang="ru-RU" dirty="0" smtClean="0"/>
            <a:t> – </a:t>
          </a:r>
          <a:r>
            <a:rPr lang="de-DE" dirty="0" err="1" smtClean="0"/>
            <a:t>Colour</a:t>
          </a:r>
          <a:r>
            <a:rPr lang="de-DE" dirty="0" smtClean="0"/>
            <a:t> Change </a:t>
          </a:r>
          <a:r>
            <a:rPr lang="de-DE" dirty="0" err="1" smtClean="0"/>
            <a:t>Charm</a:t>
          </a:r>
          <a:r>
            <a:rPr lang="ru-RU" dirty="0" smtClean="0"/>
            <a:t>; </a:t>
          </a:r>
          <a:r>
            <a:rPr lang="ru-RU" dirty="0" err="1" smtClean="0"/>
            <a:t>Метеозакляття</a:t>
          </a:r>
          <a:r>
            <a:rPr lang="ru-RU" dirty="0" smtClean="0"/>
            <a:t> – </a:t>
          </a:r>
          <a:r>
            <a:rPr lang="de-DE" dirty="0" err="1" smtClean="0"/>
            <a:t>Metheo</a:t>
          </a:r>
          <a:r>
            <a:rPr lang="de-DE" dirty="0" smtClean="0"/>
            <a:t> Hex</a:t>
          </a:r>
          <a:r>
            <a:rPr lang="ru-RU" dirty="0" smtClean="0"/>
            <a:t>; </a:t>
          </a:r>
          <a:r>
            <a:rPr lang="ru-RU" dirty="0" err="1" smtClean="0"/>
            <a:t>Мінливе</a:t>
          </a:r>
          <a:r>
            <a:rPr lang="ru-RU" dirty="0" smtClean="0"/>
            <a:t> </a:t>
          </a:r>
          <a:r>
            <a:rPr lang="ru-RU" dirty="0" err="1" smtClean="0"/>
            <a:t>замовляння</a:t>
          </a:r>
          <a:r>
            <a:rPr lang="ru-RU" dirty="0" smtClean="0"/>
            <a:t> – </a:t>
          </a:r>
          <a:r>
            <a:rPr lang="de-DE" dirty="0" err="1" smtClean="0"/>
            <a:t>Changing</a:t>
          </a:r>
          <a:r>
            <a:rPr lang="de-DE" dirty="0" smtClean="0"/>
            <a:t> </a:t>
          </a:r>
          <a:r>
            <a:rPr lang="de-DE" dirty="0" err="1" smtClean="0"/>
            <a:t>Spell</a:t>
          </a:r>
          <a:r>
            <a:rPr lang="de-DE" dirty="0" smtClean="0"/>
            <a:t> </a:t>
          </a:r>
          <a:r>
            <a:rPr lang="ru-RU" dirty="0" smtClean="0"/>
            <a:t>; </a:t>
          </a:r>
          <a:r>
            <a:rPr lang="ru-RU" dirty="0" err="1" smtClean="0"/>
            <a:t>Бульбашкоголові</a:t>
          </a:r>
          <a:r>
            <a:rPr lang="ru-RU" dirty="0" smtClean="0"/>
            <a:t> </a:t>
          </a:r>
          <a:r>
            <a:rPr lang="ru-RU" dirty="0" err="1" smtClean="0"/>
            <a:t>замовляння</a:t>
          </a:r>
          <a:r>
            <a:rPr lang="ru-RU" dirty="0" smtClean="0"/>
            <a:t> – </a:t>
          </a:r>
          <a:r>
            <a:rPr lang="de-DE" dirty="0" smtClean="0"/>
            <a:t>Bubble-Head </a:t>
          </a:r>
          <a:r>
            <a:rPr lang="ru-RU" dirty="0" smtClean="0"/>
            <a:t>, </a:t>
          </a:r>
          <a:r>
            <a:rPr lang="ru-RU" dirty="0" err="1" smtClean="0"/>
            <a:t>чари</a:t>
          </a:r>
          <a:r>
            <a:rPr lang="ru-RU" dirty="0" smtClean="0"/>
            <a:t> </a:t>
          </a:r>
          <a:r>
            <a:rPr lang="ru-RU" dirty="0" err="1" smtClean="0"/>
            <a:t>забуття</a:t>
          </a:r>
          <a:r>
            <a:rPr lang="ru-RU" dirty="0" smtClean="0"/>
            <a:t>  - </a:t>
          </a:r>
          <a:r>
            <a:rPr lang="de-DE" dirty="0" smtClean="0"/>
            <a:t>Memory </a:t>
          </a:r>
          <a:r>
            <a:rPr lang="de-DE" dirty="0" err="1" smtClean="0"/>
            <a:t>Charm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. </a:t>
          </a:r>
          <a:endParaRPr lang="ru-RU" dirty="0"/>
        </a:p>
      </dgm:t>
    </dgm:pt>
    <dgm:pt modelId="{90084DB9-C0E2-4165-8F1B-CAA7409E3199}" type="parTrans" cxnId="{E9648AEA-1A90-40ED-903C-F6138DB40DBB}">
      <dgm:prSet/>
      <dgm:spPr/>
      <dgm:t>
        <a:bodyPr/>
        <a:lstStyle/>
        <a:p>
          <a:endParaRPr lang="ru-RU"/>
        </a:p>
      </dgm:t>
    </dgm:pt>
    <dgm:pt modelId="{1B281DA6-1BC6-457C-965E-64FF1C49ADFC}" type="sibTrans" cxnId="{E9648AEA-1A90-40ED-903C-F6138DB40DBB}">
      <dgm:prSet/>
      <dgm:spPr/>
      <dgm:t>
        <a:bodyPr/>
        <a:lstStyle/>
        <a:p>
          <a:endParaRPr lang="ru-RU"/>
        </a:p>
      </dgm:t>
    </dgm:pt>
    <dgm:pt modelId="{DA3F8366-3CA5-4A3C-AF3A-7DE000E273C1}" type="pres">
      <dgm:prSet presAssocID="{8F1A9009-8536-4F7D-9FD3-F9A9D2246DA4}" presName="diagram" presStyleCnt="0">
        <dgm:presLayoutVars>
          <dgm:dir/>
          <dgm:resizeHandles val="exact"/>
        </dgm:presLayoutVars>
      </dgm:prSet>
      <dgm:spPr/>
    </dgm:pt>
    <dgm:pt modelId="{92091021-05E3-44AE-A630-66EF610327E2}" type="pres">
      <dgm:prSet presAssocID="{64015E64-1737-4333-BBB1-2F974C2FED37}" presName="node" presStyleLbl="node1" presStyleIdx="0" presStyleCnt="5">
        <dgm:presLayoutVars>
          <dgm:bulletEnabled val="1"/>
        </dgm:presLayoutVars>
      </dgm:prSet>
      <dgm:spPr/>
    </dgm:pt>
    <dgm:pt modelId="{FA62892E-DE3E-43B5-A990-A6E6CA436B59}" type="pres">
      <dgm:prSet presAssocID="{62B7023F-1EB2-4453-B01A-EF28A96CF37C}" presName="sibTrans" presStyleCnt="0"/>
      <dgm:spPr/>
    </dgm:pt>
    <dgm:pt modelId="{FFF56364-6756-4EEB-91B3-C3F5F4341908}" type="pres">
      <dgm:prSet presAssocID="{4A38C404-46E7-4CC7-B71E-E47745B50D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69091-8399-4FF8-8DB8-48E55B231B33}" type="pres">
      <dgm:prSet presAssocID="{51537A20-6837-4DDB-916C-7BD6BC11D8E5}" presName="sibTrans" presStyleCnt="0"/>
      <dgm:spPr/>
    </dgm:pt>
    <dgm:pt modelId="{A16C5019-4B1F-45E5-8FD4-07B46AB968B8}" type="pres">
      <dgm:prSet presAssocID="{43E5CB8A-C03E-4A0D-B5D6-DC4F445509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512AA-7A43-4FCE-B369-953E01F89A5B}" type="pres">
      <dgm:prSet presAssocID="{1B281DA6-1BC6-457C-965E-64FF1C49ADFC}" presName="sibTrans" presStyleCnt="0"/>
      <dgm:spPr/>
    </dgm:pt>
    <dgm:pt modelId="{2E1BEBF4-9199-416E-A27A-A296B4DB6A98}" type="pres">
      <dgm:prSet presAssocID="{C428F0E4-E470-49DB-B83E-E351A885EA16}" presName="node" presStyleLbl="node1" presStyleIdx="3" presStyleCnt="5">
        <dgm:presLayoutVars>
          <dgm:bulletEnabled val="1"/>
        </dgm:presLayoutVars>
      </dgm:prSet>
      <dgm:spPr/>
    </dgm:pt>
    <dgm:pt modelId="{13C42E15-E155-44FD-A335-7000CACAA63E}" type="pres">
      <dgm:prSet presAssocID="{F2D31FA6-4C38-4F6D-B8D7-5A6EC2303E66}" presName="sibTrans" presStyleCnt="0"/>
      <dgm:spPr/>
    </dgm:pt>
    <dgm:pt modelId="{DBFEB605-BFAD-4164-A552-60DCAD43C44E}" type="pres">
      <dgm:prSet presAssocID="{83999802-FB51-45E7-B63B-2F4F48E3726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7E29E1-A9D4-46AF-8A08-6FAC318648B4}" type="presOf" srcId="{8F1A9009-8536-4F7D-9FD3-F9A9D2246DA4}" destId="{DA3F8366-3CA5-4A3C-AF3A-7DE000E273C1}" srcOrd="0" destOrd="0" presId="urn:microsoft.com/office/officeart/2005/8/layout/default"/>
    <dgm:cxn modelId="{485636D9-2089-43A9-82F4-3023A6E34950}" type="presOf" srcId="{83999802-FB51-45E7-B63B-2F4F48E37262}" destId="{DBFEB605-BFAD-4164-A552-60DCAD43C44E}" srcOrd="0" destOrd="0" presId="urn:microsoft.com/office/officeart/2005/8/layout/default"/>
    <dgm:cxn modelId="{020817A8-1D15-4E7B-8695-BDF21E2CD4F0}" srcId="{8F1A9009-8536-4F7D-9FD3-F9A9D2246DA4}" destId="{C428F0E4-E470-49DB-B83E-E351A885EA16}" srcOrd="3" destOrd="0" parTransId="{356E0676-0C2E-48BC-BADE-390FCC17B653}" sibTransId="{F2D31FA6-4C38-4F6D-B8D7-5A6EC2303E66}"/>
    <dgm:cxn modelId="{F060096C-20DC-4468-8989-A11068BB0525}" type="presOf" srcId="{43E5CB8A-C03E-4A0D-B5D6-DC4F445509D7}" destId="{A16C5019-4B1F-45E5-8FD4-07B46AB968B8}" srcOrd="0" destOrd="0" presId="urn:microsoft.com/office/officeart/2005/8/layout/default"/>
    <dgm:cxn modelId="{2EE4E3BC-2206-40D5-8D8A-CE0CD3141DF8}" type="presOf" srcId="{64015E64-1737-4333-BBB1-2F974C2FED37}" destId="{92091021-05E3-44AE-A630-66EF610327E2}" srcOrd="0" destOrd="0" presId="urn:microsoft.com/office/officeart/2005/8/layout/default"/>
    <dgm:cxn modelId="{462DFAD6-D28F-48DE-B0D7-67E95ACF9B3E}" srcId="{8F1A9009-8536-4F7D-9FD3-F9A9D2246DA4}" destId="{4A38C404-46E7-4CC7-B71E-E47745B50D6D}" srcOrd="1" destOrd="0" parTransId="{A9B84D11-ADD5-4A1F-97A7-D45111FE64AD}" sibTransId="{51537A20-6837-4DDB-916C-7BD6BC11D8E5}"/>
    <dgm:cxn modelId="{562C0A7C-C052-4E33-9D41-F24ED83909BD}" type="presOf" srcId="{4A38C404-46E7-4CC7-B71E-E47745B50D6D}" destId="{FFF56364-6756-4EEB-91B3-C3F5F4341908}" srcOrd="0" destOrd="0" presId="urn:microsoft.com/office/officeart/2005/8/layout/default"/>
    <dgm:cxn modelId="{A1F81263-AF67-4BFF-A282-4A1E2D9112F9}" srcId="{8F1A9009-8536-4F7D-9FD3-F9A9D2246DA4}" destId="{83999802-FB51-45E7-B63B-2F4F48E37262}" srcOrd="4" destOrd="0" parTransId="{F119C500-BC78-4022-9C1D-96212BB5EC35}" sibTransId="{B43C20F1-85AA-4B68-8A73-3BB48D4F322B}"/>
    <dgm:cxn modelId="{13E93C3C-67EF-4C40-BFF4-79A97526FB05}" srcId="{8F1A9009-8536-4F7D-9FD3-F9A9D2246DA4}" destId="{64015E64-1737-4333-BBB1-2F974C2FED37}" srcOrd="0" destOrd="0" parTransId="{62D24986-CE0B-4D6E-90E7-25C45E10C355}" sibTransId="{62B7023F-1EB2-4453-B01A-EF28A96CF37C}"/>
    <dgm:cxn modelId="{F11669C1-C9A1-421E-869C-1417A58078E5}" type="presOf" srcId="{C428F0E4-E470-49DB-B83E-E351A885EA16}" destId="{2E1BEBF4-9199-416E-A27A-A296B4DB6A98}" srcOrd="0" destOrd="0" presId="urn:microsoft.com/office/officeart/2005/8/layout/default"/>
    <dgm:cxn modelId="{E9648AEA-1A90-40ED-903C-F6138DB40DBB}" srcId="{8F1A9009-8536-4F7D-9FD3-F9A9D2246DA4}" destId="{43E5CB8A-C03E-4A0D-B5D6-DC4F445509D7}" srcOrd="2" destOrd="0" parTransId="{90084DB9-C0E2-4165-8F1B-CAA7409E3199}" sibTransId="{1B281DA6-1BC6-457C-965E-64FF1C49ADFC}"/>
    <dgm:cxn modelId="{B026A9A5-6700-45FD-80DD-59E97B0DED1B}" type="presParOf" srcId="{DA3F8366-3CA5-4A3C-AF3A-7DE000E273C1}" destId="{92091021-05E3-44AE-A630-66EF610327E2}" srcOrd="0" destOrd="0" presId="urn:microsoft.com/office/officeart/2005/8/layout/default"/>
    <dgm:cxn modelId="{EDC534FE-E31E-47D0-BBF9-37771EE253E3}" type="presParOf" srcId="{DA3F8366-3CA5-4A3C-AF3A-7DE000E273C1}" destId="{FA62892E-DE3E-43B5-A990-A6E6CA436B59}" srcOrd="1" destOrd="0" presId="urn:microsoft.com/office/officeart/2005/8/layout/default"/>
    <dgm:cxn modelId="{FB1F167C-304D-451F-8BC7-77D91E8DA600}" type="presParOf" srcId="{DA3F8366-3CA5-4A3C-AF3A-7DE000E273C1}" destId="{FFF56364-6756-4EEB-91B3-C3F5F4341908}" srcOrd="2" destOrd="0" presId="urn:microsoft.com/office/officeart/2005/8/layout/default"/>
    <dgm:cxn modelId="{737013AE-5E71-4F63-9E30-BF593EFD631C}" type="presParOf" srcId="{DA3F8366-3CA5-4A3C-AF3A-7DE000E273C1}" destId="{7D969091-8399-4FF8-8DB8-48E55B231B33}" srcOrd="3" destOrd="0" presId="urn:microsoft.com/office/officeart/2005/8/layout/default"/>
    <dgm:cxn modelId="{096D71ED-05FC-47DB-8C5F-A33D5DA646E5}" type="presParOf" srcId="{DA3F8366-3CA5-4A3C-AF3A-7DE000E273C1}" destId="{A16C5019-4B1F-45E5-8FD4-07B46AB968B8}" srcOrd="4" destOrd="0" presId="urn:microsoft.com/office/officeart/2005/8/layout/default"/>
    <dgm:cxn modelId="{0882B1A0-28A7-4C84-A0ED-740AED54127C}" type="presParOf" srcId="{DA3F8366-3CA5-4A3C-AF3A-7DE000E273C1}" destId="{BEA512AA-7A43-4FCE-B369-953E01F89A5B}" srcOrd="5" destOrd="0" presId="urn:microsoft.com/office/officeart/2005/8/layout/default"/>
    <dgm:cxn modelId="{32953F6F-B4D7-451B-9FC4-32DB39A058C2}" type="presParOf" srcId="{DA3F8366-3CA5-4A3C-AF3A-7DE000E273C1}" destId="{2E1BEBF4-9199-416E-A27A-A296B4DB6A98}" srcOrd="6" destOrd="0" presId="urn:microsoft.com/office/officeart/2005/8/layout/default"/>
    <dgm:cxn modelId="{7235980E-E7E2-4DAA-8010-42EF2FD494A2}" type="presParOf" srcId="{DA3F8366-3CA5-4A3C-AF3A-7DE000E273C1}" destId="{13C42E15-E155-44FD-A335-7000CACAA63E}" srcOrd="7" destOrd="0" presId="urn:microsoft.com/office/officeart/2005/8/layout/default"/>
    <dgm:cxn modelId="{B3270E15-8272-4FC0-BA52-350C67E3A3A7}" type="presParOf" srcId="{DA3F8366-3CA5-4A3C-AF3A-7DE000E273C1}" destId="{DBFEB605-BFAD-4164-A552-60DCAD43C44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2918D-9099-4745-8F1A-EC0DC3F64F4D}">
      <dsp:nvSpPr>
        <dsp:cNvPr id="0" name=""/>
        <dsp:cNvSpPr/>
      </dsp:nvSpPr>
      <dsp:spPr>
        <a:xfrm>
          <a:off x="769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що спільного між фріменами Френка Герберта та січовими козаками</a:t>
          </a:r>
          <a:endParaRPr lang="ru-RU" sz="2600" kern="1200" dirty="0"/>
        </a:p>
      </dsp:txBody>
      <dsp:txXfrm>
        <a:off x="769" y="720037"/>
        <a:ext cx="3002376" cy="1801426"/>
      </dsp:txXfrm>
    </dsp:sp>
    <dsp:sp modelId="{02D6929E-0F04-446B-8FD0-C7826043567B}">
      <dsp:nvSpPr>
        <dsp:cNvPr id="0" name=""/>
        <dsp:cNvSpPr/>
      </dsp:nvSpPr>
      <dsp:spPr>
        <a:xfrm>
          <a:off x="3303384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про </a:t>
          </a:r>
          <a:r>
            <a:rPr lang="ru-RU" sz="2600" kern="1200" dirty="0"/>
            <a:t>що говорять імена персонажів Дж. </a:t>
          </a:r>
          <a:r>
            <a:rPr lang="ru-RU" sz="2600" kern="1200" dirty="0" err="1" smtClean="0"/>
            <a:t>Мартіна</a:t>
          </a:r>
          <a:r>
            <a:rPr lang="ru-RU" sz="2600" kern="1200" dirty="0" smtClean="0"/>
            <a:t> і Дж. </a:t>
          </a:r>
          <a:r>
            <a:rPr lang="ru-RU" sz="2600" kern="1200" dirty="0" err="1" smtClean="0"/>
            <a:t>Роулінг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>
        <a:off x="3303384" y="720037"/>
        <a:ext cx="3002376" cy="1801426"/>
      </dsp:txXfrm>
    </dsp:sp>
    <dsp:sp modelId="{BB465BF2-AD0D-480F-BC21-C280CA7A91C9}">
      <dsp:nvSpPr>
        <dsp:cNvPr id="0" name=""/>
        <dsp:cNvSpPr/>
      </dsp:nvSpPr>
      <dsp:spPr>
        <a:xfrm>
          <a:off x="769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які пісні українською співають гобіти </a:t>
          </a:r>
          <a:endParaRPr lang="ru-RU" sz="2600" kern="1200" dirty="0"/>
        </a:p>
      </dsp:txBody>
      <dsp:txXfrm>
        <a:off x="769" y="2821701"/>
        <a:ext cx="3002376" cy="1801426"/>
      </dsp:txXfrm>
    </dsp:sp>
    <dsp:sp modelId="{DC41BA61-4591-4D98-A897-CA7D34EF4EB6}">
      <dsp:nvSpPr>
        <dsp:cNvPr id="0" name=""/>
        <dsp:cNvSpPr/>
      </dsp:nvSpPr>
      <dsp:spPr>
        <a:xfrm>
          <a:off x="3303384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чому спайс  і прянощі – не одне й те саме</a:t>
          </a:r>
          <a:endParaRPr lang="ru-RU" sz="2600" kern="1200" dirty="0"/>
        </a:p>
      </dsp:txBody>
      <dsp:txXfrm>
        <a:off x="3303384" y="2821701"/>
        <a:ext cx="3002376" cy="180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C808D-6ECC-4C86-8C1F-39F0860A6507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err="1" smtClean="0"/>
            <a:t>Crys</a:t>
          </a:r>
          <a:r>
            <a:rPr lang="uk-UA" sz="4000" kern="1200" dirty="0" smtClean="0"/>
            <a:t>, </a:t>
          </a:r>
          <a:r>
            <a:rPr lang="de-DE" sz="4000" kern="1200" dirty="0" err="1" smtClean="0"/>
            <a:t>stillsuit</a:t>
          </a:r>
          <a:r>
            <a:rPr lang="uk-UA" sz="4000" kern="1200" dirty="0" smtClean="0"/>
            <a:t> тощо </a:t>
          </a:r>
          <a:endParaRPr lang="ru-RU" sz="4000" kern="1200" dirty="0"/>
        </a:p>
      </dsp:txBody>
      <dsp:txXfrm>
        <a:off x="744" y="145603"/>
        <a:ext cx="2902148" cy="1741289"/>
      </dsp:txXfrm>
    </dsp:sp>
    <dsp:sp modelId="{8315497D-E1E2-4A7B-9DFA-73409959A65A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Melange</a:t>
          </a:r>
          <a:r>
            <a:rPr lang="uk-UA" sz="4000" kern="1200" dirty="0" smtClean="0"/>
            <a:t>,</a:t>
          </a:r>
          <a:r>
            <a:rPr lang="ru-RU" sz="4000" kern="1200" dirty="0" smtClean="0"/>
            <a:t> </a:t>
          </a:r>
          <a:r>
            <a:rPr lang="de-DE" sz="4000" kern="1200" dirty="0" smtClean="0"/>
            <a:t>spice </a:t>
          </a:r>
          <a:endParaRPr lang="ru-RU" sz="4000" kern="1200" dirty="0"/>
        </a:p>
      </dsp:txBody>
      <dsp:txXfrm>
        <a:off x="3193107" y="145603"/>
        <a:ext cx="2902148" cy="1741289"/>
      </dsp:txXfrm>
    </dsp:sp>
    <dsp:sp modelId="{8BC532E4-E8B9-464F-A45D-F7FE456BDA62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err="1" smtClean="0"/>
            <a:t>Sietch</a:t>
          </a:r>
          <a:r>
            <a:rPr lang="uk-UA" sz="4000" kern="1200" dirty="0" smtClean="0"/>
            <a:t> чи </a:t>
          </a:r>
          <a:r>
            <a:rPr lang="de-DE" sz="4000" kern="1200" dirty="0" smtClean="0"/>
            <a:t>sich</a:t>
          </a:r>
          <a:r>
            <a:rPr lang="uk-UA" sz="4000" kern="1200" dirty="0" smtClean="0"/>
            <a:t>?</a:t>
          </a:r>
          <a:endParaRPr lang="ru-RU" sz="4000" kern="1200" dirty="0"/>
        </a:p>
      </dsp:txBody>
      <dsp:txXfrm>
        <a:off x="1596925" y="2177107"/>
        <a:ext cx="2902148" cy="1741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CB02B-41F7-4E1D-A956-0DC7258326A4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Dunlendings</a:t>
          </a:r>
          <a:endParaRPr lang="ru-RU" sz="3100" kern="1200" dirty="0"/>
        </a:p>
      </dsp:txBody>
      <dsp:txXfrm>
        <a:off x="744" y="145603"/>
        <a:ext cx="2902148" cy="1741289"/>
      </dsp:txXfrm>
    </dsp:sp>
    <dsp:sp modelId="{E0C564A1-D511-44B7-95B0-EAB9FAA9B091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err="1" smtClean="0"/>
            <a:t>Harfoot</a:t>
          </a:r>
          <a:r>
            <a:rPr lang="uk-UA" sz="3100" kern="1200" dirty="0" smtClean="0"/>
            <a:t>, </a:t>
          </a:r>
          <a:r>
            <a:rPr lang="de-DE" sz="3100" kern="1200" dirty="0" err="1" smtClean="0"/>
            <a:t>westmansweed</a:t>
          </a:r>
          <a:r>
            <a:rPr lang="uk-UA" sz="3100" kern="1200" dirty="0" smtClean="0"/>
            <a:t>,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err="1" smtClean="0"/>
            <a:t>Bywater</a:t>
          </a:r>
          <a:endParaRPr lang="ru-RU" sz="3100" kern="1200" dirty="0"/>
        </a:p>
      </dsp:txBody>
      <dsp:txXfrm>
        <a:off x="3193107" y="145603"/>
        <a:ext cx="2902148" cy="1741289"/>
      </dsp:txXfrm>
    </dsp:sp>
    <dsp:sp modelId="{C81F3440-F96C-49F6-8DCC-9E079DBD3001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Hobbit</a:t>
          </a:r>
          <a:r>
            <a:rPr lang="uk-UA" sz="3100" kern="1200" dirty="0" smtClean="0"/>
            <a:t>, </a:t>
          </a:r>
          <a:r>
            <a:rPr lang="de-DE" sz="3100" kern="1200" dirty="0" err="1" smtClean="0"/>
            <a:t>Shelob</a:t>
          </a:r>
          <a:endParaRPr lang="ru-RU" sz="3100" kern="1200" dirty="0"/>
        </a:p>
      </dsp:txBody>
      <dsp:txXfrm>
        <a:off x="1596925" y="2177107"/>
        <a:ext cx="2902148" cy="1741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F38A4-12B5-4114-B974-3FE00F58EC81}">
      <dsp:nvSpPr>
        <dsp:cNvPr id="0" name=""/>
        <dsp:cNvSpPr/>
      </dsp:nvSpPr>
      <dsp:spPr>
        <a:xfrm>
          <a:off x="741" y="605345"/>
          <a:ext cx="2890180" cy="1734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Narrow</a:t>
          </a:r>
          <a:r>
            <a:rPr lang="ru-RU" sz="1400" kern="1200" dirty="0" smtClean="0"/>
            <a:t> </a:t>
          </a:r>
          <a:r>
            <a:rPr lang="de-DE" sz="1400" kern="1200" dirty="0" err="1" smtClean="0"/>
            <a:t>Sea</a:t>
          </a:r>
          <a:r>
            <a:rPr lang="de-DE" sz="1400" kern="1200" dirty="0" smtClean="0"/>
            <a:t> (</a:t>
          </a:r>
          <a:r>
            <a:rPr lang="ru-RU" sz="1400" kern="1200" dirty="0" err="1" smtClean="0"/>
            <a:t>Вузьке</a:t>
          </a:r>
          <a:r>
            <a:rPr lang="ru-RU" sz="1400" kern="1200" dirty="0" smtClean="0"/>
            <a:t> Море), </a:t>
          </a:r>
          <a:r>
            <a:rPr lang="de-DE" sz="1400" kern="1200" dirty="0" err="1" smtClean="0"/>
            <a:t>Shady</a:t>
          </a:r>
          <a:r>
            <a:rPr lang="de-DE" sz="1400" kern="1200" dirty="0" smtClean="0"/>
            <a:t> Glen </a:t>
          </a:r>
          <a:r>
            <a:rPr lang="ru-RU" sz="1400" kern="1200" dirty="0" smtClean="0"/>
            <a:t>(</a:t>
          </a:r>
          <a:r>
            <a:rPr lang="ru-RU" sz="1400" kern="1200" dirty="0" err="1" smtClean="0"/>
            <a:t>Тіниста</a:t>
          </a:r>
          <a:r>
            <a:rPr lang="ru-RU" sz="1400" kern="1200" dirty="0" smtClean="0"/>
            <a:t> Долина), </a:t>
          </a:r>
          <a:r>
            <a:rPr lang="de-DE" sz="1400" kern="1200" dirty="0" err="1" smtClean="0"/>
            <a:t>Nine</a:t>
          </a:r>
          <a:r>
            <a:rPr lang="de-DE" sz="1400" kern="1200" dirty="0" smtClean="0"/>
            <a:t> Free Cities </a:t>
          </a:r>
          <a:r>
            <a:rPr lang="ru-RU" sz="1400" kern="1200" dirty="0" smtClean="0"/>
            <a:t> (</a:t>
          </a:r>
          <a:r>
            <a:rPr lang="ru-RU" sz="1400" kern="1200" dirty="0" err="1" smtClean="0"/>
            <a:t>Дев’ять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Вільних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Міст</a:t>
          </a:r>
          <a:r>
            <a:rPr lang="ru-RU" sz="1400" kern="1200" dirty="0" smtClean="0"/>
            <a:t>), </a:t>
          </a:r>
          <a:r>
            <a:rPr lang="de-DE" sz="1400" kern="1200" dirty="0" err="1" smtClean="0"/>
            <a:t>King’s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Landing</a:t>
          </a:r>
          <a:r>
            <a:rPr lang="de-DE" sz="1400" kern="1200" dirty="0" smtClean="0"/>
            <a:t> </a:t>
          </a:r>
          <a:r>
            <a:rPr lang="ru-RU" sz="1400" kern="1200" dirty="0" smtClean="0"/>
            <a:t> (</a:t>
          </a:r>
          <a:r>
            <a:rPr lang="ru-RU" sz="1400" kern="1200" dirty="0" err="1" smtClean="0"/>
            <a:t>Королівський</a:t>
          </a:r>
          <a:r>
            <a:rPr lang="ru-RU" sz="1400" kern="1200" dirty="0" smtClean="0"/>
            <a:t> Причал) </a:t>
          </a:r>
          <a:r>
            <a:rPr lang="ru-RU" sz="1400" kern="1200" dirty="0" err="1" smtClean="0"/>
            <a:t>тощо</a:t>
          </a:r>
          <a:r>
            <a:rPr lang="ru-RU" sz="1400" kern="1200" dirty="0" smtClean="0"/>
            <a:t>. За </a:t>
          </a:r>
          <a:r>
            <a:rPr lang="ru-RU" sz="1400" kern="1200" dirty="0" err="1" smtClean="0"/>
            <a:t>допомогою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калькування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передані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різні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титули</a:t>
          </a:r>
          <a:r>
            <a:rPr lang="ru-RU" sz="1400" kern="1200" dirty="0" smtClean="0"/>
            <a:t>: король-за-</a:t>
          </a:r>
          <a:r>
            <a:rPr lang="ru-RU" sz="1400" kern="1200" dirty="0" err="1" smtClean="0"/>
            <a:t>Стіною</a:t>
          </a:r>
          <a:r>
            <a:rPr lang="ru-RU" sz="1400" kern="1200" dirty="0" smtClean="0"/>
            <a:t> (</a:t>
          </a:r>
          <a:r>
            <a:rPr lang="de-DE" sz="1400" kern="1200" dirty="0" smtClean="0"/>
            <a:t>The King-</a:t>
          </a:r>
          <a:r>
            <a:rPr lang="de-DE" sz="1400" kern="1200" dirty="0" err="1" smtClean="0"/>
            <a:t>beyond</a:t>
          </a:r>
          <a:r>
            <a:rPr lang="de-DE" sz="1400" kern="1200" dirty="0" smtClean="0"/>
            <a:t>-</a:t>
          </a:r>
          <a:r>
            <a:rPr lang="de-DE" sz="1400" kern="1200" dirty="0" err="1" smtClean="0"/>
            <a:t>the</a:t>
          </a:r>
          <a:r>
            <a:rPr lang="de-DE" sz="1400" kern="1200" dirty="0" smtClean="0"/>
            <a:t>-Wall </a:t>
          </a:r>
          <a:r>
            <a:rPr lang="ru-RU" sz="1400" kern="1200" dirty="0" smtClean="0"/>
            <a:t>), лорд </a:t>
          </a:r>
          <a:r>
            <a:rPr lang="ru-RU" sz="1400" kern="1200" dirty="0" err="1" smtClean="0"/>
            <a:t>Долини</a:t>
          </a:r>
          <a:r>
            <a:rPr lang="ru-RU" sz="1400" kern="1200" dirty="0" smtClean="0"/>
            <a:t> (</a:t>
          </a:r>
          <a:r>
            <a:rPr lang="de-DE" sz="1400" kern="1200" dirty="0" smtClean="0"/>
            <a:t>Lord </a:t>
          </a:r>
          <a:r>
            <a:rPr lang="de-DE" sz="1400" kern="1200" dirty="0" err="1" smtClean="0"/>
            <a:t>of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the</a:t>
          </a:r>
          <a:r>
            <a:rPr lang="de-DE" sz="1400" kern="1200" dirty="0" smtClean="0"/>
            <a:t> Vale</a:t>
          </a:r>
          <a:r>
            <a:rPr lang="uk-UA" sz="1400" kern="1200" dirty="0" smtClean="0"/>
            <a:t>)</a:t>
          </a:r>
          <a:endParaRPr lang="ru-RU" sz="1400" kern="1200" dirty="0"/>
        </a:p>
      </dsp:txBody>
      <dsp:txXfrm>
        <a:off x="741" y="605345"/>
        <a:ext cx="2890180" cy="1734108"/>
      </dsp:txXfrm>
    </dsp:sp>
    <dsp:sp modelId="{F9E10C59-7097-4FFD-9F13-436EE20F2C6F}">
      <dsp:nvSpPr>
        <dsp:cNvPr id="0" name=""/>
        <dsp:cNvSpPr/>
      </dsp:nvSpPr>
      <dsp:spPr>
        <a:xfrm>
          <a:off x="3179939" y="605345"/>
          <a:ext cx="2890180" cy="1734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Direwolf</a:t>
          </a:r>
          <a:endParaRPr lang="ru-RU" sz="1400" kern="1200"/>
        </a:p>
      </dsp:txBody>
      <dsp:txXfrm>
        <a:off x="3179939" y="605345"/>
        <a:ext cx="2890180" cy="1734108"/>
      </dsp:txXfrm>
    </dsp:sp>
    <dsp:sp modelId="{EA237E19-76A3-484B-A8BA-F9B3D233F2BB}">
      <dsp:nvSpPr>
        <dsp:cNvPr id="0" name=""/>
        <dsp:cNvSpPr/>
      </dsp:nvSpPr>
      <dsp:spPr>
        <a:xfrm>
          <a:off x="741" y="2628471"/>
          <a:ext cx="2890180" cy="1734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Jon Snow –</a:t>
          </a:r>
          <a:r>
            <a:rPr lang="ru-RU" sz="1400" kern="1200" dirty="0" smtClean="0"/>
            <a:t>Джон </a:t>
          </a:r>
          <a:r>
            <a:rPr lang="ru-RU" sz="1400" kern="1200" dirty="0" err="1" smtClean="0"/>
            <a:t>Сніговій</a:t>
          </a:r>
          <a:r>
            <a:rPr lang="ru-RU" sz="1400" kern="1200" dirty="0" smtClean="0"/>
            <a:t>, </a:t>
          </a:r>
          <a:r>
            <a:rPr lang="de-DE" sz="1400" kern="1200" dirty="0" smtClean="0"/>
            <a:t>Winterfell – </a:t>
          </a:r>
          <a:r>
            <a:rPr lang="ru-RU" sz="1400" kern="1200" dirty="0" err="1" smtClean="0"/>
            <a:t>Зимосіч</a:t>
          </a:r>
          <a:r>
            <a:rPr lang="ru-RU" sz="1400" kern="1200" dirty="0" smtClean="0"/>
            <a:t>, </a:t>
          </a:r>
          <a:r>
            <a:rPr lang="de-DE" sz="1400" kern="1200" dirty="0" err="1" smtClean="0"/>
            <a:t>the</a:t>
          </a:r>
          <a:r>
            <a:rPr lang="de-DE" sz="1400" kern="1200" dirty="0" smtClean="0"/>
            <a:t> Free Folk – </a:t>
          </a:r>
          <a:r>
            <a:rPr lang="ru-RU" sz="1400" kern="1200" dirty="0" err="1" smtClean="0"/>
            <a:t>Вільний</a:t>
          </a:r>
          <a:r>
            <a:rPr lang="ru-RU" sz="1400" kern="1200" dirty="0" smtClean="0"/>
            <a:t> народ, </a:t>
          </a:r>
          <a:r>
            <a:rPr lang="de-DE" sz="1400" kern="1200" dirty="0" err="1" smtClean="0"/>
            <a:t>Mance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Rayder</a:t>
          </a:r>
          <a:r>
            <a:rPr lang="ru-RU" sz="1400" kern="1200" dirty="0" smtClean="0"/>
            <a:t>– </a:t>
          </a:r>
          <a:r>
            <a:rPr lang="ru-RU" sz="1400" kern="1200" dirty="0" err="1" smtClean="0"/>
            <a:t>Манс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Розбійник</a:t>
          </a:r>
          <a:r>
            <a:rPr lang="ru-RU" sz="1400" kern="1200" dirty="0" smtClean="0"/>
            <a:t>. </a:t>
          </a:r>
          <a:r>
            <a:rPr lang="de-DE" sz="1400" kern="1200" dirty="0" err="1" smtClean="0"/>
            <a:t>Daenerys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Stormborn</a:t>
          </a:r>
          <a:r>
            <a:rPr lang="de-DE" sz="1400" kern="1200" dirty="0" smtClean="0"/>
            <a:t> </a:t>
          </a:r>
          <a:r>
            <a:rPr lang="ru-RU" sz="1400" kern="1200" dirty="0" smtClean="0"/>
            <a:t>- </a:t>
          </a:r>
          <a:r>
            <a:rPr lang="ru-RU" sz="1400" kern="1200" dirty="0" err="1" smtClean="0"/>
            <a:t>Даянерис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Буреродна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741" y="2628471"/>
        <a:ext cx="2890180" cy="1734108"/>
      </dsp:txXfrm>
    </dsp:sp>
    <dsp:sp modelId="{C8AA989A-5056-46B6-BED0-F9C4E62CF077}">
      <dsp:nvSpPr>
        <dsp:cNvPr id="0" name=""/>
        <dsp:cNvSpPr/>
      </dsp:nvSpPr>
      <dsp:spPr>
        <a:xfrm>
          <a:off x="3179939" y="2628471"/>
          <a:ext cx="2890180" cy="1734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Wights</a:t>
          </a:r>
          <a:r>
            <a:rPr lang="uk-UA" sz="1400" kern="1200" dirty="0" smtClean="0"/>
            <a:t>, </a:t>
          </a:r>
          <a:r>
            <a:rPr lang="de-DE" sz="1400" kern="1200" dirty="0" err="1" smtClean="0"/>
            <a:t>godswood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</a:t>
          </a:r>
          <a:endParaRPr lang="ru-RU" sz="1400" kern="1200" dirty="0"/>
        </a:p>
      </dsp:txBody>
      <dsp:txXfrm>
        <a:off x="3179939" y="2628471"/>
        <a:ext cx="2890180" cy="1734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91021-05E3-44AE-A630-66EF610327E2}">
      <dsp:nvSpPr>
        <dsp:cNvPr id="0" name=""/>
        <dsp:cNvSpPr/>
      </dsp:nvSpPr>
      <dsp:spPr>
        <a:xfrm>
          <a:off x="586370" y="1425"/>
          <a:ext cx="2585316" cy="1551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Лумос – </a:t>
          </a:r>
          <a:r>
            <a:rPr lang="de-DE" sz="1300" kern="1200" dirty="0" smtClean="0"/>
            <a:t>Lumos; </a:t>
          </a:r>
          <a:r>
            <a:rPr lang="ru-RU" sz="1300" kern="1200" dirty="0" smtClean="0"/>
            <a:t>Імперіус – </a:t>
          </a:r>
          <a:r>
            <a:rPr lang="de-DE" sz="1300" kern="1200" dirty="0" smtClean="0"/>
            <a:t>Imperius; </a:t>
          </a:r>
          <a:r>
            <a:rPr lang="ru-RU" sz="1300" kern="1200" dirty="0" smtClean="0"/>
            <a:t>Круціатус – </a:t>
          </a:r>
          <a:r>
            <a:rPr lang="de-DE" sz="1300" kern="1200" dirty="0" smtClean="0"/>
            <a:t>Cruciatus; </a:t>
          </a:r>
          <a:r>
            <a:rPr lang="ru-RU" sz="1300" kern="1200" dirty="0" smtClean="0"/>
            <a:t>Репаро – </a:t>
          </a:r>
          <a:r>
            <a:rPr lang="de-DE" sz="1300" kern="1200" dirty="0" smtClean="0"/>
            <a:t>Reparo; </a:t>
          </a:r>
          <a:r>
            <a:rPr lang="ru-RU" sz="1300" kern="1200" dirty="0" smtClean="0"/>
            <a:t>Авада Кедавра – </a:t>
          </a:r>
          <a:r>
            <a:rPr lang="de-DE" sz="1300" kern="1200" dirty="0" smtClean="0"/>
            <a:t>Avada Kedavra</a:t>
          </a:r>
          <a:endParaRPr lang="ru-RU" sz="1300" kern="1200" dirty="0"/>
        </a:p>
      </dsp:txBody>
      <dsp:txXfrm>
        <a:off x="586370" y="1425"/>
        <a:ext cx="2585316" cy="1551189"/>
      </dsp:txXfrm>
    </dsp:sp>
    <dsp:sp modelId="{FFF56364-6756-4EEB-91B3-C3F5F4341908}">
      <dsp:nvSpPr>
        <dsp:cNvPr id="0" name=""/>
        <dsp:cNvSpPr/>
      </dsp:nvSpPr>
      <dsp:spPr>
        <a:xfrm>
          <a:off x="3430218" y="1425"/>
          <a:ext cx="2585316" cy="1551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Tom </a:t>
          </a:r>
          <a:r>
            <a:rPr lang="de-DE" sz="1300" kern="1200" dirty="0" err="1" smtClean="0"/>
            <a:t>Marvolo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Riddle</a:t>
          </a:r>
          <a:r>
            <a:rPr lang="uk-UA" sz="1300" kern="1200" dirty="0" smtClean="0"/>
            <a:t> - </a:t>
          </a:r>
          <a:r>
            <a:rPr lang="en-US" sz="1300" kern="1200" dirty="0" smtClean="0"/>
            <a:t>Tom </a:t>
          </a:r>
          <a:r>
            <a:rPr lang="en-US" sz="1300" kern="1200" dirty="0" err="1" smtClean="0"/>
            <a:t>Marvolo</a:t>
          </a:r>
          <a:r>
            <a:rPr lang="en-US" sz="1300" kern="1200" dirty="0" smtClean="0"/>
            <a:t> Riddle</a:t>
          </a:r>
          <a:r>
            <a:rPr lang="uk-UA" sz="1300" kern="1200" dirty="0" smtClean="0"/>
            <a:t> - </a:t>
          </a:r>
          <a:r>
            <a:rPr lang="en-US" sz="1300" kern="1200" dirty="0" smtClean="0"/>
            <a:t> I am lord Voldemort</a:t>
          </a:r>
          <a:endParaRPr lang="ru-RU" sz="1300" kern="1200" dirty="0"/>
        </a:p>
      </dsp:txBody>
      <dsp:txXfrm>
        <a:off x="3430218" y="1425"/>
        <a:ext cx="2585316" cy="1551189"/>
      </dsp:txXfrm>
    </dsp:sp>
    <dsp:sp modelId="{A16C5019-4B1F-45E5-8FD4-07B46AB968B8}">
      <dsp:nvSpPr>
        <dsp:cNvPr id="0" name=""/>
        <dsp:cNvSpPr/>
      </dsp:nvSpPr>
      <dsp:spPr>
        <a:xfrm>
          <a:off x="586370" y="1811146"/>
          <a:ext cx="2585316" cy="1551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Кольорозмінне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закляття</a:t>
          </a:r>
          <a:r>
            <a:rPr lang="ru-RU" sz="1300" kern="1200" dirty="0" smtClean="0"/>
            <a:t> – </a:t>
          </a:r>
          <a:r>
            <a:rPr lang="de-DE" sz="1300" kern="1200" dirty="0" err="1" smtClean="0"/>
            <a:t>Colour</a:t>
          </a:r>
          <a:r>
            <a:rPr lang="de-DE" sz="1300" kern="1200" dirty="0" smtClean="0"/>
            <a:t> Change </a:t>
          </a:r>
          <a:r>
            <a:rPr lang="de-DE" sz="1300" kern="1200" dirty="0" err="1" smtClean="0"/>
            <a:t>Charm</a:t>
          </a:r>
          <a:r>
            <a:rPr lang="ru-RU" sz="1300" kern="1200" dirty="0" smtClean="0"/>
            <a:t>; </a:t>
          </a:r>
          <a:r>
            <a:rPr lang="ru-RU" sz="1300" kern="1200" dirty="0" err="1" smtClean="0"/>
            <a:t>Метеозакляття</a:t>
          </a:r>
          <a:r>
            <a:rPr lang="ru-RU" sz="1300" kern="1200" dirty="0" smtClean="0"/>
            <a:t> – </a:t>
          </a:r>
          <a:r>
            <a:rPr lang="de-DE" sz="1300" kern="1200" dirty="0" err="1" smtClean="0"/>
            <a:t>Metheo</a:t>
          </a:r>
          <a:r>
            <a:rPr lang="de-DE" sz="1300" kern="1200" dirty="0" smtClean="0"/>
            <a:t> Hex</a:t>
          </a:r>
          <a:r>
            <a:rPr lang="ru-RU" sz="1300" kern="1200" dirty="0" smtClean="0"/>
            <a:t>; </a:t>
          </a:r>
          <a:r>
            <a:rPr lang="ru-RU" sz="1300" kern="1200" dirty="0" err="1" smtClean="0"/>
            <a:t>Мінливе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замовляння</a:t>
          </a:r>
          <a:r>
            <a:rPr lang="ru-RU" sz="1300" kern="1200" dirty="0" smtClean="0"/>
            <a:t> – </a:t>
          </a:r>
          <a:r>
            <a:rPr lang="de-DE" sz="1300" kern="1200" dirty="0" err="1" smtClean="0"/>
            <a:t>Changing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Spell</a:t>
          </a:r>
          <a:r>
            <a:rPr lang="de-DE" sz="1300" kern="1200" dirty="0" smtClean="0"/>
            <a:t> </a:t>
          </a:r>
          <a:r>
            <a:rPr lang="ru-RU" sz="1300" kern="1200" dirty="0" smtClean="0"/>
            <a:t>; </a:t>
          </a:r>
          <a:r>
            <a:rPr lang="ru-RU" sz="1300" kern="1200" dirty="0" err="1" smtClean="0"/>
            <a:t>Бульбашкоголові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замовляння</a:t>
          </a:r>
          <a:r>
            <a:rPr lang="ru-RU" sz="1300" kern="1200" dirty="0" smtClean="0"/>
            <a:t> – </a:t>
          </a:r>
          <a:r>
            <a:rPr lang="de-DE" sz="1300" kern="1200" dirty="0" smtClean="0"/>
            <a:t>Bubble-Head 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чари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забуття</a:t>
          </a:r>
          <a:r>
            <a:rPr lang="ru-RU" sz="1300" kern="1200" dirty="0" smtClean="0"/>
            <a:t>  - </a:t>
          </a:r>
          <a:r>
            <a:rPr lang="de-DE" sz="1300" kern="1200" dirty="0" smtClean="0"/>
            <a:t>Memory </a:t>
          </a:r>
          <a:r>
            <a:rPr lang="de-DE" sz="1300" kern="1200" dirty="0" err="1" smtClean="0"/>
            <a:t>Charm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тощо</a:t>
          </a:r>
          <a:r>
            <a:rPr lang="ru-RU" sz="1300" kern="1200" dirty="0" smtClean="0"/>
            <a:t>. </a:t>
          </a:r>
          <a:endParaRPr lang="ru-RU" sz="1300" kern="1200" dirty="0"/>
        </a:p>
      </dsp:txBody>
      <dsp:txXfrm>
        <a:off x="586370" y="1811146"/>
        <a:ext cx="2585316" cy="1551189"/>
      </dsp:txXfrm>
    </dsp:sp>
    <dsp:sp modelId="{2E1BEBF4-9199-416E-A27A-A296B4DB6A98}">
      <dsp:nvSpPr>
        <dsp:cNvPr id="0" name=""/>
        <dsp:cNvSpPr/>
      </dsp:nvSpPr>
      <dsp:spPr>
        <a:xfrm>
          <a:off x="3430218" y="1811146"/>
          <a:ext cx="2585316" cy="1551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Експеліармус</a:t>
          </a:r>
          <a:r>
            <a:rPr lang="ru-RU" sz="1300" kern="1200" dirty="0" smtClean="0"/>
            <a:t> – </a:t>
          </a:r>
          <a:r>
            <a:rPr lang="de-DE" sz="1300" kern="1200" dirty="0" err="1" smtClean="0"/>
            <a:t>Expelliarmus</a:t>
          </a:r>
          <a:r>
            <a:rPr lang="de-DE" sz="1300" kern="1200" dirty="0" smtClean="0"/>
            <a:t>; </a:t>
          </a:r>
          <a:r>
            <a:rPr lang="ru-RU" sz="1300" kern="1200" dirty="0" err="1" smtClean="0"/>
            <a:t>Експекто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патронум</a:t>
          </a:r>
          <a:r>
            <a:rPr lang="ru-RU" sz="1300" kern="1200" dirty="0" smtClean="0"/>
            <a:t> – </a:t>
          </a:r>
          <a:r>
            <a:rPr lang="de-DE" sz="1300" kern="1200" dirty="0" err="1" smtClean="0"/>
            <a:t>Expecto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Patronum</a:t>
          </a:r>
          <a:r>
            <a:rPr lang="de-DE" sz="1300" kern="1200" dirty="0" smtClean="0"/>
            <a:t>; </a:t>
          </a:r>
          <a:r>
            <a:rPr lang="ru-RU" sz="1300" kern="1200" dirty="0" err="1" smtClean="0"/>
            <a:t>Нокс</a:t>
          </a:r>
          <a:r>
            <a:rPr lang="ru-RU" sz="1300" kern="1200" dirty="0" smtClean="0"/>
            <a:t> – </a:t>
          </a:r>
          <a:r>
            <a:rPr lang="de-DE" sz="1300" kern="1200" dirty="0" err="1" smtClean="0"/>
            <a:t>Nox</a:t>
          </a:r>
          <a:r>
            <a:rPr lang="de-DE" sz="1300" kern="1200" dirty="0" smtClean="0"/>
            <a:t>; </a:t>
          </a:r>
          <a:r>
            <a:rPr lang="ru-RU" sz="1300" kern="1200" dirty="0" err="1" smtClean="0"/>
            <a:t>Релашіо</a:t>
          </a:r>
          <a:r>
            <a:rPr lang="ru-RU" sz="1300" kern="1200" dirty="0" smtClean="0"/>
            <a:t> – </a:t>
          </a:r>
          <a:r>
            <a:rPr lang="de-DE" sz="1300" kern="1200" dirty="0" err="1" smtClean="0"/>
            <a:t>Relashio</a:t>
          </a:r>
          <a:r>
            <a:rPr lang="de-DE" sz="1300" kern="1200" dirty="0" smtClean="0"/>
            <a:t> </a:t>
          </a:r>
          <a:r>
            <a:rPr lang="ru-RU" sz="1300" kern="1200" dirty="0" err="1" smtClean="0"/>
            <a:t>тощо</a:t>
          </a:r>
          <a:endParaRPr lang="ru-RU" sz="1300" kern="1200" dirty="0"/>
        </a:p>
      </dsp:txBody>
      <dsp:txXfrm>
        <a:off x="3430218" y="1811146"/>
        <a:ext cx="2585316" cy="1551189"/>
      </dsp:txXfrm>
    </dsp:sp>
    <dsp:sp modelId="{DBFEB605-BFAD-4164-A552-60DCAD43C44E}">
      <dsp:nvSpPr>
        <dsp:cNvPr id="0" name=""/>
        <dsp:cNvSpPr/>
      </dsp:nvSpPr>
      <dsp:spPr>
        <a:xfrm>
          <a:off x="2008294" y="3620868"/>
          <a:ext cx="2585316" cy="1551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«</a:t>
          </a:r>
          <a:r>
            <a:rPr lang="de-DE" sz="1300" kern="1200" dirty="0" err="1" smtClean="0"/>
            <a:t>Charm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Your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Own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Cheese</a:t>
          </a:r>
          <a:r>
            <a:rPr lang="uk-UA" sz="1300" kern="1200" dirty="0" smtClean="0"/>
            <a:t>» - </a:t>
          </a:r>
          <a:r>
            <a:rPr lang="ru-RU" sz="1300" kern="1200" dirty="0" smtClean="0"/>
            <a:t>«Як </a:t>
          </a:r>
          <a:r>
            <a:rPr lang="ru-RU" sz="1300" kern="1200" dirty="0" err="1" smtClean="0"/>
            <a:t>виворожити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власні</a:t>
          </a:r>
          <a:r>
            <a:rPr lang="ru-RU" sz="1300" kern="1200" dirty="0" smtClean="0"/>
            <a:t> вареники» </a:t>
          </a:r>
          <a:endParaRPr lang="ru-RU" sz="1300" kern="1200" dirty="0"/>
        </a:p>
      </dsp:txBody>
      <dsp:txXfrm>
        <a:off x="2008294" y="3620868"/>
        <a:ext cx="2585316" cy="1551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7/20/2025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220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80" y="1385740"/>
            <a:ext cx="1869334" cy="9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035" y="386499"/>
            <a:ext cx="7805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/>
              <a:t>Специфіка</a:t>
            </a:r>
            <a:r>
              <a:rPr lang="ru-RU" sz="3200" b="1" i="1" dirty="0"/>
              <a:t> перекладу фантастики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205" y="2274838"/>
            <a:ext cx="7956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1.	</a:t>
            </a:r>
            <a:r>
              <a:rPr lang="ru-RU" sz="2800" dirty="0" err="1"/>
              <a:t>Особливості</a:t>
            </a:r>
            <a:r>
              <a:rPr lang="ru-RU" sz="2800" dirty="0"/>
              <a:t> перекладу </a:t>
            </a:r>
            <a:r>
              <a:rPr lang="ru-RU" sz="2800" dirty="0" err="1"/>
              <a:t>космічного</a:t>
            </a:r>
            <a:r>
              <a:rPr lang="ru-RU" sz="2800" dirty="0"/>
              <a:t> </a:t>
            </a:r>
            <a:r>
              <a:rPr lang="ru-RU" sz="2800" dirty="0" err="1"/>
              <a:t>фентазі</a:t>
            </a:r>
            <a:r>
              <a:rPr lang="ru-RU" sz="2800" dirty="0"/>
              <a:t>: на </a:t>
            </a:r>
            <a:r>
              <a:rPr lang="ru-RU" sz="2800" dirty="0" err="1"/>
              <a:t>прикладі</a:t>
            </a:r>
            <a:r>
              <a:rPr lang="ru-RU" sz="2800" dirty="0"/>
              <a:t> «</a:t>
            </a:r>
            <a:r>
              <a:rPr lang="ru-RU" sz="2800" dirty="0" err="1"/>
              <a:t>Дюни</a:t>
            </a:r>
            <a:r>
              <a:rPr lang="ru-RU" sz="2800" dirty="0"/>
              <a:t>» Френка Герберта.</a:t>
            </a:r>
          </a:p>
          <a:p>
            <a:pPr algn="ctr"/>
            <a:r>
              <a:rPr lang="ru-RU" sz="2800" dirty="0"/>
              <a:t>2.	</a:t>
            </a:r>
            <a:r>
              <a:rPr lang="ru-RU" sz="2800" dirty="0" err="1"/>
              <a:t>Особливості</a:t>
            </a:r>
            <a:r>
              <a:rPr lang="ru-RU" sz="2800" dirty="0"/>
              <a:t> перекладу </a:t>
            </a:r>
            <a:r>
              <a:rPr lang="ru-RU" sz="2800" dirty="0" err="1"/>
              <a:t>епічного</a:t>
            </a:r>
            <a:r>
              <a:rPr lang="ru-RU" sz="2800" dirty="0"/>
              <a:t> </a:t>
            </a:r>
            <a:r>
              <a:rPr lang="ru-RU" sz="2800" dirty="0" err="1"/>
              <a:t>фентазі</a:t>
            </a:r>
            <a:r>
              <a:rPr lang="ru-RU" sz="2800" dirty="0"/>
              <a:t>: на </a:t>
            </a:r>
            <a:r>
              <a:rPr lang="ru-RU" sz="2800" dirty="0" err="1"/>
              <a:t>прикладі</a:t>
            </a:r>
            <a:r>
              <a:rPr lang="ru-RU" sz="2800" dirty="0"/>
              <a:t> </a:t>
            </a:r>
            <a:r>
              <a:rPr lang="ru-RU" sz="2800" dirty="0" err="1"/>
              <a:t>творів</a:t>
            </a:r>
            <a:r>
              <a:rPr lang="ru-RU" sz="2800" dirty="0"/>
              <a:t> Дж. </a:t>
            </a:r>
            <a:r>
              <a:rPr lang="ru-RU" sz="2800" dirty="0" err="1"/>
              <a:t>Толкіна</a:t>
            </a:r>
            <a:r>
              <a:rPr lang="ru-RU" sz="2800" dirty="0"/>
              <a:t> та Дж. </a:t>
            </a:r>
            <a:r>
              <a:rPr lang="ru-RU" sz="2800" dirty="0" err="1"/>
              <a:t>Мартіна</a:t>
            </a:r>
            <a:r>
              <a:rPr lang="ru-RU" sz="2800" dirty="0"/>
              <a:t>.</a:t>
            </a:r>
          </a:p>
          <a:p>
            <a:pPr algn="ctr"/>
            <a:r>
              <a:rPr lang="ru-RU" sz="2800" dirty="0"/>
              <a:t>3.	</a:t>
            </a:r>
            <a:r>
              <a:rPr lang="ru-RU" sz="2800" dirty="0" err="1"/>
              <a:t>Нюанси</a:t>
            </a:r>
            <a:r>
              <a:rPr lang="ru-RU" sz="2800" dirty="0"/>
              <a:t> перекладу </a:t>
            </a:r>
            <a:r>
              <a:rPr lang="ru-RU" sz="2800" dirty="0" err="1"/>
              <a:t>фентазі</a:t>
            </a:r>
            <a:r>
              <a:rPr lang="ru-RU" sz="2800" dirty="0"/>
              <a:t> </a:t>
            </a:r>
            <a:r>
              <a:rPr lang="ru-RU" sz="2800" dirty="0" err="1"/>
              <a:t>Дж.Роулінг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76552271"/>
              </p:ext>
            </p:extLst>
          </p:nvPr>
        </p:nvGraphicFramePr>
        <p:xfrm>
          <a:off x="914401" y="1396999"/>
          <a:ext cx="6306531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17" y="1372025"/>
            <a:ext cx="1848583" cy="9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6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err="1"/>
              <a:t>Особливості</a:t>
            </a:r>
            <a:r>
              <a:rPr lang="ru-RU" sz="2800" b="1" i="1" dirty="0"/>
              <a:t> перекладу </a:t>
            </a:r>
            <a:r>
              <a:rPr lang="ru-RU" sz="2800" b="1" i="1" dirty="0" err="1"/>
              <a:t>космічного</a:t>
            </a:r>
            <a:r>
              <a:rPr lang="ru-RU" sz="2800" b="1" i="1" dirty="0"/>
              <a:t> </a:t>
            </a:r>
            <a:r>
              <a:rPr lang="ru-RU" sz="2800" b="1" i="1" dirty="0" err="1"/>
              <a:t>фентазі</a:t>
            </a:r>
            <a:r>
              <a:rPr lang="ru-RU" sz="2800" b="1" i="1" dirty="0"/>
              <a:t>: на </a:t>
            </a:r>
            <a:r>
              <a:rPr lang="ru-RU" sz="2800" b="1" i="1" dirty="0" err="1"/>
              <a:t>прикладі</a:t>
            </a:r>
            <a:r>
              <a:rPr lang="ru-RU" sz="2800" b="1" i="1" dirty="0"/>
              <a:t> «</a:t>
            </a:r>
            <a:r>
              <a:rPr lang="ru-RU" sz="2800" b="1" i="1" dirty="0" err="1"/>
              <a:t>Дюни</a:t>
            </a:r>
            <a:r>
              <a:rPr lang="ru-RU" sz="2800" b="1" i="1" dirty="0"/>
              <a:t>» Френка Герберта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32" y="1432743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07" y="4383873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0150168"/>
              </p:ext>
            </p:extLst>
          </p:nvPr>
        </p:nvGraphicFramePr>
        <p:xfrm>
          <a:off x="223101" y="15949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66328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/>
                <a:ea typeface="Calibri"/>
              </a:rPr>
              <a:t>Особливості перекладу епічного </a:t>
            </a:r>
            <a:r>
              <a:rPr lang="uk-UA" sz="3200" b="1" dirty="0" err="1">
                <a:latin typeface="Times New Roman"/>
                <a:ea typeface="Calibri"/>
              </a:rPr>
              <a:t>фентазі</a:t>
            </a:r>
            <a:r>
              <a:rPr lang="uk-UA" sz="3200" b="1" dirty="0">
                <a:latin typeface="Times New Roman"/>
                <a:ea typeface="Calibri"/>
              </a:rPr>
              <a:t>: на прикладі творів </a:t>
            </a:r>
            <a:r>
              <a:rPr lang="uk-UA" sz="3200" b="1" dirty="0" err="1">
                <a:latin typeface="Times New Roman"/>
                <a:ea typeface="Calibri"/>
              </a:rPr>
              <a:t>Дж</a:t>
            </a:r>
            <a:r>
              <a:rPr lang="uk-UA" sz="3200" b="1" dirty="0">
                <a:latin typeface="Times New Roman"/>
                <a:ea typeface="Calibri"/>
              </a:rPr>
              <a:t>. </a:t>
            </a:r>
            <a:r>
              <a:rPr lang="uk-UA" sz="3200" b="1" dirty="0" err="1">
                <a:latin typeface="Times New Roman"/>
                <a:ea typeface="Calibri"/>
              </a:rPr>
              <a:t>Толкіна</a:t>
            </a:r>
            <a:r>
              <a:rPr lang="uk-UA" sz="3200" b="1" dirty="0">
                <a:latin typeface="Times New Roman"/>
                <a:ea typeface="Calibri"/>
              </a:rPr>
              <a:t> 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02" y="1517683"/>
            <a:ext cx="17621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177" y="4426736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2218192"/>
              </p:ext>
            </p:extLst>
          </p:nvPr>
        </p:nvGraphicFramePr>
        <p:xfrm>
          <a:off x="204247" y="16609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958403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i="1" dirty="0"/>
              <a:t>«One Ring </a:t>
            </a:r>
            <a:r>
              <a:rPr lang="en-US" sz="3200" b="1" i="1" dirty="0" smtClean="0"/>
              <a:t>to </a:t>
            </a:r>
            <a:r>
              <a:rPr lang="en-US" sz="3200" b="1" i="1" dirty="0"/>
              <a:t>rule </a:t>
            </a:r>
            <a:r>
              <a:rPr lang="en-US" sz="3200" b="1" i="1" dirty="0" smtClean="0"/>
              <a:t>them </a:t>
            </a:r>
            <a:r>
              <a:rPr lang="en-US" sz="3200" b="1" i="1" dirty="0"/>
              <a:t>all, One Ring to find them, One Ring to bring them all and in the Darkness bind </a:t>
            </a:r>
            <a:r>
              <a:rPr lang="en-US" sz="3200" b="1" i="1" dirty="0" smtClean="0"/>
              <a:t>them</a:t>
            </a:r>
            <a:r>
              <a:rPr lang="en-US" sz="3200" b="1" i="1" dirty="0"/>
              <a:t>». 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Ash </a:t>
            </a:r>
            <a:r>
              <a:rPr lang="de-DE" dirty="0" err="1"/>
              <a:t>nazg</a:t>
            </a:r>
            <a:r>
              <a:rPr lang="de-DE" dirty="0"/>
              <a:t> 	</a:t>
            </a:r>
            <a:endParaRPr lang="ru-RU" dirty="0"/>
          </a:p>
          <a:p>
            <a:pPr marL="0" indent="0">
              <a:buNone/>
            </a:pPr>
            <a:r>
              <a:rPr lang="de-DE" dirty="0" err="1"/>
              <a:t>durbatulûk</a:t>
            </a:r>
            <a:r>
              <a:rPr lang="de-DE" dirty="0"/>
              <a:t>, 	</a:t>
            </a:r>
            <a:endParaRPr lang="ru-RU" dirty="0"/>
          </a:p>
          <a:p>
            <a:pPr marL="0" indent="0">
              <a:buNone/>
            </a:pPr>
            <a:r>
              <a:rPr lang="de-DE" dirty="0"/>
              <a:t>ash </a:t>
            </a:r>
            <a:r>
              <a:rPr lang="de-DE" dirty="0" err="1"/>
              <a:t>nazg</a:t>
            </a:r>
            <a:r>
              <a:rPr lang="de-DE" dirty="0"/>
              <a:t> 	</a:t>
            </a:r>
            <a:endParaRPr lang="ru-RU" dirty="0"/>
          </a:p>
          <a:p>
            <a:pPr marL="0" indent="0">
              <a:buNone/>
            </a:pPr>
            <a:r>
              <a:rPr lang="de-DE" dirty="0" err="1"/>
              <a:t>gimbatul</a:t>
            </a:r>
            <a:r>
              <a:rPr lang="de-DE" dirty="0"/>
              <a:t>, 	</a:t>
            </a:r>
            <a:endParaRPr lang="ru-RU" dirty="0"/>
          </a:p>
          <a:p>
            <a:pPr marL="0" indent="0">
              <a:buNone/>
            </a:pPr>
            <a:r>
              <a:rPr lang="de-DE" dirty="0"/>
              <a:t>Ash </a:t>
            </a:r>
            <a:r>
              <a:rPr lang="de-DE" dirty="0" err="1"/>
              <a:t>nazg</a:t>
            </a:r>
            <a:r>
              <a:rPr lang="de-DE" dirty="0"/>
              <a:t> 	</a:t>
            </a:r>
            <a:endParaRPr lang="ru-RU" dirty="0"/>
          </a:p>
          <a:p>
            <a:pPr marL="0" indent="0">
              <a:buNone/>
            </a:pPr>
            <a:r>
              <a:rPr lang="de-DE" dirty="0" err="1"/>
              <a:t>thrakatulûk</a:t>
            </a:r>
            <a:r>
              <a:rPr lang="de-DE" dirty="0"/>
              <a:t> </a:t>
            </a:r>
            <a:r>
              <a:rPr lang="de-DE" dirty="0" err="1" smtClean="0"/>
              <a:t>agh</a:t>
            </a:r>
            <a:endParaRPr lang="ru-RU" dirty="0"/>
          </a:p>
          <a:p>
            <a:pPr marL="0" indent="0">
              <a:buNone/>
            </a:pPr>
            <a:r>
              <a:rPr lang="de-DE" dirty="0" err="1"/>
              <a:t>burzum-ishi</a:t>
            </a:r>
            <a:r>
              <a:rPr lang="de-DE" dirty="0"/>
              <a:t> 	</a:t>
            </a:r>
            <a:endParaRPr lang="uk-UA" dirty="0" smtClean="0"/>
          </a:p>
          <a:p>
            <a:pPr marL="0" indent="0">
              <a:buNone/>
            </a:pPr>
            <a:r>
              <a:rPr lang="de-DE" dirty="0" err="1" smtClean="0"/>
              <a:t>krimpatul</a:t>
            </a:r>
            <a:r>
              <a:rPr lang="de-DE" dirty="0" smtClean="0"/>
              <a:t> </a:t>
            </a:r>
            <a:r>
              <a:rPr lang="de-DE" dirty="0"/>
              <a:t>	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Аш</a:t>
            </a:r>
            <a:r>
              <a:rPr lang="ru-RU" dirty="0" smtClean="0"/>
              <a:t> </a:t>
            </a:r>
            <a:r>
              <a:rPr lang="ru-RU" dirty="0" err="1" smtClean="0"/>
              <a:t>назг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дурбатлук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err="1"/>
              <a:t>аш</a:t>
            </a:r>
            <a:r>
              <a:rPr lang="ru-RU" dirty="0"/>
              <a:t> </a:t>
            </a:r>
            <a:r>
              <a:rPr lang="ru-RU" dirty="0" err="1"/>
              <a:t>назг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шимбатул</a:t>
            </a:r>
            <a:r>
              <a:rPr lang="ru-RU" dirty="0"/>
              <a:t>,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аш</a:t>
            </a:r>
            <a:r>
              <a:rPr lang="ru-RU" dirty="0"/>
              <a:t> </a:t>
            </a:r>
            <a:r>
              <a:rPr lang="ru-RU" dirty="0" err="1" smtClean="0"/>
              <a:t>назг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Тракатлук</a:t>
            </a:r>
            <a:r>
              <a:rPr lang="ru-RU" dirty="0" smtClean="0"/>
              <a:t> </a:t>
            </a:r>
            <a:r>
              <a:rPr lang="ru-RU" dirty="0" err="1"/>
              <a:t>аг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бурцум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кримпатул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06008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Пісня </a:t>
            </a:r>
            <a:r>
              <a:rPr lang="uk-UA" b="1" i="1" dirty="0" err="1" smtClean="0"/>
              <a:t>гобітів</a:t>
            </a:r>
            <a:endParaRPr lang="ru-RU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4387"/>
              </p:ext>
            </p:extLst>
          </p:nvPr>
        </p:nvGraphicFramePr>
        <p:xfrm>
          <a:off x="1197201" y="1828801"/>
          <a:ext cx="7098386" cy="3842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9193"/>
                <a:gridCol w="3549193"/>
              </a:tblGrid>
              <a:tr h="903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Переклад «Пісні гобітів» Дж. Р. Р. Толкієн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А. В. Немірова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Ho! Ho! Ho! To the bottle I go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Хей! Хо! Плящина в мене є,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To heal my heart and drown my woe.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Що зцілить серденько моє,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Rain may fall and wind may blow,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І під дощем, і на вітрах,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And many miles be still to go,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І не страшний далекий шлях!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But under a tall tree will I lie,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Нехай собі біжать хмарки,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3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And let the clouds just go sailing by.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 я поспав би </a:t>
                      </a:r>
                      <a:r>
                        <a:rPr lang="ru-RU" sz="1400" dirty="0" err="1">
                          <a:effectLst/>
                        </a:rPr>
                        <a:t>залюбки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87939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4" y="1"/>
            <a:ext cx="8300578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/>
              <a:t>Особливості</a:t>
            </a:r>
            <a:r>
              <a:rPr lang="ru-RU" b="1" i="1" dirty="0"/>
              <a:t> перекладу </a:t>
            </a:r>
            <a:r>
              <a:rPr lang="ru-RU" b="1" i="1" dirty="0" err="1"/>
              <a:t>епічного</a:t>
            </a:r>
            <a:r>
              <a:rPr lang="ru-RU" b="1" i="1" dirty="0"/>
              <a:t> </a:t>
            </a:r>
            <a:r>
              <a:rPr lang="ru-RU" b="1" i="1" dirty="0" err="1"/>
              <a:t>фентазі</a:t>
            </a:r>
            <a:r>
              <a:rPr lang="ru-RU" b="1" i="1" dirty="0"/>
              <a:t>: на </a:t>
            </a:r>
            <a:r>
              <a:rPr lang="ru-RU" b="1" i="1" dirty="0" err="1"/>
              <a:t>прикладі</a:t>
            </a:r>
            <a:r>
              <a:rPr lang="ru-RU" b="1" i="1" dirty="0"/>
              <a:t> </a:t>
            </a:r>
            <a:r>
              <a:rPr lang="ru-RU" b="1" i="1" dirty="0" err="1"/>
              <a:t>творів</a:t>
            </a:r>
            <a:r>
              <a:rPr lang="ru-RU" b="1" i="1" dirty="0"/>
              <a:t> Дж. </a:t>
            </a:r>
            <a:r>
              <a:rPr lang="ru-RU" b="1" i="1" dirty="0" err="1" smtClean="0"/>
              <a:t>Мартіна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37" y="1447424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26" y="4277823"/>
            <a:ext cx="265835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52237834"/>
              </p:ext>
            </p:extLst>
          </p:nvPr>
        </p:nvGraphicFramePr>
        <p:xfrm>
          <a:off x="140864" y="1478061"/>
          <a:ext cx="6070861" cy="496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84037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Нюанси</a:t>
            </a:r>
            <a:r>
              <a:rPr lang="ru-RU" b="1" i="1" dirty="0" smtClean="0"/>
              <a:t> </a:t>
            </a:r>
            <a:r>
              <a:rPr lang="ru-RU" b="1" i="1" dirty="0"/>
              <a:t>перекладу </a:t>
            </a:r>
            <a:r>
              <a:rPr lang="ru-RU" b="1" i="1" dirty="0" err="1"/>
              <a:t>фентазі</a:t>
            </a:r>
            <a:r>
              <a:rPr lang="ru-RU" b="1" i="1" dirty="0"/>
              <a:t> </a:t>
            </a:r>
            <a:r>
              <a:rPr lang="ru-RU" b="1" i="1" dirty="0" err="1"/>
              <a:t>Дж.Роулінг</a:t>
            </a:r>
            <a:endParaRPr lang="ru-RU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26" y="1517045"/>
            <a:ext cx="2101049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8397450"/>
              </p:ext>
            </p:extLst>
          </p:nvPr>
        </p:nvGraphicFramePr>
        <p:xfrm>
          <a:off x="194820" y="1444132"/>
          <a:ext cx="6601905" cy="517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296811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95167"/>
            <a:ext cx="89554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</a:t>
            </a:r>
            <a:r>
              <a:rPr lang="ru-RU" b="1" dirty="0" err="1"/>
              <a:t>першому</a:t>
            </a:r>
            <a:r>
              <a:rPr lang="ru-RU" b="1" dirty="0"/>
              <a:t> </a:t>
            </a:r>
            <a:r>
              <a:rPr lang="ru-RU" b="1" dirty="0" err="1"/>
              <a:t>етапі</a:t>
            </a:r>
            <a:r>
              <a:rPr lang="ru-RU" b="1" dirty="0"/>
              <a:t> </a:t>
            </a:r>
            <a:r>
              <a:rPr lang="ru-RU" dirty="0" err="1"/>
              <a:t>роботи</a:t>
            </a:r>
            <a:r>
              <a:rPr lang="ru-RU" dirty="0"/>
              <a:t> над передачею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імен</a:t>
            </a:r>
            <a:r>
              <a:rPr lang="ru-RU" dirty="0"/>
              <a:t> і </a:t>
            </a:r>
            <a:r>
              <a:rPr lang="ru-RU" dirty="0" err="1"/>
              <a:t>назв</a:t>
            </a:r>
            <a:r>
              <a:rPr lang="ru-RU" dirty="0"/>
              <a:t> </a:t>
            </a:r>
            <a:r>
              <a:rPr lang="ru-RU" dirty="0" err="1"/>
              <a:t>перекладач</a:t>
            </a:r>
            <a:r>
              <a:rPr lang="ru-RU" dirty="0"/>
              <a:t> повинен </a:t>
            </a:r>
            <a:r>
              <a:rPr lang="ru-RU" dirty="0" err="1"/>
              <a:t>впевнитися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перед ним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. </a:t>
            </a:r>
            <a:r>
              <a:rPr lang="ru-RU" b="1" dirty="0"/>
              <a:t>На другому </a:t>
            </a:r>
            <a:r>
              <a:rPr lang="ru-RU" b="1" dirty="0" err="1"/>
              <a:t>етапі</a:t>
            </a:r>
            <a:r>
              <a:rPr lang="ru-RU" b="1" dirty="0"/>
              <a:t> </a:t>
            </a:r>
            <a:r>
              <a:rPr lang="ru-RU" dirty="0" err="1"/>
              <a:t>перекладач</a:t>
            </a:r>
            <a:r>
              <a:rPr lang="ru-RU" dirty="0"/>
              <a:t> повинен </a:t>
            </a:r>
            <a:r>
              <a:rPr lang="ru-RU" dirty="0" err="1"/>
              <a:t>встановити</a:t>
            </a:r>
            <a:r>
              <a:rPr lang="ru-RU" dirty="0"/>
              <a:t>,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власна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(</a:t>
            </a:r>
            <a:r>
              <a:rPr lang="ru-RU" dirty="0" err="1"/>
              <a:t>місто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тварина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b="1" dirty="0"/>
              <a:t>На </a:t>
            </a:r>
            <a:r>
              <a:rPr lang="ru-RU" b="1" dirty="0" err="1"/>
              <a:t>третьому</a:t>
            </a:r>
            <a:r>
              <a:rPr lang="ru-RU" b="1" dirty="0"/>
              <a:t> </a:t>
            </a:r>
            <a:r>
              <a:rPr lang="ru-RU" b="1" dirty="0" err="1"/>
              <a:t>етапі</a:t>
            </a:r>
            <a:r>
              <a:rPr lang="ru-RU" b="1" dirty="0"/>
              <a:t> </a:t>
            </a:r>
            <a:r>
              <a:rPr lang="ru-RU" dirty="0" err="1"/>
              <a:t>перекладач</a:t>
            </a:r>
            <a:r>
              <a:rPr lang="ru-RU" dirty="0"/>
              <a:t> повинен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національно-мовну</a:t>
            </a:r>
            <a:r>
              <a:rPr lang="ru-RU" dirty="0"/>
              <a:t> </a:t>
            </a:r>
            <a:r>
              <a:rPr lang="ru-RU" dirty="0" err="1"/>
              <a:t>належність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характеристики (стать </a:t>
            </a:r>
            <a:r>
              <a:rPr lang="ru-RU" dirty="0" err="1"/>
              <a:t>наприклад</a:t>
            </a:r>
            <a:r>
              <a:rPr lang="ru-RU" dirty="0"/>
              <a:t>). </a:t>
            </a:r>
            <a:r>
              <a:rPr lang="ru-RU" b="1" dirty="0"/>
              <a:t>На четвертому </a:t>
            </a:r>
            <a:r>
              <a:rPr lang="ru-RU" b="1" dirty="0" err="1"/>
              <a:t>етапі</a:t>
            </a:r>
            <a:r>
              <a:rPr lang="ru-RU" b="1" dirty="0"/>
              <a:t> </a:t>
            </a:r>
            <a:r>
              <a:rPr lang="ru-RU" dirty="0" err="1"/>
              <a:t>перекладач</a:t>
            </a:r>
            <a:r>
              <a:rPr lang="ru-RU" dirty="0"/>
              <a:t> повинен </a:t>
            </a:r>
            <a:r>
              <a:rPr lang="ru-RU" dirty="0" err="1"/>
              <a:t>встановити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власна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одиничною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множинною</a:t>
            </a:r>
            <a:r>
              <a:rPr lang="ru-RU" dirty="0"/>
              <a:t>. На </a:t>
            </a:r>
            <a:r>
              <a:rPr lang="ru-RU" b="1" dirty="0" err="1"/>
              <a:t>п’ятому</a:t>
            </a:r>
            <a:r>
              <a:rPr lang="ru-RU" b="1" dirty="0"/>
              <a:t> </a:t>
            </a:r>
            <a:r>
              <a:rPr lang="ru-RU" b="1" dirty="0" err="1"/>
              <a:t>етапі</a:t>
            </a:r>
            <a:r>
              <a:rPr lang="ru-RU" b="1" dirty="0"/>
              <a:t> </a:t>
            </a:r>
            <a:r>
              <a:rPr lang="ru-RU" dirty="0" err="1"/>
              <a:t>перекладач</a:t>
            </a:r>
            <a:r>
              <a:rPr lang="ru-RU" dirty="0"/>
              <a:t> повинен </a:t>
            </a:r>
            <a:r>
              <a:rPr lang="ru-RU" dirty="0" err="1"/>
              <a:t>встановити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відповідників</a:t>
            </a:r>
            <a:r>
              <a:rPr lang="ru-RU" dirty="0"/>
              <a:t>. </a:t>
            </a:r>
            <a:r>
              <a:rPr lang="ru-RU" b="1" dirty="0"/>
              <a:t>На </a:t>
            </a:r>
            <a:r>
              <a:rPr lang="ru-RU" b="1" dirty="0" err="1"/>
              <a:t>шостому</a:t>
            </a:r>
            <a:r>
              <a:rPr lang="ru-RU" b="1" dirty="0"/>
              <a:t> </a:t>
            </a:r>
            <a:r>
              <a:rPr lang="ru-RU" b="1" dirty="0" err="1"/>
              <a:t>етапі</a:t>
            </a:r>
            <a:r>
              <a:rPr lang="ru-RU" dirty="0"/>
              <a:t>, </a:t>
            </a:r>
            <a:r>
              <a:rPr lang="ru-RU" dirty="0" err="1"/>
              <a:t>встановивши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відповідників</a:t>
            </a:r>
            <a:r>
              <a:rPr lang="ru-RU" dirty="0"/>
              <a:t>, </a:t>
            </a:r>
            <a:r>
              <a:rPr lang="ru-RU" dirty="0" err="1"/>
              <a:t>виявити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перенести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в переклад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оригінальному</a:t>
            </a:r>
            <a:r>
              <a:rPr lang="ru-RU" dirty="0"/>
              <a:t> </a:t>
            </a:r>
            <a:r>
              <a:rPr lang="ru-RU" dirty="0" err="1"/>
              <a:t>написанні</a:t>
            </a:r>
            <a:r>
              <a:rPr lang="ru-RU" dirty="0"/>
              <a:t>. </a:t>
            </a:r>
            <a:r>
              <a:rPr lang="ru-RU" b="1" dirty="0"/>
              <a:t>На </a:t>
            </a:r>
            <a:r>
              <a:rPr lang="ru-RU" b="1" dirty="0" err="1"/>
              <a:t>сьомому</a:t>
            </a:r>
            <a:r>
              <a:rPr lang="ru-RU" b="1" dirty="0"/>
              <a:t> </a:t>
            </a:r>
            <a:r>
              <a:rPr lang="ru-RU" b="1" dirty="0" err="1"/>
              <a:t>етапі</a:t>
            </a:r>
            <a:r>
              <a:rPr lang="ru-RU" b="1" dirty="0"/>
              <a:t> </a:t>
            </a:r>
            <a:r>
              <a:rPr lang="ru-RU" dirty="0"/>
              <a:t>при </a:t>
            </a:r>
            <a:r>
              <a:rPr lang="ru-RU" dirty="0" err="1"/>
              <a:t>неможливості</a:t>
            </a:r>
            <a:r>
              <a:rPr lang="ru-RU" dirty="0"/>
              <a:t> 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обрати метод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формальної</a:t>
            </a:r>
            <a:r>
              <a:rPr lang="ru-RU" dirty="0"/>
              <a:t> </a:t>
            </a:r>
            <a:r>
              <a:rPr lang="ru-RU" dirty="0" err="1"/>
              <a:t>подібності</a:t>
            </a:r>
            <a:r>
              <a:rPr lang="ru-RU" dirty="0"/>
              <a:t> (</a:t>
            </a:r>
            <a:r>
              <a:rPr lang="ru-RU" dirty="0" err="1"/>
              <a:t>транскрипція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транслітерація</a:t>
            </a:r>
            <a:r>
              <a:rPr lang="ru-RU" dirty="0"/>
              <a:t>).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узгодити</a:t>
            </a:r>
            <a:r>
              <a:rPr lang="ru-RU" dirty="0"/>
              <a:t> з грам. нормами </a:t>
            </a:r>
            <a:r>
              <a:rPr lang="ru-RU" dirty="0" err="1"/>
              <a:t>мови</a:t>
            </a:r>
            <a:r>
              <a:rPr lang="ru-RU" dirty="0"/>
              <a:t> перекладу. </a:t>
            </a:r>
            <a:r>
              <a:rPr lang="ru-RU" b="1" dirty="0"/>
              <a:t>На восьмому </a:t>
            </a:r>
            <a:r>
              <a:rPr lang="ru-RU" b="1" dirty="0" err="1"/>
              <a:t>етапі</a:t>
            </a:r>
            <a:r>
              <a:rPr lang="ru-RU" b="1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отриманий</a:t>
            </a:r>
            <a:r>
              <a:rPr lang="ru-RU" dirty="0"/>
              <a:t> результат на </a:t>
            </a:r>
            <a:r>
              <a:rPr lang="ru-RU" dirty="0" err="1"/>
              <a:t>благозвучність</a:t>
            </a:r>
            <a:r>
              <a:rPr lang="ru-RU" dirty="0"/>
              <a:t>. </a:t>
            </a:r>
            <a:r>
              <a:rPr lang="ru-RU" b="1" dirty="0"/>
              <a:t>На </a:t>
            </a:r>
            <a:r>
              <a:rPr lang="ru-RU" b="1" dirty="0" err="1"/>
              <a:t>дев’ятому</a:t>
            </a:r>
            <a:r>
              <a:rPr lang="ru-RU" b="1" dirty="0"/>
              <a:t> </a:t>
            </a:r>
            <a:r>
              <a:rPr lang="ru-RU" b="1" dirty="0" err="1"/>
              <a:t>е</a:t>
            </a:r>
            <a:r>
              <a:rPr lang="ru-RU" dirty="0" err="1"/>
              <a:t>тапі</a:t>
            </a:r>
            <a:r>
              <a:rPr lang="ru-RU" dirty="0"/>
              <a:t> </a:t>
            </a:r>
            <a:r>
              <a:rPr lang="ru-RU" dirty="0" err="1"/>
              <a:t>перекладач</a:t>
            </a:r>
            <a:r>
              <a:rPr lang="ru-RU" dirty="0"/>
              <a:t> повинен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відповідник</a:t>
            </a:r>
            <a:r>
              <a:rPr lang="ru-RU" dirty="0"/>
              <a:t> на </a:t>
            </a:r>
            <a:r>
              <a:rPr lang="ru-RU" dirty="0" err="1"/>
              <a:t>входження</a:t>
            </a:r>
            <a:r>
              <a:rPr lang="ru-RU" dirty="0"/>
              <a:t> в систему </a:t>
            </a:r>
            <a:r>
              <a:rPr lang="ru-RU" dirty="0" err="1"/>
              <a:t>мови</a:t>
            </a:r>
            <a:r>
              <a:rPr lang="ru-RU" dirty="0"/>
              <a:t> перекладу. </a:t>
            </a:r>
            <a:r>
              <a:rPr lang="ru-RU" b="1" dirty="0"/>
              <a:t>На десятому </a:t>
            </a:r>
            <a:r>
              <a:rPr lang="ru-RU" dirty="0"/>
              <a:t>–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рівнозначності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при </a:t>
            </a:r>
            <a:r>
              <a:rPr lang="ru-RU" dirty="0" err="1"/>
              <a:t>передачі</a:t>
            </a:r>
            <a:r>
              <a:rPr lang="ru-RU" dirty="0"/>
              <a:t> формально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. На </a:t>
            </a:r>
            <a:r>
              <a:rPr lang="ru-RU" b="1" dirty="0" err="1"/>
              <a:t>одинадцятому</a:t>
            </a:r>
            <a:r>
              <a:rPr lang="ru-RU" b="1" dirty="0"/>
              <a:t> </a:t>
            </a:r>
            <a:r>
              <a:rPr lang="ru-RU" b="1" dirty="0" err="1"/>
              <a:t>етапі</a:t>
            </a:r>
            <a:r>
              <a:rPr lang="ru-RU" b="1" dirty="0"/>
              <a:t> </a:t>
            </a:r>
            <a:r>
              <a:rPr lang="ru-RU" dirty="0" err="1"/>
              <a:t>перекладач</a:t>
            </a:r>
            <a:r>
              <a:rPr lang="ru-RU" dirty="0"/>
              <a:t> повинен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в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аспектів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. </a:t>
            </a:r>
            <a:r>
              <a:rPr lang="ru-RU" dirty="0" smtClean="0"/>
              <a:t>На </a:t>
            </a:r>
            <a:r>
              <a:rPr lang="ru-RU" b="1" dirty="0" err="1"/>
              <a:t>дванадцятому</a:t>
            </a:r>
            <a:r>
              <a:rPr lang="ru-RU" b="1" dirty="0"/>
              <a:t> </a:t>
            </a:r>
            <a:r>
              <a:rPr lang="ru-RU" b="1" dirty="0" err="1"/>
              <a:t>етапі</a:t>
            </a:r>
            <a:r>
              <a:rPr lang="ru-RU" b="1" dirty="0"/>
              <a:t> </a:t>
            </a:r>
            <a:r>
              <a:rPr lang="ru-RU" dirty="0" err="1"/>
              <a:t>перекладач</a:t>
            </a:r>
            <a:r>
              <a:rPr lang="ru-RU" dirty="0"/>
              <a:t> повинен </a:t>
            </a:r>
            <a:r>
              <a:rPr lang="ru-RU" dirty="0" err="1"/>
              <a:t>встановити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форму, і </a:t>
            </a:r>
            <a:r>
              <a:rPr lang="ru-RU" dirty="0" err="1"/>
              <a:t>якщо</a:t>
            </a:r>
            <a:r>
              <a:rPr lang="ru-RU" dirty="0"/>
              <a:t> так,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актуальність</a:t>
            </a:r>
            <a:r>
              <a:rPr lang="ru-RU" dirty="0"/>
              <a:t>. </a:t>
            </a:r>
            <a:r>
              <a:rPr lang="ru-RU" b="1" dirty="0"/>
              <a:t>На </a:t>
            </a:r>
            <a:r>
              <a:rPr lang="ru-RU" b="1" dirty="0" err="1"/>
              <a:t>тринадцятому</a:t>
            </a:r>
            <a:r>
              <a:rPr lang="ru-RU" b="1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перекладу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еквівалентності</a:t>
            </a:r>
            <a:r>
              <a:rPr lang="ru-RU" dirty="0"/>
              <a:t> </a:t>
            </a:r>
            <a:r>
              <a:rPr lang="ru-RU" dirty="0" err="1"/>
              <a:t>оригіналу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85638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1399</TotalTime>
  <Words>661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   </vt:lpstr>
      <vt:lpstr>Презентация PowerPoint</vt:lpstr>
      <vt:lpstr>Особливості перекладу космічного фентазі: на прикладі «Дюни» Френка Герберта</vt:lpstr>
      <vt:lpstr>Особливості перекладу епічного фентазі: на прикладі творів Дж. Толкіна </vt:lpstr>
      <vt:lpstr>«One Ring to rule them all, One Ring to find them, One Ring to bring them all and in the Darkness bind them». </vt:lpstr>
      <vt:lpstr>Пісня гобітів</vt:lpstr>
      <vt:lpstr>Особливості перекладу епічного фентазі: на прикладі творів Дж. Мартіна </vt:lpstr>
      <vt:lpstr>Нюанси перекладу фентазі Дж.Роулінг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157</cp:revision>
  <dcterms:created xsi:type="dcterms:W3CDTF">2016-11-18T14:12:19Z</dcterms:created>
  <dcterms:modified xsi:type="dcterms:W3CDTF">2025-07-20T14:31:12Z</dcterms:modified>
</cp:coreProperties>
</file>