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05.09.2021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Дисципліна</a:t>
            </a:r>
            <a:r>
              <a:rPr lang="ru-RU" dirty="0" smtClean="0"/>
              <a:t> «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зарубіжної</a:t>
            </a:r>
            <a:r>
              <a:rPr lang="ru-RU" dirty="0" smtClean="0"/>
              <a:t> </a:t>
            </a:r>
            <a:r>
              <a:rPr lang="ru-RU" dirty="0" err="1" smtClean="0"/>
              <a:t>журналістики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060848"/>
            <a:ext cx="7406640" cy="4032448"/>
          </a:xfrm>
        </p:spPr>
        <p:txBody>
          <a:bodyPr>
            <a:normAutofit/>
          </a:bodyPr>
          <a:lstStyle/>
          <a:p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циклу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фахівців</a:t>
            </a:r>
            <a:r>
              <a:rPr lang="ru-RU" dirty="0" smtClean="0"/>
              <a:t> </a:t>
            </a:r>
            <a:r>
              <a:rPr lang="ru-RU" dirty="0" err="1" smtClean="0"/>
              <a:t>спе</a:t>
            </a:r>
            <a:r>
              <a:rPr lang="uk-UA" dirty="0" err="1" smtClean="0"/>
              <a:t>ціальності</a:t>
            </a:r>
            <a:r>
              <a:rPr lang="uk-UA" dirty="0" smtClean="0"/>
              <a:t>  </a:t>
            </a:r>
            <a:r>
              <a:rPr lang="uk-UA" smtClean="0"/>
              <a:t>“Журналістика”</a:t>
            </a:r>
            <a:r>
              <a:rPr lang="uk-UA" dirty="0" smtClean="0"/>
              <a:t> і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історичні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зарубіжної</a:t>
            </a:r>
            <a:r>
              <a:rPr lang="ru-RU" dirty="0" smtClean="0"/>
              <a:t> </a:t>
            </a:r>
            <a:r>
              <a:rPr lang="ru-RU" dirty="0" err="1" smtClean="0"/>
              <a:t>преси</a:t>
            </a:r>
            <a:r>
              <a:rPr lang="ru-RU" dirty="0" smtClean="0"/>
              <a:t> та </a:t>
            </a:r>
            <a:r>
              <a:rPr lang="ru-RU" dirty="0" err="1" smtClean="0"/>
              <a:t>електронних</a:t>
            </a:r>
            <a:r>
              <a:rPr lang="ru-RU" dirty="0" smtClean="0"/>
              <a:t> ЗМІ, </a:t>
            </a:r>
            <a:r>
              <a:rPr lang="ru-RU" dirty="0" err="1" smtClean="0"/>
              <a:t>побачити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  та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журналістики</a:t>
            </a:r>
            <a:r>
              <a:rPr lang="ru-RU" dirty="0" smtClean="0"/>
              <a:t>,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осмислити</a:t>
            </a:r>
            <a:r>
              <a:rPr lang="ru-RU" dirty="0" smtClean="0"/>
              <a:t> </a:t>
            </a:r>
            <a:r>
              <a:rPr lang="ru-RU" dirty="0" err="1" smtClean="0"/>
              <a:t>сучасний</a:t>
            </a:r>
            <a:r>
              <a:rPr lang="ru-RU" dirty="0" smtClean="0"/>
              <a:t> стан </a:t>
            </a:r>
            <a:r>
              <a:rPr lang="ru-RU" dirty="0" err="1" smtClean="0"/>
              <a:t>журналістики</a:t>
            </a:r>
            <a:r>
              <a:rPr lang="ru-RU" dirty="0" smtClean="0"/>
              <a:t> та </a:t>
            </a:r>
            <a:r>
              <a:rPr lang="ru-RU" dirty="0" err="1" smtClean="0"/>
              <a:t>перспективи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/>
              <a:t>Метою </a:t>
            </a:r>
            <a:r>
              <a:rPr lang="uk-UA" dirty="0" smtClean="0"/>
              <a:t>викладання навчальної дисципліни «Історія зарубіжної журналістики» є  дослідити джерела виникнення та етапи розвитку засобів масової  інформації різних країн світу й отримати комплексне уявлення про світову журналістику як багатоплановий та динамічний феномен.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У результаті вивчення навчальної дисципліни студент повинен </a:t>
            </a:r>
            <a:r>
              <a:rPr lang="uk-UA" b="1" dirty="0" smtClean="0"/>
              <a:t>знати:</a:t>
            </a:r>
            <a:r>
              <a:rPr lang="uk-UA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dirty="0" smtClean="0"/>
              <a:t>періодизацію історії журналістики;</a:t>
            </a:r>
            <a:endParaRPr lang="ru-RU" dirty="0" smtClean="0"/>
          </a:p>
          <a:p>
            <a:pPr lvl="0"/>
            <a:r>
              <a:rPr lang="uk-UA" dirty="0" smtClean="0"/>
              <a:t>джерела журналістики, початкові стадії, центри та канали поширення перших інформаційних повідомлень;</a:t>
            </a:r>
            <a:endParaRPr lang="ru-RU" dirty="0" smtClean="0"/>
          </a:p>
          <a:p>
            <a:pPr lvl="0"/>
            <a:r>
              <a:rPr lang="uk-UA" dirty="0" smtClean="0"/>
              <a:t>основні етапи розвитку друкованих видань Європи та Америки </a:t>
            </a:r>
            <a:r>
              <a:rPr lang="en-US" dirty="0" smtClean="0"/>
              <a:t>XV</a:t>
            </a:r>
            <a:r>
              <a:rPr lang="uk-UA" dirty="0" smtClean="0"/>
              <a:t>І</a:t>
            </a:r>
            <a:r>
              <a:rPr lang="ru-RU" dirty="0" smtClean="0"/>
              <a:t>-</a:t>
            </a:r>
            <a:r>
              <a:rPr lang="en-US" dirty="0" smtClean="0"/>
              <a:t>XIX </a:t>
            </a:r>
            <a:r>
              <a:rPr lang="uk-UA" dirty="0" smtClean="0"/>
              <a:t>століть;</a:t>
            </a:r>
            <a:endParaRPr lang="ru-RU" dirty="0" smtClean="0"/>
          </a:p>
          <a:p>
            <a:pPr lvl="0"/>
            <a:r>
              <a:rPr lang="uk-UA" dirty="0" smtClean="0"/>
              <a:t>особливості становлення і розвитку журналістики в країнах Латинської Америки, Азії та Африки;</a:t>
            </a:r>
            <a:endParaRPr lang="ru-RU" dirty="0" smtClean="0"/>
          </a:p>
          <a:p>
            <a:pPr lvl="0"/>
            <a:r>
              <a:rPr lang="uk-UA" dirty="0" smtClean="0"/>
              <a:t>докорінні зміни в зарубіжній журналістиці ХХ-ХХІ століть;</a:t>
            </a:r>
            <a:endParaRPr lang="ru-RU" dirty="0" smtClean="0"/>
          </a:p>
          <a:p>
            <a:pPr lvl="0"/>
            <a:r>
              <a:rPr lang="uk-UA" dirty="0" smtClean="0"/>
              <a:t>історичні типи й теорії журналістики;</a:t>
            </a:r>
            <a:endParaRPr lang="ru-RU" dirty="0" smtClean="0"/>
          </a:p>
          <a:p>
            <a:pPr lvl="0"/>
            <a:r>
              <a:rPr lang="uk-UA" dirty="0" smtClean="0"/>
              <a:t>тенденції розвитку та перспективи сучасних ЗМІ.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</a:t>
            </a:r>
            <a:r>
              <a:rPr lang="uk-UA" b="1" smtClean="0"/>
              <a:t>міти</a:t>
            </a:r>
            <a:r>
              <a:rPr lang="uk-UA" b="1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 </a:t>
            </a:r>
            <a:endParaRPr lang="ru-RU" dirty="0" smtClean="0"/>
          </a:p>
          <a:p>
            <a:r>
              <a:rPr lang="uk-UA" dirty="0" smtClean="0"/>
              <a:t>1) розглядати журналістські явища з урахуванням передумов  виникнення, закономірностей розвитку та зв’язках з іншими явищами, тобто в діахронії;</a:t>
            </a:r>
            <a:endParaRPr lang="ru-RU" dirty="0" smtClean="0"/>
          </a:p>
          <a:p>
            <a:r>
              <a:rPr lang="uk-UA" dirty="0" smtClean="0"/>
              <a:t>2)  на основі засвоєних знань </a:t>
            </a:r>
            <a:r>
              <a:rPr lang="uk-UA" dirty="0" err="1" smtClean="0"/>
              <a:t>співставляти</a:t>
            </a:r>
            <a:r>
              <a:rPr lang="uk-UA" dirty="0" smtClean="0"/>
              <a:t> та характеризувати факти журналістики з точки зору їхньої внутрішньої еволюції та спадкоємності; </a:t>
            </a:r>
            <a:endParaRPr lang="ru-RU" dirty="0" smtClean="0"/>
          </a:p>
          <a:p>
            <a:r>
              <a:rPr lang="uk-UA" dirty="0" smtClean="0"/>
              <a:t>3)  аналізувати журналістські твори різних періодів і різних країн і визначати їхнє місце в еволюції світових ЗМІ.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208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Дисципліна «Історія зарубіжної журналістики»</vt:lpstr>
      <vt:lpstr>Слайд 2</vt:lpstr>
      <vt:lpstr>У результаті вивчення навчальної дисципліни студент повинен знати:  </vt:lpstr>
      <vt:lpstr>Вміти: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«Історія зарубіжної журналістики»</dc:title>
  <dc:creator>user</dc:creator>
  <cp:lastModifiedBy>Lenovo</cp:lastModifiedBy>
  <cp:revision>2</cp:revision>
  <dcterms:created xsi:type="dcterms:W3CDTF">2020-09-18T08:20:44Z</dcterms:created>
  <dcterms:modified xsi:type="dcterms:W3CDTF">2021-09-05T16:30:06Z</dcterms:modified>
</cp:coreProperties>
</file>