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24" r:id="rId4"/>
    <p:sldId id="325" r:id="rId5"/>
    <p:sldId id="321" r:id="rId6"/>
    <p:sldId id="331" r:id="rId7"/>
    <p:sldId id="335" r:id="rId8"/>
    <p:sldId id="333" r:id="rId9"/>
    <p:sldId id="334" r:id="rId10"/>
    <p:sldId id="326" r:id="rId11"/>
    <p:sldId id="287" r:id="rId12"/>
    <p:sldId id="328" r:id="rId13"/>
    <p:sldId id="3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853E3-0118-4612-9874-B2BF837211A3}" v="593" dt="2021-05-08T06:13:59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9E1853E3-0118-4612-9874-B2BF837211A3}"/>
    <pc:docChg chg="undo custSel addSld delSld modSld sldOrd">
      <pc:chgData name="E. T." userId="153c89370fdd1022" providerId="LiveId" clId="{9E1853E3-0118-4612-9874-B2BF837211A3}" dt="2021-05-08T06:14:21.709" v="3299" actId="47"/>
      <pc:docMkLst>
        <pc:docMk/>
      </pc:docMkLst>
      <pc:sldChg chg="addSp delSp modSp mod setBg addAnim delAnim setClrOvrMap">
        <pc:chgData name="E. T." userId="153c89370fdd1022" providerId="LiveId" clId="{9E1853E3-0118-4612-9874-B2BF837211A3}" dt="2021-05-08T06:13:59.273" v="3298" actId="20577"/>
        <pc:sldMkLst>
          <pc:docMk/>
          <pc:sldMk cId="1537258605" sldId="256"/>
        </pc:sldMkLst>
        <pc:spChg chg="mod">
          <ac:chgData name="E. T." userId="153c89370fdd1022" providerId="LiveId" clId="{9E1853E3-0118-4612-9874-B2BF837211A3}" dt="2021-04-28T08:13:07.066" v="2622" actId="26606"/>
          <ac:spMkLst>
            <pc:docMk/>
            <pc:sldMk cId="1537258605" sldId="256"/>
            <ac:spMk id="2" creationId="{A27E23D4-4938-4595-A1F9-BF757BA87FCF}"/>
          </ac:spMkLst>
        </pc:spChg>
        <pc:spChg chg="mod">
          <ac:chgData name="E. T." userId="153c89370fdd1022" providerId="LiveId" clId="{9E1853E3-0118-4612-9874-B2BF837211A3}" dt="2021-05-08T06:13:59.273" v="3298" actId="20577"/>
          <ac:spMkLst>
            <pc:docMk/>
            <pc:sldMk cId="1537258605" sldId="256"/>
            <ac:spMk id="3" creationId="{279313E3-E608-450E-A74C-6F6B9CDCD407}"/>
          </ac:spMkLst>
        </pc:spChg>
        <pc:spChg chg="add del">
          <ac:chgData name="E. T." userId="153c89370fdd1022" providerId="LiveId" clId="{9E1853E3-0118-4612-9874-B2BF837211A3}" dt="2021-04-27T19:47:39.180" v="1364" actId="26606"/>
          <ac:spMkLst>
            <pc:docMk/>
            <pc:sldMk cId="1537258605" sldId="256"/>
            <ac:spMk id="71" creationId="{71B2258F-86CA-4D4D-8270-BC05FCDEBFB3}"/>
          </ac:spMkLst>
        </pc:spChg>
        <pc:spChg chg="add del">
          <ac:chgData name="E. T." userId="153c89370fdd1022" providerId="LiveId" clId="{9E1853E3-0118-4612-9874-B2BF837211A3}" dt="2021-04-28T08:13:07.066" v="2622" actId="26606"/>
          <ac:spMkLst>
            <pc:docMk/>
            <pc:sldMk cId="1537258605" sldId="256"/>
            <ac:spMk id="73" creationId="{AB58EF07-17C2-48CF-ABB0-EEF1F17CB8F0}"/>
          </ac:spMkLst>
        </pc:spChg>
        <pc:spChg chg="add del">
          <ac:chgData name="E. T." userId="153c89370fdd1022" providerId="LiveId" clId="{9E1853E3-0118-4612-9874-B2BF837211A3}" dt="2021-04-28T08:13:07.066" v="2622" actId="26606"/>
          <ac:spMkLst>
            <pc:docMk/>
            <pc:sldMk cId="1537258605" sldId="256"/>
            <ac:spMk id="75" creationId="{AF2F604E-43BE-4DC3-B983-E071523364F8}"/>
          </ac:spMkLst>
        </pc:spChg>
        <pc:spChg chg="add del">
          <ac:chgData name="E. T." userId="153c89370fdd1022" providerId="LiveId" clId="{9E1853E3-0118-4612-9874-B2BF837211A3}" dt="2021-04-28T08:13:07.066" v="2622" actId="26606"/>
          <ac:spMkLst>
            <pc:docMk/>
            <pc:sldMk cId="1537258605" sldId="256"/>
            <ac:spMk id="77" creationId="{08C9B587-E65E-4B52-B37C-ABEBB6E87928}"/>
          </ac:spMkLst>
        </pc:spChg>
        <pc:spChg chg="add">
          <ac:chgData name="E. T." userId="153c89370fdd1022" providerId="LiveId" clId="{9E1853E3-0118-4612-9874-B2BF837211A3}" dt="2021-04-28T08:13:07.066" v="2622" actId="26606"/>
          <ac:spMkLst>
            <pc:docMk/>
            <pc:sldMk cId="1537258605" sldId="256"/>
            <ac:spMk id="137" creationId="{8537B233-9CDD-4A90-AABB-A8963DEE4FBC}"/>
          </ac:spMkLst>
        </pc:spChg>
        <pc:spChg chg="add del">
          <ac:chgData name="E. T." userId="153c89370fdd1022" providerId="LiveId" clId="{9E1853E3-0118-4612-9874-B2BF837211A3}" dt="2021-04-28T08:13:07.066" v="2622" actId="26606"/>
          <ac:spMkLst>
            <pc:docMk/>
            <pc:sldMk cId="1537258605" sldId="256"/>
            <ac:spMk id="2052" creationId="{0671A8AE-40A1-4631-A6B8-581AFF065482}"/>
          </ac:spMkLst>
        </pc:spChg>
        <pc:picChg chg="add mod ord">
          <ac:chgData name="E. T." userId="153c89370fdd1022" providerId="LiveId" clId="{9E1853E3-0118-4612-9874-B2BF837211A3}" dt="2021-04-28T08:13:07.066" v="2622" actId="26606"/>
          <ac:picMkLst>
            <pc:docMk/>
            <pc:sldMk cId="1537258605" sldId="256"/>
            <ac:picMk id="4" creationId="{DC23EBD6-E02C-447D-8779-32D848E5F7E8}"/>
          </ac:picMkLst>
        </pc:picChg>
        <pc:picChg chg="add mod ord">
          <ac:chgData name="E. T." userId="153c89370fdd1022" providerId="LiveId" clId="{9E1853E3-0118-4612-9874-B2BF837211A3}" dt="2021-04-28T08:13:07.066" v="2622" actId="26606"/>
          <ac:picMkLst>
            <pc:docMk/>
            <pc:sldMk cId="1537258605" sldId="256"/>
            <ac:picMk id="2050" creationId="{452CF782-243E-4455-BFDE-8E69EE7CA93F}"/>
          </ac:picMkLst>
        </pc:picChg>
        <pc:cxnChg chg="add">
          <ac:chgData name="E. T." userId="153c89370fdd1022" providerId="LiveId" clId="{9E1853E3-0118-4612-9874-B2BF837211A3}" dt="2021-04-28T08:13:07.066" v="2622" actId="26606"/>
          <ac:cxnSpMkLst>
            <pc:docMk/>
            <pc:sldMk cId="1537258605" sldId="256"/>
            <ac:cxnSpMk id="139" creationId="{040575EE-C594-4566-BC00-663004E52AB5}"/>
          </ac:cxnSpMkLst>
        </pc:cxnChg>
      </pc:sldChg>
      <pc:sldChg chg="modAnim">
        <pc:chgData name="E. T." userId="153c89370fdd1022" providerId="LiveId" clId="{9E1853E3-0118-4612-9874-B2BF837211A3}" dt="2021-04-27T19:45:52.829" v="1358"/>
        <pc:sldMkLst>
          <pc:docMk/>
          <pc:sldMk cId="3946293175" sldId="257"/>
        </pc:sldMkLst>
      </pc:sldChg>
      <pc:sldChg chg="add del">
        <pc:chgData name="E. T." userId="153c89370fdd1022" providerId="LiveId" clId="{9E1853E3-0118-4612-9874-B2BF837211A3}" dt="2021-05-08T06:14:21.709" v="3299" actId="47"/>
        <pc:sldMkLst>
          <pc:docMk/>
          <pc:sldMk cId="3864551260" sldId="260"/>
        </pc:sldMkLst>
      </pc:sldChg>
      <pc:sldChg chg="add del">
        <pc:chgData name="E. T." userId="153c89370fdd1022" providerId="LiveId" clId="{9E1853E3-0118-4612-9874-B2BF837211A3}" dt="2021-05-08T06:14:21.709" v="3299" actId="47"/>
        <pc:sldMkLst>
          <pc:docMk/>
          <pc:sldMk cId="2773045767" sldId="261"/>
        </pc:sldMkLst>
      </pc:sldChg>
      <pc:sldChg chg="delSp modSp add del mod setBg delDesignElem">
        <pc:chgData name="E. T." userId="153c89370fdd1022" providerId="LiveId" clId="{9E1853E3-0118-4612-9874-B2BF837211A3}" dt="2021-05-08T06:14:21.709" v="3299" actId="47"/>
        <pc:sldMkLst>
          <pc:docMk/>
          <pc:sldMk cId="1516369046" sldId="262"/>
        </pc:sldMkLst>
        <pc:spChg chg="mod">
          <ac:chgData name="E. T." userId="153c89370fdd1022" providerId="LiveId" clId="{9E1853E3-0118-4612-9874-B2BF837211A3}" dt="2021-04-27T20:18:49.212" v="2562" actId="14100"/>
          <ac:spMkLst>
            <pc:docMk/>
            <pc:sldMk cId="1516369046" sldId="262"/>
            <ac:spMk id="3" creationId="{85A3AC7D-855A-499D-98F5-1C37993FBF8A}"/>
          </ac:spMkLst>
        </pc:spChg>
        <pc:spChg chg="mod">
          <ac:chgData name="E. T." userId="153c89370fdd1022" providerId="LiveId" clId="{9E1853E3-0118-4612-9874-B2BF837211A3}" dt="2021-04-27T20:18:44.619" v="2561" actId="14100"/>
          <ac:spMkLst>
            <pc:docMk/>
            <pc:sldMk cId="1516369046" sldId="262"/>
            <ac:spMk id="8" creationId="{9AAE8CA6-20C3-42A7-B9BD-C668A0DD5DC8}"/>
          </ac:spMkLst>
        </pc:spChg>
        <pc:spChg chg="del">
          <ac:chgData name="E. T." userId="153c89370fdd1022" providerId="LiveId" clId="{9E1853E3-0118-4612-9874-B2BF837211A3}" dt="2021-04-27T20:17:20.289" v="2543"/>
          <ac:spMkLst>
            <pc:docMk/>
            <pc:sldMk cId="1516369046" sldId="262"/>
            <ac:spMk id="17" creationId="{37FEB674-D811-4FFE-A878-29D0C0ED18D4}"/>
          </ac:spMkLst>
        </pc:spChg>
        <pc:picChg chg="del">
          <ac:chgData name="E. T." userId="153c89370fdd1022" providerId="LiveId" clId="{9E1853E3-0118-4612-9874-B2BF837211A3}" dt="2021-04-27T20:18:51.225" v="2563" actId="478"/>
          <ac:picMkLst>
            <pc:docMk/>
            <pc:sldMk cId="1516369046" sldId="262"/>
            <ac:picMk id="11" creationId="{9D40158B-7CD7-4988-BE50-9DB51B4FFB38}"/>
          </ac:picMkLst>
        </pc:picChg>
        <pc:picChg chg="del">
          <ac:chgData name="E. T." userId="153c89370fdd1022" providerId="LiveId" clId="{9E1853E3-0118-4612-9874-B2BF837211A3}" dt="2021-04-27T20:18:53.474" v="2564" actId="478"/>
          <ac:picMkLst>
            <pc:docMk/>
            <pc:sldMk cId="1516369046" sldId="262"/>
            <ac:picMk id="13" creationId="{1DCB33B1-1E4B-4FF7-B483-653FFC23B600}"/>
          </ac:picMkLst>
        </pc:picChg>
      </pc:sldChg>
      <pc:sldChg chg="delSp add del mod">
        <pc:chgData name="E. T." userId="153c89370fdd1022" providerId="LiveId" clId="{9E1853E3-0118-4612-9874-B2BF837211A3}" dt="2021-05-08T06:14:21.709" v="3299" actId="47"/>
        <pc:sldMkLst>
          <pc:docMk/>
          <pc:sldMk cId="1281069859" sldId="263"/>
        </pc:sldMkLst>
        <pc:picChg chg="del">
          <ac:chgData name="E. T." userId="153c89370fdd1022" providerId="LiveId" clId="{9E1853E3-0118-4612-9874-B2BF837211A3}" dt="2021-04-27T20:19:02.441" v="2566" actId="478"/>
          <ac:picMkLst>
            <pc:docMk/>
            <pc:sldMk cId="1281069859" sldId="263"/>
            <ac:picMk id="5" creationId="{5C44F24E-FD5B-4811-A292-B902610C4754}"/>
          </ac:picMkLst>
        </pc:picChg>
        <pc:picChg chg="del">
          <ac:chgData name="E. T." userId="153c89370fdd1022" providerId="LiveId" clId="{9E1853E3-0118-4612-9874-B2BF837211A3}" dt="2021-04-27T20:19:00.473" v="2565" actId="478"/>
          <ac:picMkLst>
            <pc:docMk/>
            <pc:sldMk cId="1281069859" sldId="263"/>
            <ac:picMk id="6" creationId="{E0E3B529-6B86-4204-B609-87D0A14279FF}"/>
          </ac:picMkLst>
        </pc:picChg>
      </pc:sldChg>
      <pc:sldChg chg="addSp modSp add del mod">
        <pc:chgData name="E. T." userId="153c89370fdd1022" providerId="LiveId" clId="{9E1853E3-0118-4612-9874-B2BF837211A3}" dt="2021-05-08T06:14:21.709" v="3299" actId="47"/>
        <pc:sldMkLst>
          <pc:docMk/>
          <pc:sldMk cId="0" sldId="264"/>
        </pc:sldMkLst>
        <pc:graphicFrameChg chg="mod">
          <ac:chgData name="E. T." userId="153c89370fdd1022" providerId="LiveId" clId="{9E1853E3-0118-4612-9874-B2BF837211A3}" dt="2021-05-05T06:30:02.325" v="2877" actId="167"/>
          <ac:graphicFrameMkLst>
            <pc:docMk/>
            <pc:sldMk cId="0" sldId="264"/>
            <ac:graphicFrameMk id="8" creationId="{00000000-0000-0000-0000-000000000000}"/>
          </ac:graphicFrameMkLst>
        </pc:graphicFrameChg>
        <pc:picChg chg="add mod">
          <ac:chgData name="E. T." userId="153c89370fdd1022" providerId="LiveId" clId="{9E1853E3-0118-4612-9874-B2BF837211A3}" dt="2021-05-05T06:30:51.074" v="2880" actId="1076"/>
          <ac:picMkLst>
            <pc:docMk/>
            <pc:sldMk cId="0" sldId="264"/>
            <ac:picMk id="4" creationId="{36EB9BCD-6B33-44D1-8A4D-013583E70D9A}"/>
          </ac:picMkLst>
        </pc:picChg>
        <pc:picChg chg="mod">
          <ac:chgData name="E. T." userId="153c89370fdd1022" providerId="LiveId" clId="{9E1853E3-0118-4612-9874-B2BF837211A3}" dt="2021-05-05T06:30:09.246" v="2878" actId="1076"/>
          <ac:picMkLst>
            <pc:docMk/>
            <pc:sldMk cId="0" sldId="264"/>
            <ac:picMk id="18436" creationId="{00000000-0000-0000-0000-000000000000}"/>
          </ac:picMkLst>
        </pc:picChg>
      </pc:sldChg>
      <pc:sldChg chg="add del">
        <pc:chgData name="E. T." userId="153c89370fdd1022" providerId="LiveId" clId="{9E1853E3-0118-4612-9874-B2BF837211A3}" dt="2021-04-27T20:19:41.436" v="2575" actId="47"/>
        <pc:sldMkLst>
          <pc:docMk/>
          <pc:sldMk cId="3845874424" sldId="264"/>
        </pc:sldMkLst>
      </pc:sldChg>
      <pc:sldChg chg="delSp add del mod">
        <pc:chgData name="E. T." userId="153c89370fdd1022" providerId="LiveId" clId="{9E1853E3-0118-4612-9874-B2BF837211A3}" dt="2021-05-08T06:14:21.709" v="3299" actId="47"/>
        <pc:sldMkLst>
          <pc:docMk/>
          <pc:sldMk cId="1613794825" sldId="265"/>
        </pc:sldMkLst>
        <pc:picChg chg="del">
          <ac:chgData name="E. T." userId="153c89370fdd1022" providerId="LiveId" clId="{9E1853E3-0118-4612-9874-B2BF837211A3}" dt="2021-04-27T20:17:48.237" v="2549" actId="478"/>
          <ac:picMkLst>
            <pc:docMk/>
            <pc:sldMk cId="1613794825" sldId="265"/>
            <ac:picMk id="5" creationId="{5C44F24E-FD5B-4811-A292-B902610C4754}"/>
          </ac:picMkLst>
        </pc:picChg>
        <pc:picChg chg="del">
          <ac:chgData name="E. T." userId="153c89370fdd1022" providerId="LiveId" clId="{9E1853E3-0118-4612-9874-B2BF837211A3}" dt="2021-04-27T20:17:50.914" v="2550" actId="478"/>
          <ac:picMkLst>
            <pc:docMk/>
            <pc:sldMk cId="1613794825" sldId="265"/>
            <ac:picMk id="6" creationId="{E0E3B529-6B86-4204-B609-87D0A14279FF}"/>
          </ac:picMkLst>
        </pc:picChg>
      </pc:sldChg>
      <pc:sldChg chg="modSp add del mod">
        <pc:chgData name="E. T." userId="153c89370fdd1022" providerId="LiveId" clId="{9E1853E3-0118-4612-9874-B2BF837211A3}" dt="2021-05-08T06:14:21.709" v="3299" actId="47"/>
        <pc:sldMkLst>
          <pc:docMk/>
          <pc:sldMk cId="0" sldId="266"/>
        </pc:sldMkLst>
        <pc:spChg chg="mod">
          <ac:chgData name="E. T." userId="153c89370fdd1022" providerId="LiveId" clId="{9E1853E3-0118-4612-9874-B2BF837211A3}" dt="2021-05-05T06:34:09.503" v="3260" actId="1076"/>
          <ac:spMkLst>
            <pc:docMk/>
            <pc:sldMk cId="0" sldId="266"/>
            <ac:spMk id="2" creationId="{00000000-0000-0000-0000-000000000000}"/>
          </ac:spMkLst>
        </pc:spChg>
        <pc:spChg chg="mod">
          <ac:chgData name="E. T." userId="153c89370fdd1022" providerId="LiveId" clId="{9E1853E3-0118-4612-9874-B2BF837211A3}" dt="2021-05-05T06:34:13.022" v="3261" actId="1076"/>
          <ac:spMkLst>
            <pc:docMk/>
            <pc:sldMk cId="0" sldId="266"/>
            <ac:spMk id="3" creationId="{00000000-0000-0000-0000-000000000000}"/>
          </ac:spMkLst>
        </pc:spChg>
        <pc:picChg chg="mod">
          <ac:chgData name="E. T." userId="153c89370fdd1022" providerId="LiveId" clId="{9E1853E3-0118-4612-9874-B2BF837211A3}" dt="2021-05-05T06:31:48.868" v="2883" actId="1076"/>
          <ac:picMkLst>
            <pc:docMk/>
            <pc:sldMk cId="0" sldId="266"/>
            <ac:picMk id="15362" creationId="{00000000-0000-0000-0000-000000000000}"/>
          </ac:picMkLst>
        </pc:picChg>
      </pc:sldChg>
      <pc:sldChg chg="delSp add del mod">
        <pc:chgData name="E. T." userId="153c89370fdd1022" providerId="LiveId" clId="{9E1853E3-0118-4612-9874-B2BF837211A3}" dt="2021-05-08T06:14:21.709" v="3299" actId="47"/>
        <pc:sldMkLst>
          <pc:docMk/>
          <pc:sldMk cId="1809556460" sldId="267"/>
        </pc:sldMkLst>
        <pc:picChg chg="del">
          <ac:chgData name="E. T." userId="153c89370fdd1022" providerId="LiveId" clId="{9E1853E3-0118-4612-9874-B2BF837211A3}" dt="2021-04-27T20:17:40.692" v="2548" actId="478"/>
          <ac:picMkLst>
            <pc:docMk/>
            <pc:sldMk cId="1809556460" sldId="267"/>
            <ac:picMk id="5" creationId="{5C44F24E-FD5B-4811-A292-B902610C4754}"/>
          </ac:picMkLst>
        </pc:picChg>
        <pc:picChg chg="del">
          <ac:chgData name="E. T." userId="153c89370fdd1022" providerId="LiveId" clId="{9E1853E3-0118-4612-9874-B2BF837211A3}" dt="2021-04-27T20:17:38.382" v="2547" actId="478"/>
          <ac:picMkLst>
            <pc:docMk/>
            <pc:sldMk cId="1809556460" sldId="267"/>
            <ac:picMk id="6" creationId="{E0E3B529-6B86-4204-B609-87D0A14279FF}"/>
          </ac:picMkLst>
        </pc:picChg>
      </pc:sldChg>
      <pc:sldChg chg="delSp add del mod">
        <pc:chgData name="E. T." userId="153c89370fdd1022" providerId="LiveId" clId="{9E1853E3-0118-4612-9874-B2BF837211A3}" dt="2021-05-08T06:14:21.709" v="3299" actId="47"/>
        <pc:sldMkLst>
          <pc:docMk/>
          <pc:sldMk cId="1049779375" sldId="269"/>
        </pc:sldMkLst>
        <pc:picChg chg="del">
          <ac:chgData name="E. T." userId="153c89370fdd1022" providerId="LiveId" clId="{9E1853E3-0118-4612-9874-B2BF837211A3}" dt="2021-04-27T20:17:56.646" v="2552" actId="478"/>
          <ac:picMkLst>
            <pc:docMk/>
            <pc:sldMk cId="1049779375" sldId="269"/>
            <ac:picMk id="5" creationId="{5C44F24E-FD5B-4811-A292-B902610C4754}"/>
          </ac:picMkLst>
        </pc:picChg>
        <pc:picChg chg="del">
          <ac:chgData name="E. T." userId="153c89370fdd1022" providerId="LiveId" clId="{9E1853E3-0118-4612-9874-B2BF837211A3}" dt="2021-04-27T20:17:54.483" v="2551" actId="478"/>
          <ac:picMkLst>
            <pc:docMk/>
            <pc:sldMk cId="1049779375" sldId="269"/>
            <ac:picMk id="6" creationId="{E0E3B529-6B86-4204-B609-87D0A14279FF}"/>
          </ac:picMkLst>
        </pc:picChg>
      </pc:sldChg>
      <pc:sldChg chg="delSp modSp add del mod setBg delDesignElem">
        <pc:chgData name="E. T." userId="153c89370fdd1022" providerId="LiveId" clId="{9E1853E3-0118-4612-9874-B2BF837211A3}" dt="2021-05-08T06:14:21.709" v="3299" actId="47"/>
        <pc:sldMkLst>
          <pc:docMk/>
          <pc:sldMk cId="737747858" sldId="270"/>
        </pc:sldMkLst>
        <pc:spChg chg="mod">
          <ac:chgData name="E. T." userId="153c89370fdd1022" providerId="LiveId" clId="{9E1853E3-0118-4612-9874-B2BF837211A3}" dt="2021-04-27T20:19:32.392" v="2574" actId="14100"/>
          <ac:spMkLst>
            <pc:docMk/>
            <pc:sldMk cId="737747858" sldId="270"/>
            <ac:spMk id="2" creationId="{2277D2CF-DE64-4A5D-A83F-04871F559B59}"/>
          </ac:spMkLst>
        </pc:spChg>
        <pc:spChg chg="mod">
          <ac:chgData name="E. T." userId="153c89370fdd1022" providerId="LiveId" clId="{9E1853E3-0118-4612-9874-B2BF837211A3}" dt="2021-04-27T20:19:26.394" v="2572" actId="14100"/>
          <ac:spMkLst>
            <pc:docMk/>
            <pc:sldMk cId="737747858" sldId="270"/>
            <ac:spMk id="3" creationId="{85A3AC7D-855A-499D-98F5-1C37993FBF8A}"/>
          </ac:spMkLst>
        </pc:spChg>
        <pc:spChg chg="del">
          <ac:chgData name="E. T." userId="153c89370fdd1022" providerId="LiveId" clId="{9E1853E3-0118-4612-9874-B2BF837211A3}" dt="2021-04-27T20:17:20.289" v="2543"/>
          <ac:spMkLst>
            <pc:docMk/>
            <pc:sldMk cId="737747858" sldId="270"/>
            <ac:spMk id="17" creationId="{37FEB674-D811-4FFE-A878-29D0C0ED18D4}"/>
          </ac:spMkLst>
        </pc:spChg>
        <pc:picChg chg="del">
          <ac:chgData name="E. T." userId="153c89370fdd1022" providerId="LiveId" clId="{9E1853E3-0118-4612-9874-B2BF837211A3}" dt="2021-04-27T20:19:20.359" v="2570" actId="478"/>
          <ac:picMkLst>
            <pc:docMk/>
            <pc:sldMk cId="737747858" sldId="270"/>
            <ac:picMk id="16" creationId="{BEEEA702-F411-4E42-8819-536FF6E4F2C2}"/>
          </ac:picMkLst>
        </pc:picChg>
        <pc:picChg chg="del">
          <ac:chgData name="E. T." userId="153c89370fdd1022" providerId="LiveId" clId="{9E1853E3-0118-4612-9874-B2BF837211A3}" dt="2021-04-27T20:19:22.328" v="2571" actId="478"/>
          <ac:picMkLst>
            <pc:docMk/>
            <pc:sldMk cId="737747858" sldId="270"/>
            <ac:picMk id="18" creationId="{75E63AF6-80C1-4CC6-B041-2382B6CB4658}"/>
          </ac:picMkLst>
        </pc:picChg>
      </pc:sldChg>
      <pc:sldChg chg="delSp add del mod">
        <pc:chgData name="E. T." userId="153c89370fdd1022" providerId="LiveId" clId="{9E1853E3-0118-4612-9874-B2BF837211A3}" dt="2021-05-08T06:14:21.709" v="3299" actId="47"/>
        <pc:sldMkLst>
          <pc:docMk/>
          <pc:sldMk cId="1371138068" sldId="271"/>
        </pc:sldMkLst>
        <pc:picChg chg="del">
          <ac:chgData name="E. T." userId="153c89370fdd1022" providerId="LiveId" clId="{9E1853E3-0118-4612-9874-B2BF837211A3}" dt="2021-04-27T20:19:11.215" v="2568" actId="478"/>
          <ac:picMkLst>
            <pc:docMk/>
            <pc:sldMk cId="1371138068" sldId="271"/>
            <ac:picMk id="5" creationId="{5C44F24E-FD5B-4811-A292-B902610C4754}"/>
          </ac:picMkLst>
        </pc:picChg>
        <pc:picChg chg="del">
          <ac:chgData name="E. T." userId="153c89370fdd1022" providerId="LiveId" clId="{9E1853E3-0118-4612-9874-B2BF837211A3}" dt="2021-04-27T20:19:09.200" v="2567" actId="478"/>
          <ac:picMkLst>
            <pc:docMk/>
            <pc:sldMk cId="1371138068" sldId="271"/>
            <ac:picMk id="6" creationId="{E0E3B529-6B86-4204-B609-87D0A14279FF}"/>
          </ac:picMkLst>
        </pc:picChg>
      </pc:sldChg>
      <pc:sldChg chg="delSp add del mod">
        <pc:chgData name="E. T." userId="153c89370fdd1022" providerId="LiveId" clId="{9E1853E3-0118-4612-9874-B2BF837211A3}" dt="2021-05-08T06:14:21.709" v="3299" actId="47"/>
        <pc:sldMkLst>
          <pc:docMk/>
          <pc:sldMk cId="40060068" sldId="272"/>
        </pc:sldMkLst>
        <pc:picChg chg="del">
          <ac:chgData name="E. T." userId="153c89370fdd1022" providerId="LiveId" clId="{9E1853E3-0118-4612-9874-B2BF837211A3}" dt="2021-04-27T20:18:05.593" v="2554" actId="478"/>
          <ac:picMkLst>
            <pc:docMk/>
            <pc:sldMk cId="40060068" sldId="272"/>
            <ac:picMk id="5" creationId="{5C44F24E-FD5B-4811-A292-B902610C4754}"/>
          </ac:picMkLst>
        </pc:picChg>
        <pc:picChg chg="del">
          <ac:chgData name="E. T." userId="153c89370fdd1022" providerId="LiveId" clId="{9E1853E3-0118-4612-9874-B2BF837211A3}" dt="2021-04-27T20:18:02.459" v="2553" actId="478"/>
          <ac:picMkLst>
            <pc:docMk/>
            <pc:sldMk cId="40060068" sldId="272"/>
            <ac:picMk id="6" creationId="{E0E3B529-6B86-4204-B609-87D0A14279FF}"/>
          </ac:picMkLst>
        </pc:picChg>
      </pc:sldChg>
      <pc:sldChg chg="delSp add del mod">
        <pc:chgData name="E. T." userId="153c89370fdd1022" providerId="LiveId" clId="{9E1853E3-0118-4612-9874-B2BF837211A3}" dt="2021-05-08T06:14:21.709" v="3299" actId="47"/>
        <pc:sldMkLst>
          <pc:docMk/>
          <pc:sldMk cId="481443098" sldId="273"/>
        </pc:sldMkLst>
        <pc:picChg chg="del">
          <ac:chgData name="E. T." userId="153c89370fdd1022" providerId="LiveId" clId="{9E1853E3-0118-4612-9874-B2BF837211A3}" dt="2021-04-27T20:18:14.759" v="2556" actId="478"/>
          <ac:picMkLst>
            <pc:docMk/>
            <pc:sldMk cId="481443098" sldId="273"/>
            <ac:picMk id="5" creationId="{5C44F24E-FD5B-4811-A292-B902610C4754}"/>
          </ac:picMkLst>
        </pc:picChg>
        <pc:picChg chg="del">
          <ac:chgData name="E. T." userId="153c89370fdd1022" providerId="LiveId" clId="{9E1853E3-0118-4612-9874-B2BF837211A3}" dt="2021-04-27T20:18:12.207" v="2555" actId="478"/>
          <ac:picMkLst>
            <pc:docMk/>
            <pc:sldMk cId="481443098" sldId="273"/>
            <ac:picMk id="6" creationId="{E0E3B529-6B86-4204-B609-87D0A14279FF}"/>
          </ac:picMkLst>
        </pc:picChg>
      </pc:sldChg>
      <pc:sldChg chg="delSp add del mod">
        <pc:chgData name="E. T." userId="153c89370fdd1022" providerId="LiveId" clId="{9E1853E3-0118-4612-9874-B2BF837211A3}" dt="2021-05-08T06:14:21.709" v="3299" actId="47"/>
        <pc:sldMkLst>
          <pc:docMk/>
          <pc:sldMk cId="828705952" sldId="274"/>
        </pc:sldMkLst>
        <pc:picChg chg="del">
          <ac:chgData name="E. T." userId="153c89370fdd1022" providerId="LiveId" clId="{9E1853E3-0118-4612-9874-B2BF837211A3}" dt="2021-04-27T20:19:56.969" v="2576" actId="478"/>
          <ac:picMkLst>
            <pc:docMk/>
            <pc:sldMk cId="828705952" sldId="274"/>
            <ac:picMk id="8" creationId="{44DCFDB5-13F4-4FF4-9132-3689B7C64031}"/>
          </ac:picMkLst>
        </pc:picChg>
        <pc:picChg chg="del">
          <ac:chgData name="E. T." userId="153c89370fdd1022" providerId="LiveId" clId="{9E1853E3-0118-4612-9874-B2BF837211A3}" dt="2021-04-27T20:20:00.488" v="2577" actId="478"/>
          <ac:picMkLst>
            <pc:docMk/>
            <pc:sldMk cId="828705952" sldId="274"/>
            <ac:picMk id="9" creationId="{D092A485-6DB9-4C7F-A4A2-DFF1E3438DBD}"/>
          </ac:picMkLst>
        </pc:picChg>
      </pc:sldChg>
      <pc:sldChg chg="delSp add del mod">
        <pc:chgData name="E. T." userId="153c89370fdd1022" providerId="LiveId" clId="{9E1853E3-0118-4612-9874-B2BF837211A3}" dt="2021-05-08T06:14:21.709" v="3299" actId="47"/>
        <pc:sldMkLst>
          <pc:docMk/>
          <pc:sldMk cId="2993852493" sldId="275"/>
        </pc:sldMkLst>
        <pc:picChg chg="del">
          <ac:chgData name="E. T." userId="153c89370fdd1022" providerId="LiveId" clId="{9E1853E3-0118-4612-9874-B2BF837211A3}" dt="2021-04-27T20:18:23.279" v="2558" actId="478"/>
          <ac:picMkLst>
            <pc:docMk/>
            <pc:sldMk cId="2993852493" sldId="275"/>
            <ac:picMk id="5" creationId="{5C44F24E-FD5B-4811-A292-B902610C4754}"/>
          </ac:picMkLst>
        </pc:picChg>
        <pc:picChg chg="del">
          <ac:chgData name="E. T." userId="153c89370fdd1022" providerId="LiveId" clId="{9E1853E3-0118-4612-9874-B2BF837211A3}" dt="2021-04-27T20:18:21.185" v="2557" actId="478"/>
          <ac:picMkLst>
            <pc:docMk/>
            <pc:sldMk cId="2993852493" sldId="275"/>
            <ac:picMk id="6" creationId="{E0E3B529-6B86-4204-B609-87D0A14279FF}"/>
          </ac:picMkLst>
        </pc:picChg>
      </pc:sldChg>
      <pc:sldChg chg="add del setBg">
        <pc:chgData name="E. T." userId="153c89370fdd1022" providerId="LiveId" clId="{9E1853E3-0118-4612-9874-B2BF837211A3}" dt="2021-05-08T06:14:21.709" v="3299" actId="47"/>
        <pc:sldMkLst>
          <pc:docMk/>
          <pc:sldMk cId="2425959670" sldId="276"/>
        </pc:sldMkLst>
      </pc:sldChg>
      <pc:sldChg chg="delSp add mod">
        <pc:chgData name="E. T." userId="153c89370fdd1022" providerId="LiveId" clId="{9E1853E3-0118-4612-9874-B2BF837211A3}" dt="2021-04-27T20:24:29.859" v="2615" actId="478"/>
        <pc:sldMkLst>
          <pc:docMk/>
          <pc:sldMk cId="3662958590" sldId="287"/>
        </pc:sldMkLst>
        <pc:picChg chg="del">
          <ac:chgData name="E. T." userId="153c89370fdd1022" providerId="LiveId" clId="{9E1853E3-0118-4612-9874-B2BF837211A3}" dt="2021-04-27T20:24:27.328" v="2614" actId="478"/>
          <ac:picMkLst>
            <pc:docMk/>
            <pc:sldMk cId="3662958590" sldId="287"/>
            <ac:picMk id="4" creationId="{EDDD3BBC-7B8C-4335-BC66-A649CA96D6F6}"/>
          </ac:picMkLst>
        </pc:picChg>
        <pc:picChg chg="del">
          <ac:chgData name="E. T." userId="153c89370fdd1022" providerId="LiveId" clId="{9E1853E3-0118-4612-9874-B2BF837211A3}" dt="2021-04-27T20:24:29.859" v="2615" actId="478"/>
          <ac:picMkLst>
            <pc:docMk/>
            <pc:sldMk cId="3662958590" sldId="287"/>
            <ac:picMk id="6" creationId="{0D4B7F3C-F5C1-4134-B006-8727FDD94499}"/>
          </ac:picMkLst>
        </pc:picChg>
      </pc:sldChg>
      <pc:sldChg chg="ord">
        <pc:chgData name="E. T." userId="153c89370fdd1022" providerId="LiveId" clId="{9E1853E3-0118-4612-9874-B2BF837211A3}" dt="2021-04-28T08:10:35.335" v="2618"/>
        <pc:sldMkLst>
          <pc:docMk/>
          <pc:sldMk cId="2223908160" sldId="324"/>
        </pc:sldMkLst>
      </pc:sldChg>
      <pc:sldChg chg="addSp modSp mod ord setBg setClrOvrMap">
        <pc:chgData name="E. T." userId="153c89370fdd1022" providerId="LiveId" clId="{9E1853E3-0118-4612-9874-B2BF837211A3}" dt="2021-04-28T08:15:50.017" v="2624" actId="20577"/>
        <pc:sldMkLst>
          <pc:docMk/>
          <pc:sldMk cId="1044185207" sldId="331"/>
        </pc:sldMkLst>
        <pc:spChg chg="mod">
          <ac:chgData name="E. T." userId="153c89370fdd1022" providerId="LiveId" clId="{9E1853E3-0118-4612-9874-B2BF837211A3}" dt="2021-04-27T19:50:44.218" v="1384" actId="26606"/>
          <ac:spMkLst>
            <pc:docMk/>
            <pc:sldMk cId="1044185207" sldId="331"/>
            <ac:spMk id="2" creationId="{FE81F6E0-192F-4717-97AD-627F33DC0FEE}"/>
          </ac:spMkLst>
        </pc:spChg>
        <pc:spChg chg="mod ord">
          <ac:chgData name="E. T." userId="153c89370fdd1022" providerId="LiveId" clId="{9E1853E3-0118-4612-9874-B2BF837211A3}" dt="2021-04-28T08:15:50.017" v="2624" actId="20577"/>
          <ac:spMkLst>
            <pc:docMk/>
            <pc:sldMk cId="1044185207" sldId="331"/>
            <ac:spMk id="3" creationId="{768C63EF-CADB-4693-A2DE-69EE734791D7}"/>
          </ac:spMkLst>
        </pc:spChg>
        <pc:spChg chg="add">
          <ac:chgData name="E. T." userId="153c89370fdd1022" providerId="LiveId" clId="{9E1853E3-0118-4612-9874-B2BF837211A3}" dt="2021-04-27T19:50:44.218" v="1384" actId="26606"/>
          <ac:spMkLst>
            <pc:docMk/>
            <pc:sldMk cId="1044185207" sldId="331"/>
            <ac:spMk id="75" creationId="{A3BAF07C-C39E-42EB-BB22-8D46691D9735}"/>
          </ac:spMkLst>
        </pc:spChg>
        <pc:grpChg chg="add">
          <ac:chgData name="E. T." userId="153c89370fdd1022" providerId="LiveId" clId="{9E1853E3-0118-4612-9874-B2BF837211A3}" dt="2021-04-27T19:50:44.218" v="1384" actId="26606"/>
          <ac:grpSpMkLst>
            <pc:docMk/>
            <pc:sldMk cId="1044185207" sldId="331"/>
            <ac:grpSpMk id="77" creationId="{D8E9CF54-0466-4261-9E62-0249E60E1886}"/>
          </ac:grpSpMkLst>
        </pc:grpChg>
        <pc:picChg chg="mod">
          <ac:chgData name="E. T." userId="153c89370fdd1022" providerId="LiveId" clId="{9E1853E3-0118-4612-9874-B2BF837211A3}" dt="2021-04-27T19:50:44.218" v="1384" actId="26606"/>
          <ac:picMkLst>
            <pc:docMk/>
            <pc:sldMk cId="1044185207" sldId="331"/>
            <ac:picMk id="1026" creationId="{8DFB3C7A-2E6C-40F8-A09E-EC2255D3E2BD}"/>
          </ac:picMkLst>
        </pc:picChg>
        <pc:picChg chg="mod">
          <ac:chgData name="E. T." userId="153c89370fdd1022" providerId="LiveId" clId="{9E1853E3-0118-4612-9874-B2BF837211A3}" dt="2021-04-27T19:50:44.218" v="1384" actId="26606"/>
          <ac:picMkLst>
            <pc:docMk/>
            <pc:sldMk cId="1044185207" sldId="331"/>
            <ac:picMk id="1030" creationId="{FFAEFCC8-494D-472B-BC3C-72DA4601A116}"/>
          </ac:picMkLst>
        </pc:picChg>
      </pc:sldChg>
      <pc:sldChg chg="addSp delSp modSp new del mod">
        <pc:chgData name="E. T." userId="153c89370fdd1022" providerId="LiveId" clId="{9E1853E3-0118-4612-9874-B2BF837211A3}" dt="2021-05-08T06:14:21.709" v="3299" actId="47"/>
        <pc:sldMkLst>
          <pc:docMk/>
          <pc:sldMk cId="708886186" sldId="332"/>
        </pc:sldMkLst>
        <pc:spChg chg="mod">
          <ac:chgData name="E. T." userId="153c89370fdd1022" providerId="LiveId" clId="{9E1853E3-0118-4612-9874-B2BF837211A3}" dt="2021-04-27T20:06:46.455" v="2153" actId="20577"/>
          <ac:spMkLst>
            <pc:docMk/>
            <pc:sldMk cId="708886186" sldId="332"/>
            <ac:spMk id="2" creationId="{3AD8C5EA-5E14-4C7D-86FF-D84596BC8C4B}"/>
          </ac:spMkLst>
        </pc:spChg>
        <pc:spChg chg="del">
          <ac:chgData name="E. T." userId="153c89370fdd1022" providerId="LiveId" clId="{9E1853E3-0118-4612-9874-B2BF837211A3}" dt="2021-04-27T19:59:48.975" v="1946" actId="1032"/>
          <ac:spMkLst>
            <pc:docMk/>
            <pc:sldMk cId="708886186" sldId="332"/>
            <ac:spMk id="3" creationId="{8F362C39-DD01-4711-A8E1-187293F050B4}"/>
          </ac:spMkLst>
        </pc:spChg>
        <pc:spChg chg="add mod">
          <ac:chgData name="E. T." userId="153c89370fdd1022" providerId="LiveId" clId="{9E1853E3-0118-4612-9874-B2BF837211A3}" dt="2021-04-27T20:13:21.844" v="2539" actId="20577"/>
          <ac:spMkLst>
            <pc:docMk/>
            <pc:sldMk cId="708886186" sldId="332"/>
            <ac:spMk id="5" creationId="{54E6FD12-1ED1-4A15-BC2F-2E452CBB5996}"/>
          </ac:spMkLst>
        </pc:spChg>
        <pc:graphicFrameChg chg="add mod modGraphic">
          <ac:chgData name="E. T." userId="153c89370fdd1022" providerId="LiveId" clId="{9E1853E3-0118-4612-9874-B2BF837211A3}" dt="2021-04-27T20:06:57.897" v="2154" actId="1076"/>
          <ac:graphicFrameMkLst>
            <pc:docMk/>
            <pc:sldMk cId="708886186" sldId="332"/>
            <ac:graphicFrameMk id="4" creationId="{37418A50-BA72-4AD6-B0A9-972AA94E8730}"/>
          </ac:graphicFrameMkLst>
        </pc:graphicFrameChg>
      </pc:sldChg>
      <pc:sldChg chg="addSp modSp new ord">
        <pc:chgData name="E. T." userId="153c89370fdd1022" providerId="LiveId" clId="{9E1853E3-0118-4612-9874-B2BF837211A3}" dt="2021-04-27T19:59:02.259" v="1908"/>
        <pc:sldMkLst>
          <pc:docMk/>
          <pc:sldMk cId="3712622507" sldId="333"/>
        </pc:sldMkLst>
        <pc:picChg chg="add mod">
          <ac:chgData name="E. T." userId="153c89370fdd1022" providerId="LiveId" clId="{9E1853E3-0118-4612-9874-B2BF837211A3}" dt="2021-04-27T05:28:11.729" v="90" actId="14100"/>
          <ac:picMkLst>
            <pc:docMk/>
            <pc:sldMk cId="3712622507" sldId="333"/>
            <ac:picMk id="1026" creationId="{56F63C3E-E4C8-4AD0-8CF1-0F704F74115A}"/>
          </ac:picMkLst>
        </pc:picChg>
      </pc:sldChg>
      <pc:sldChg chg="delSp modSp new mod ord">
        <pc:chgData name="E. T." userId="153c89370fdd1022" providerId="LiveId" clId="{9E1853E3-0118-4612-9874-B2BF837211A3}" dt="2021-04-27T19:59:10.097" v="1910"/>
        <pc:sldMkLst>
          <pc:docMk/>
          <pc:sldMk cId="1681450212" sldId="334"/>
        </pc:sldMkLst>
        <pc:spChg chg="del mod">
          <ac:chgData name="E. T." userId="153c89370fdd1022" providerId="LiveId" clId="{9E1853E3-0118-4612-9874-B2BF837211A3}" dt="2021-04-27T05:31:37.812" v="192" actId="478"/>
          <ac:spMkLst>
            <pc:docMk/>
            <pc:sldMk cId="1681450212" sldId="334"/>
            <ac:spMk id="2" creationId="{70C05155-58FB-4FC5-A2A9-C1E31357A221}"/>
          </ac:spMkLst>
        </pc:spChg>
        <pc:spChg chg="mod">
          <ac:chgData name="E. T." userId="153c89370fdd1022" providerId="LiveId" clId="{9E1853E3-0118-4612-9874-B2BF837211A3}" dt="2021-04-27T05:55:17.328" v="203" actId="113"/>
          <ac:spMkLst>
            <pc:docMk/>
            <pc:sldMk cId="1681450212" sldId="334"/>
            <ac:spMk id="3" creationId="{8CC22575-47CB-4D49-82A0-BC6564434669}"/>
          </ac:spMkLst>
        </pc:spChg>
      </pc:sldChg>
      <pc:sldChg chg="addSp delSp modSp new mod ord setBg modAnim setClrOvrMap">
        <pc:chgData name="E. T." userId="153c89370fdd1022" providerId="LiveId" clId="{9E1853E3-0118-4612-9874-B2BF837211A3}" dt="2021-04-27T19:50:25.066" v="1383" actId="113"/>
        <pc:sldMkLst>
          <pc:docMk/>
          <pc:sldMk cId="3481375836" sldId="335"/>
        </pc:sldMkLst>
        <pc:spChg chg="mod">
          <ac:chgData name="E. T." userId="153c89370fdd1022" providerId="LiveId" clId="{9E1853E3-0118-4612-9874-B2BF837211A3}" dt="2021-04-27T19:50:25.066" v="1383" actId="113"/>
          <ac:spMkLst>
            <pc:docMk/>
            <pc:sldMk cId="3481375836" sldId="335"/>
            <ac:spMk id="2" creationId="{2A26864D-8DE2-4119-9BC3-190D11A49015}"/>
          </ac:spMkLst>
        </pc:spChg>
        <pc:spChg chg="mod">
          <ac:chgData name="E. T." userId="153c89370fdd1022" providerId="LiveId" clId="{9E1853E3-0118-4612-9874-B2BF837211A3}" dt="2021-04-27T19:50:08.245" v="1382" actId="26606"/>
          <ac:spMkLst>
            <pc:docMk/>
            <pc:sldMk cId="3481375836" sldId="335"/>
            <ac:spMk id="3" creationId="{08E91514-A6CC-431F-BFA9-42EA511D5A3F}"/>
          </ac:spMkLst>
        </pc:spChg>
        <pc:spChg chg="add del">
          <ac:chgData name="E. T." userId="153c89370fdd1022" providerId="LiveId" clId="{9E1853E3-0118-4612-9874-B2BF837211A3}" dt="2021-04-27T19:50:08.245" v="1382" actId="26606"/>
          <ac:spMkLst>
            <pc:docMk/>
            <pc:sldMk cId="3481375836" sldId="335"/>
            <ac:spMk id="71" creationId="{9AA72BD9-2C5A-4EDC-931F-5AA08EACA0F3}"/>
          </ac:spMkLst>
        </pc:spChg>
        <pc:spChg chg="add del">
          <ac:chgData name="E. T." userId="153c89370fdd1022" providerId="LiveId" clId="{9E1853E3-0118-4612-9874-B2BF837211A3}" dt="2021-04-27T19:50:08.245" v="1382" actId="26606"/>
          <ac:spMkLst>
            <pc:docMk/>
            <pc:sldMk cId="3481375836" sldId="335"/>
            <ac:spMk id="73" creationId="{DD3981AC-7B61-4947-BCF3-F7AA7FA385B9}"/>
          </ac:spMkLst>
        </pc:spChg>
        <pc:spChg chg="add del">
          <ac:chgData name="E. T." userId="153c89370fdd1022" providerId="LiveId" clId="{9E1853E3-0118-4612-9874-B2BF837211A3}" dt="2021-04-27T19:50:08.245" v="1382" actId="26606"/>
          <ac:spMkLst>
            <pc:docMk/>
            <pc:sldMk cId="3481375836" sldId="335"/>
            <ac:spMk id="75" creationId="{55D4142C-5077-457F-A6AD-3FECFDB39685}"/>
          </ac:spMkLst>
        </pc:spChg>
        <pc:spChg chg="add del">
          <ac:chgData name="E. T." userId="153c89370fdd1022" providerId="LiveId" clId="{9E1853E3-0118-4612-9874-B2BF837211A3}" dt="2021-04-27T19:50:08.245" v="1382" actId="26606"/>
          <ac:spMkLst>
            <pc:docMk/>
            <pc:sldMk cId="3481375836" sldId="335"/>
            <ac:spMk id="77" creationId="{7A5F0580-5EE9-419F-96EE-B6529EF6E7D0}"/>
          </ac:spMkLst>
        </pc:spChg>
        <pc:spChg chg="add del">
          <ac:chgData name="E. T." userId="153c89370fdd1022" providerId="LiveId" clId="{9E1853E3-0118-4612-9874-B2BF837211A3}" dt="2021-04-27T19:50:08.245" v="1382" actId="26606"/>
          <ac:spMkLst>
            <pc:docMk/>
            <pc:sldMk cId="3481375836" sldId="335"/>
            <ac:spMk id="135" creationId="{8FC9BE17-9A7B-462D-AE50-3D8777387304}"/>
          </ac:spMkLst>
        </pc:spChg>
        <pc:spChg chg="add del">
          <ac:chgData name="E. T." userId="153c89370fdd1022" providerId="LiveId" clId="{9E1853E3-0118-4612-9874-B2BF837211A3}" dt="2021-04-27T19:50:08.245" v="1382" actId="26606"/>
          <ac:spMkLst>
            <pc:docMk/>
            <pc:sldMk cId="3481375836" sldId="335"/>
            <ac:spMk id="137" creationId="{3EBE8569-6AEC-4B8C-8D53-2DE337CDBA65}"/>
          </ac:spMkLst>
        </pc:spChg>
        <pc:spChg chg="add del">
          <ac:chgData name="E. T." userId="153c89370fdd1022" providerId="LiveId" clId="{9E1853E3-0118-4612-9874-B2BF837211A3}" dt="2021-04-27T19:50:08.245" v="1382" actId="26606"/>
          <ac:spMkLst>
            <pc:docMk/>
            <pc:sldMk cId="3481375836" sldId="335"/>
            <ac:spMk id="139" creationId="{55D4142C-5077-457F-A6AD-3FECFDB39685}"/>
          </ac:spMkLst>
        </pc:spChg>
        <pc:spChg chg="add del">
          <ac:chgData name="E. T." userId="153c89370fdd1022" providerId="LiveId" clId="{9E1853E3-0118-4612-9874-B2BF837211A3}" dt="2021-04-27T19:50:08.245" v="1382" actId="26606"/>
          <ac:spMkLst>
            <pc:docMk/>
            <pc:sldMk cId="3481375836" sldId="335"/>
            <ac:spMk id="141" creationId="{7A5F0580-5EE9-419F-96EE-B6529EF6E7D0}"/>
          </ac:spMkLst>
        </pc:spChg>
        <pc:picChg chg="add mod ord">
          <ac:chgData name="E. T." userId="153c89370fdd1022" providerId="LiveId" clId="{9E1853E3-0118-4612-9874-B2BF837211A3}" dt="2021-04-27T19:50:08.245" v="1382" actId="26606"/>
          <ac:picMkLst>
            <pc:docMk/>
            <pc:sldMk cId="3481375836" sldId="335"/>
            <ac:picMk id="3074" creationId="{49196EC9-0B96-4910-AC74-C95D2EBE08A3}"/>
          </ac:picMkLst>
        </pc:picChg>
      </pc:sldChg>
      <pc:sldChg chg="addSp delSp modSp new del mod">
        <pc:chgData name="E. T." userId="153c89370fdd1022" providerId="LiveId" clId="{9E1853E3-0118-4612-9874-B2BF837211A3}" dt="2021-04-27T19:58:39.770" v="1906" actId="47"/>
        <pc:sldMkLst>
          <pc:docMk/>
          <pc:sldMk cId="845434583" sldId="336"/>
        </pc:sldMkLst>
        <pc:spChg chg="mod">
          <ac:chgData name="E. T." userId="153c89370fdd1022" providerId="LiveId" clId="{9E1853E3-0118-4612-9874-B2BF837211A3}" dt="2021-04-27T19:53:12.814" v="1746" actId="122"/>
          <ac:spMkLst>
            <pc:docMk/>
            <pc:sldMk cId="845434583" sldId="336"/>
            <ac:spMk id="2" creationId="{DB96CD1E-2093-41D0-8925-74CAC96E03B0}"/>
          </ac:spMkLst>
        </pc:spChg>
        <pc:spChg chg="del">
          <ac:chgData name="E. T." userId="153c89370fdd1022" providerId="LiveId" clId="{9E1853E3-0118-4612-9874-B2BF837211A3}" dt="2021-04-27T19:53:25.934" v="1747" actId="1032"/>
          <ac:spMkLst>
            <pc:docMk/>
            <pc:sldMk cId="845434583" sldId="336"/>
            <ac:spMk id="3" creationId="{CF214998-E045-4F9F-8882-E01EE1C37A62}"/>
          </ac:spMkLst>
        </pc:spChg>
        <pc:graphicFrameChg chg="add mod modGraphic">
          <ac:chgData name="E. T." userId="153c89370fdd1022" providerId="LiveId" clId="{9E1853E3-0118-4612-9874-B2BF837211A3}" dt="2021-04-27T19:58:02.152" v="1905" actId="12100"/>
          <ac:graphicFrameMkLst>
            <pc:docMk/>
            <pc:sldMk cId="845434583" sldId="336"/>
            <ac:graphicFrameMk id="4" creationId="{292AD80B-7D88-49AF-9DD1-A22561B0C129}"/>
          </ac:graphicFrameMkLst>
        </pc:graphicFrameChg>
      </pc:sldChg>
      <pc:sldChg chg="new del">
        <pc:chgData name="E. T." userId="153c89370fdd1022" providerId="LiveId" clId="{9E1853E3-0118-4612-9874-B2BF837211A3}" dt="2021-04-27T06:14:01.232" v="1306" actId="47"/>
        <pc:sldMkLst>
          <pc:docMk/>
          <pc:sldMk cId="1122841202" sldId="336"/>
        </pc:sldMkLst>
      </pc:sldChg>
      <pc:sldChg chg="new del">
        <pc:chgData name="E. T." userId="153c89370fdd1022" providerId="LiveId" clId="{9E1853E3-0118-4612-9874-B2BF837211A3}" dt="2021-04-27T20:17:25.685" v="2544" actId="47"/>
        <pc:sldMkLst>
          <pc:docMk/>
          <pc:sldMk cId="2169459857" sldId="336"/>
        </pc:sldMkLst>
      </pc:sldChg>
      <pc:sldChg chg="delSp add del mod setBg">
        <pc:chgData name="E. T." userId="153c89370fdd1022" providerId="LiveId" clId="{9E1853E3-0118-4612-9874-B2BF837211A3}" dt="2021-05-08T06:14:21.709" v="3299" actId="47"/>
        <pc:sldMkLst>
          <pc:docMk/>
          <pc:sldMk cId="1257714186" sldId="337"/>
        </pc:sldMkLst>
        <pc:picChg chg="del">
          <ac:chgData name="E. T." userId="153c89370fdd1022" providerId="LiveId" clId="{9E1853E3-0118-4612-9874-B2BF837211A3}" dt="2021-04-27T20:17:31.990" v="2546" actId="478"/>
          <ac:picMkLst>
            <pc:docMk/>
            <pc:sldMk cId="1257714186" sldId="337"/>
            <ac:picMk id="6" creationId="{A950C428-ADA1-4F05-8853-7F443580AA4E}"/>
          </ac:picMkLst>
        </pc:picChg>
        <pc:picChg chg="del">
          <ac:chgData name="E. T." userId="153c89370fdd1022" providerId="LiveId" clId="{9E1853E3-0118-4612-9874-B2BF837211A3}" dt="2021-04-27T20:17:29.778" v="2545" actId="478"/>
          <ac:picMkLst>
            <pc:docMk/>
            <pc:sldMk cId="1257714186" sldId="337"/>
            <ac:picMk id="7" creationId="{1523CBC1-557C-4CCF-BB47-AA21F49B2737}"/>
          </ac:picMkLst>
        </pc:picChg>
      </pc:sldChg>
      <pc:sldChg chg="delSp modSp add del mod setBg delDesignElem">
        <pc:chgData name="E. T." userId="153c89370fdd1022" providerId="LiveId" clId="{9E1853E3-0118-4612-9874-B2BF837211A3}" dt="2021-05-08T06:14:21.709" v="3299" actId="47"/>
        <pc:sldMkLst>
          <pc:docMk/>
          <pc:sldMk cId="3007125711" sldId="338"/>
        </pc:sldMkLst>
        <pc:spChg chg="mod">
          <ac:chgData name="E. T." userId="153c89370fdd1022" providerId="LiveId" clId="{9E1853E3-0118-4612-9874-B2BF837211A3}" dt="2021-04-27T20:22:07.812" v="2610" actId="20577"/>
          <ac:spMkLst>
            <pc:docMk/>
            <pc:sldMk cId="3007125711" sldId="338"/>
            <ac:spMk id="2" creationId="{85FC7A3A-4517-4F6E-9185-FEF03EDDF194}"/>
          </ac:spMkLst>
        </pc:spChg>
        <pc:spChg chg="del">
          <ac:chgData name="E. T." userId="153c89370fdd1022" providerId="LiveId" clId="{9E1853E3-0118-4612-9874-B2BF837211A3}" dt="2021-04-27T20:21:12.284" v="2579"/>
          <ac:spMkLst>
            <pc:docMk/>
            <pc:sldMk cId="3007125711" sldId="338"/>
            <ac:spMk id="15" creationId="{233F6408-E1FB-40EE-933F-488D38CCC73F}"/>
          </ac:spMkLst>
        </pc:spChg>
        <pc:spChg chg="del">
          <ac:chgData name="E. T." userId="153c89370fdd1022" providerId="LiveId" clId="{9E1853E3-0118-4612-9874-B2BF837211A3}" dt="2021-04-27T20:21:12.284" v="2579"/>
          <ac:spMkLst>
            <pc:docMk/>
            <pc:sldMk cId="3007125711" sldId="338"/>
            <ac:spMk id="16" creationId="{F055C0C5-567C-4C02-83F3-B427BC740697}"/>
          </ac:spMkLst>
        </pc:spChg>
        <pc:spChg chg="del">
          <ac:chgData name="E. T." userId="153c89370fdd1022" providerId="LiveId" clId="{9E1853E3-0118-4612-9874-B2BF837211A3}" dt="2021-04-27T20:21:12.284" v="2579"/>
          <ac:spMkLst>
            <pc:docMk/>
            <pc:sldMk cId="3007125711" sldId="338"/>
            <ac:spMk id="17" creationId="{E48B6BD6-5DED-4B86-A4B3-D35037F68FC4}"/>
          </ac:spMkLst>
        </pc:spChg>
        <pc:picChg chg="mod">
          <ac:chgData name="E. T." userId="153c89370fdd1022" providerId="LiveId" clId="{9E1853E3-0118-4612-9874-B2BF837211A3}" dt="2021-04-27T20:21:46.735" v="2582" actId="1076"/>
          <ac:picMkLst>
            <pc:docMk/>
            <pc:sldMk cId="3007125711" sldId="338"/>
            <ac:picMk id="4" creationId="{5F67979E-7B29-4B7E-804D-C90E2F1EE405}"/>
          </ac:picMkLst>
        </pc:picChg>
      </pc:sldChg>
      <pc:sldChg chg="add del">
        <pc:chgData name="E. T." userId="153c89370fdd1022" providerId="LiveId" clId="{9E1853E3-0118-4612-9874-B2BF837211A3}" dt="2021-05-08T06:14:21.709" v="3299" actId="47"/>
        <pc:sldMkLst>
          <pc:docMk/>
          <pc:sldMk cId="4009823680" sldId="339"/>
        </pc:sldMkLst>
      </pc:sldChg>
      <pc:sldChg chg="add del setBg">
        <pc:chgData name="E. T." userId="153c89370fdd1022" providerId="LiveId" clId="{9E1853E3-0118-4612-9874-B2BF837211A3}" dt="2021-05-08T06:14:21.709" v="3299" actId="47"/>
        <pc:sldMkLst>
          <pc:docMk/>
          <pc:sldMk cId="3266727103" sldId="340"/>
        </pc:sldMkLst>
      </pc:sldChg>
      <pc:sldChg chg="add del setBg">
        <pc:chgData name="E. T." userId="153c89370fdd1022" providerId="LiveId" clId="{9E1853E3-0118-4612-9874-B2BF837211A3}" dt="2021-05-08T06:14:21.709" v="3299" actId="47"/>
        <pc:sldMkLst>
          <pc:docMk/>
          <pc:sldMk cId="4221512388" sldId="341"/>
        </pc:sldMkLst>
      </pc:sldChg>
      <pc:sldChg chg="add del setBg">
        <pc:chgData name="E. T." userId="153c89370fdd1022" providerId="LiveId" clId="{9E1853E3-0118-4612-9874-B2BF837211A3}" dt="2021-05-08T06:14:21.709" v="3299" actId="47"/>
        <pc:sldMkLst>
          <pc:docMk/>
          <pc:sldMk cId="1096849254" sldId="342"/>
        </pc:sldMkLst>
      </pc:sldChg>
      <pc:sldChg chg="add del setBg">
        <pc:chgData name="E. T." userId="153c89370fdd1022" providerId="LiveId" clId="{9E1853E3-0118-4612-9874-B2BF837211A3}" dt="2021-05-08T06:14:21.709" v="3299" actId="47"/>
        <pc:sldMkLst>
          <pc:docMk/>
          <pc:sldMk cId="2237211402" sldId="343"/>
        </pc:sldMkLst>
      </pc:sldChg>
      <pc:sldChg chg="addSp modSp new del mod">
        <pc:chgData name="E. T." userId="153c89370fdd1022" providerId="LiveId" clId="{9E1853E3-0118-4612-9874-B2BF837211A3}" dt="2021-05-08T06:14:21.709" v="3299" actId="47"/>
        <pc:sldMkLst>
          <pc:docMk/>
          <pc:sldMk cId="206832202" sldId="344"/>
        </pc:sldMkLst>
        <pc:spChg chg="mod">
          <ac:chgData name="E. T." userId="153c89370fdd1022" providerId="LiveId" clId="{9E1853E3-0118-4612-9874-B2BF837211A3}" dt="2021-05-05T06:24:55.409" v="2651" actId="122"/>
          <ac:spMkLst>
            <pc:docMk/>
            <pc:sldMk cId="206832202" sldId="344"/>
            <ac:spMk id="2" creationId="{C0DDD6D8-1615-4F6E-B23D-8FF5432B2777}"/>
          </ac:spMkLst>
        </pc:spChg>
        <pc:spChg chg="mod">
          <ac:chgData name="E. T." userId="153c89370fdd1022" providerId="LiveId" clId="{9E1853E3-0118-4612-9874-B2BF837211A3}" dt="2021-05-05T06:28:29.246" v="2774" actId="313"/>
          <ac:spMkLst>
            <pc:docMk/>
            <pc:sldMk cId="206832202" sldId="344"/>
            <ac:spMk id="3" creationId="{15CD01D6-4A2E-428A-B503-CB67082793EC}"/>
          </ac:spMkLst>
        </pc:spChg>
        <pc:graphicFrameChg chg="add mod">
          <ac:chgData name="E. T." userId="153c89370fdd1022" providerId="LiveId" clId="{9E1853E3-0118-4612-9874-B2BF837211A3}" dt="2021-05-05T06:28:09.700" v="2730" actId="20577"/>
          <ac:graphicFrameMkLst>
            <pc:docMk/>
            <pc:sldMk cId="206832202" sldId="344"/>
            <ac:graphicFrameMk id="5" creationId="{C8823AE1-05B5-4D4B-8FA5-3229E32A4729}"/>
          </ac:graphicFrameMkLst>
        </pc:graphicFrameChg>
        <pc:picChg chg="add mod">
          <ac:chgData name="E. T." userId="153c89370fdd1022" providerId="LiveId" clId="{9E1853E3-0118-4612-9874-B2BF837211A3}" dt="2021-05-05T06:25:44.141" v="2654" actId="14100"/>
          <ac:picMkLst>
            <pc:docMk/>
            <pc:sldMk cId="206832202" sldId="344"/>
            <ac:picMk id="1026" creationId="{FEBC6DBF-8372-47ED-8566-C46131E9D894}"/>
          </ac:picMkLst>
        </pc:picChg>
      </pc:sldChg>
      <pc:sldChg chg="new del">
        <pc:chgData name="E. T." userId="153c89370fdd1022" providerId="LiveId" clId="{9E1853E3-0118-4612-9874-B2BF837211A3}" dt="2021-04-27T20:24:37.937" v="2616" actId="47"/>
        <pc:sldMkLst>
          <pc:docMk/>
          <pc:sldMk cId="3302276087" sldId="344"/>
        </pc:sldMkLst>
      </pc:sldChg>
      <pc:sldChg chg="new del">
        <pc:chgData name="E. T." userId="153c89370fdd1022" providerId="LiveId" clId="{9E1853E3-0118-4612-9874-B2BF837211A3}" dt="2021-05-05T06:34:15.001" v="3262" actId="47"/>
        <pc:sldMkLst>
          <pc:docMk/>
          <pc:sldMk cId="2092121309" sldId="345"/>
        </pc:sldMkLst>
      </pc:sldChg>
      <pc:sldChg chg="new del">
        <pc:chgData name="E. T." userId="153c89370fdd1022" providerId="LiveId" clId="{9E1853E3-0118-4612-9874-B2BF837211A3}" dt="2021-05-05T06:29:40.586" v="2873" actId="47"/>
        <pc:sldMkLst>
          <pc:docMk/>
          <pc:sldMk cId="2735048263" sldId="34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D04EB-4946-41FF-A2F4-F465AE442DBD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14622D-9343-4D7E-838A-6B38D0F9C463}">
      <dgm:prSet phldrT="[Текст]"/>
      <dgm:spPr/>
      <dgm:t>
        <a:bodyPr/>
        <a:lstStyle/>
        <a:p>
          <a:r>
            <a:rPr lang="uk-UA" dirty="0"/>
            <a:t>Матриця цінностей </a:t>
          </a:r>
          <a:r>
            <a:rPr lang="en-US" dirty="0"/>
            <a:t>European Social Survey</a:t>
          </a:r>
        </a:p>
      </dgm:t>
    </dgm:pt>
    <dgm:pt modelId="{6AB1F8F3-99C8-45A7-8A08-A4CC7CA2DB3D}" type="parTrans" cxnId="{7730F884-7447-456E-8C3E-122858F16BAA}">
      <dgm:prSet/>
      <dgm:spPr/>
      <dgm:t>
        <a:bodyPr/>
        <a:lstStyle/>
        <a:p>
          <a:endParaRPr lang="en-US"/>
        </a:p>
      </dgm:t>
    </dgm:pt>
    <dgm:pt modelId="{8278D921-E8E6-4673-9646-65E5D5F81637}" type="sibTrans" cxnId="{7730F884-7447-456E-8C3E-122858F16BAA}">
      <dgm:prSet/>
      <dgm:spPr/>
      <dgm:t>
        <a:bodyPr/>
        <a:lstStyle/>
        <a:p>
          <a:endParaRPr lang="en-US"/>
        </a:p>
      </dgm:t>
    </dgm:pt>
    <dgm:pt modelId="{50BF3AFA-26CE-4CFC-B0CD-A85EEC7DAA02}">
      <dgm:prSet phldrT="[Текст]"/>
      <dgm:spPr/>
      <dgm:t>
        <a:bodyPr/>
        <a:lstStyle/>
        <a:p>
          <a:r>
            <a:rPr lang="uk-UA" b="1" dirty="0"/>
            <a:t>Самоствердження:</a:t>
          </a:r>
          <a:r>
            <a:rPr lang="uk-UA" dirty="0"/>
            <a:t> соціальний статус, статки, влада, успіх </a:t>
          </a:r>
          <a:endParaRPr lang="en-US" dirty="0"/>
        </a:p>
      </dgm:t>
    </dgm:pt>
    <dgm:pt modelId="{52A7BBE0-6420-4489-B16B-99F1232D45C9}" type="parTrans" cxnId="{A863F6E4-EF0D-4C63-9D83-EFFE44AF9C19}">
      <dgm:prSet/>
      <dgm:spPr/>
      <dgm:t>
        <a:bodyPr/>
        <a:lstStyle/>
        <a:p>
          <a:endParaRPr lang="en-US"/>
        </a:p>
      </dgm:t>
    </dgm:pt>
    <dgm:pt modelId="{06A6B84D-1C25-430D-85B4-39C24BF795D7}" type="sibTrans" cxnId="{A863F6E4-EF0D-4C63-9D83-EFFE44AF9C19}">
      <dgm:prSet/>
      <dgm:spPr/>
      <dgm:t>
        <a:bodyPr/>
        <a:lstStyle/>
        <a:p>
          <a:endParaRPr lang="en-US"/>
        </a:p>
      </dgm:t>
    </dgm:pt>
    <dgm:pt modelId="{8B30FB32-C8E3-45AF-9DC0-0390F04942DD}">
      <dgm:prSet phldrT="[Текст]"/>
      <dgm:spPr/>
      <dgm:t>
        <a:bodyPr/>
        <a:lstStyle/>
        <a:p>
          <a:r>
            <a:rPr lang="uk-UA" b="1" dirty="0"/>
            <a:t>Відкритість до змін: </a:t>
          </a:r>
          <a:r>
            <a:rPr lang="uk-UA" dirty="0"/>
            <a:t>самостійність думок і дій, новизна та задоволення життям  </a:t>
          </a:r>
          <a:endParaRPr lang="en-US" dirty="0"/>
        </a:p>
      </dgm:t>
    </dgm:pt>
    <dgm:pt modelId="{1D00EC69-034C-4162-923C-8DB8A6D0A0B7}" type="parTrans" cxnId="{03D0609D-3C31-491E-A93B-2AEA85B5666B}">
      <dgm:prSet/>
      <dgm:spPr/>
      <dgm:t>
        <a:bodyPr/>
        <a:lstStyle/>
        <a:p>
          <a:endParaRPr lang="en-US"/>
        </a:p>
      </dgm:t>
    </dgm:pt>
    <dgm:pt modelId="{49FF025E-1CE2-43C9-B1BE-D4A9D885D41B}" type="sibTrans" cxnId="{03D0609D-3C31-491E-A93B-2AEA85B5666B}">
      <dgm:prSet/>
      <dgm:spPr/>
      <dgm:t>
        <a:bodyPr/>
        <a:lstStyle/>
        <a:p>
          <a:endParaRPr lang="en-US"/>
        </a:p>
      </dgm:t>
    </dgm:pt>
    <dgm:pt modelId="{71F78BE1-3A75-4D91-8BAD-45D20F1F8121}">
      <dgm:prSet phldrT="[Текст]"/>
      <dgm:spPr/>
      <dgm:t>
        <a:bodyPr/>
        <a:lstStyle/>
        <a:p>
          <a:r>
            <a:rPr lang="uk-UA" b="1" dirty="0"/>
            <a:t>Збереження:</a:t>
          </a:r>
          <a:r>
            <a:rPr lang="uk-UA" dirty="0"/>
            <a:t> безпека, стабільність, традиції, правила </a:t>
          </a:r>
          <a:endParaRPr lang="en-US" dirty="0"/>
        </a:p>
      </dgm:t>
    </dgm:pt>
    <dgm:pt modelId="{9177DA86-C463-4B51-9836-5D816910B19A}" type="parTrans" cxnId="{1F3E6851-06EB-4AB2-B71B-39B4DA86AB65}">
      <dgm:prSet/>
      <dgm:spPr/>
      <dgm:t>
        <a:bodyPr/>
        <a:lstStyle/>
        <a:p>
          <a:endParaRPr lang="en-US"/>
        </a:p>
      </dgm:t>
    </dgm:pt>
    <dgm:pt modelId="{B7951774-21AA-4BB9-B222-F1F738C29F14}" type="sibTrans" cxnId="{1F3E6851-06EB-4AB2-B71B-39B4DA86AB65}">
      <dgm:prSet/>
      <dgm:spPr/>
      <dgm:t>
        <a:bodyPr/>
        <a:lstStyle/>
        <a:p>
          <a:endParaRPr lang="en-US"/>
        </a:p>
      </dgm:t>
    </dgm:pt>
    <dgm:pt modelId="{313AB2A3-CC04-4C50-ADCA-0FE785BC97D1}">
      <dgm:prSet phldrT="[Текст]"/>
      <dgm:spPr/>
      <dgm:t>
        <a:bodyPr/>
        <a:lstStyle/>
        <a:p>
          <a:r>
            <a:rPr lang="uk-UA" b="1" dirty="0" err="1"/>
            <a:t>Самотрансцендентність</a:t>
          </a:r>
          <a:r>
            <a:rPr lang="uk-UA" b="1" dirty="0"/>
            <a:t>:</a:t>
          </a:r>
          <a:r>
            <a:rPr lang="uk-UA" dirty="0"/>
            <a:t> якість життя, повага до інших, гідність</a:t>
          </a:r>
          <a:endParaRPr lang="en-US" dirty="0"/>
        </a:p>
      </dgm:t>
    </dgm:pt>
    <dgm:pt modelId="{1B0AC875-9C58-4222-AD6E-50B8D05AFB6E}" type="parTrans" cxnId="{296E6476-5A1D-4BA9-B186-511ADBB426AC}">
      <dgm:prSet/>
      <dgm:spPr/>
      <dgm:t>
        <a:bodyPr/>
        <a:lstStyle/>
        <a:p>
          <a:endParaRPr lang="en-US"/>
        </a:p>
      </dgm:t>
    </dgm:pt>
    <dgm:pt modelId="{90E8F10A-FC21-40BF-BF60-9B0AFC1BC936}" type="sibTrans" cxnId="{296E6476-5A1D-4BA9-B186-511ADBB426AC}">
      <dgm:prSet/>
      <dgm:spPr/>
      <dgm:t>
        <a:bodyPr/>
        <a:lstStyle/>
        <a:p>
          <a:endParaRPr lang="en-US"/>
        </a:p>
      </dgm:t>
    </dgm:pt>
    <dgm:pt modelId="{5F02C0CD-4815-4644-A2B4-C8E9FC9D6916}" type="pres">
      <dgm:prSet presAssocID="{399D04EB-4946-41FF-A2F4-F465AE442DB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985D1F-894D-4276-B2BC-EAEBE3F8054B}" type="pres">
      <dgm:prSet presAssocID="{399D04EB-4946-41FF-A2F4-F465AE442DBD}" presName="matrix" presStyleCnt="0"/>
      <dgm:spPr/>
    </dgm:pt>
    <dgm:pt modelId="{97AABDE5-791D-465F-8632-7878736438BE}" type="pres">
      <dgm:prSet presAssocID="{399D04EB-4946-41FF-A2F4-F465AE442DBD}" presName="tile1" presStyleLbl="node1" presStyleIdx="0" presStyleCnt="4"/>
      <dgm:spPr/>
    </dgm:pt>
    <dgm:pt modelId="{3D91D5ED-4D40-4DDB-808C-F68C5B7B3267}" type="pres">
      <dgm:prSet presAssocID="{399D04EB-4946-41FF-A2F4-F465AE442DB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E7CCF3-363E-49CA-95B3-23C19768E5D6}" type="pres">
      <dgm:prSet presAssocID="{399D04EB-4946-41FF-A2F4-F465AE442DBD}" presName="tile2" presStyleLbl="node1" presStyleIdx="1" presStyleCnt="4"/>
      <dgm:spPr/>
    </dgm:pt>
    <dgm:pt modelId="{BCF01F2B-A029-424C-866F-CE9D7D887DBB}" type="pres">
      <dgm:prSet presAssocID="{399D04EB-4946-41FF-A2F4-F465AE442DB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BF0054-A5E5-45E9-BECB-0D812B35FA54}" type="pres">
      <dgm:prSet presAssocID="{399D04EB-4946-41FF-A2F4-F465AE442DBD}" presName="tile3" presStyleLbl="node1" presStyleIdx="2" presStyleCnt="4"/>
      <dgm:spPr/>
    </dgm:pt>
    <dgm:pt modelId="{D6829075-6618-43E7-A5A0-DA0F73CB8DCE}" type="pres">
      <dgm:prSet presAssocID="{399D04EB-4946-41FF-A2F4-F465AE442DB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CDADC28-5CC7-4E34-ACCE-534A650A93A0}" type="pres">
      <dgm:prSet presAssocID="{399D04EB-4946-41FF-A2F4-F465AE442DBD}" presName="tile4" presStyleLbl="node1" presStyleIdx="3" presStyleCnt="4"/>
      <dgm:spPr/>
    </dgm:pt>
    <dgm:pt modelId="{FCD6FBC5-CA92-4BC1-9E78-7186F4853316}" type="pres">
      <dgm:prSet presAssocID="{399D04EB-4946-41FF-A2F4-F465AE442DB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728CBC6-8A55-4C77-A1ED-7692BCCC2D31}" type="pres">
      <dgm:prSet presAssocID="{399D04EB-4946-41FF-A2F4-F465AE442DB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0A4453D-0949-4691-8C2A-77C4E2C79445}" type="presOf" srcId="{71F78BE1-3A75-4D91-8BAD-45D20F1F8121}" destId="{0BBF0054-A5E5-45E9-BECB-0D812B35FA54}" srcOrd="0" destOrd="0" presId="urn:microsoft.com/office/officeart/2005/8/layout/matrix1"/>
    <dgm:cxn modelId="{985A5F40-F616-41CB-A9FB-48968FA25BCC}" type="presOf" srcId="{50BF3AFA-26CE-4CFC-B0CD-A85EEC7DAA02}" destId="{3D91D5ED-4D40-4DDB-808C-F68C5B7B3267}" srcOrd="1" destOrd="0" presId="urn:microsoft.com/office/officeart/2005/8/layout/matrix1"/>
    <dgm:cxn modelId="{DEF85B60-DFF3-4E7F-A0E3-0425EFDC3834}" type="presOf" srcId="{71F78BE1-3A75-4D91-8BAD-45D20F1F8121}" destId="{D6829075-6618-43E7-A5A0-DA0F73CB8DCE}" srcOrd="1" destOrd="0" presId="urn:microsoft.com/office/officeart/2005/8/layout/matrix1"/>
    <dgm:cxn modelId="{D4C74A64-F2F3-4CEB-9BE8-4CBACC699343}" type="presOf" srcId="{399D04EB-4946-41FF-A2F4-F465AE442DBD}" destId="{5F02C0CD-4815-4644-A2B4-C8E9FC9D6916}" srcOrd="0" destOrd="0" presId="urn:microsoft.com/office/officeart/2005/8/layout/matrix1"/>
    <dgm:cxn modelId="{1F3E6851-06EB-4AB2-B71B-39B4DA86AB65}" srcId="{3C14622D-9343-4D7E-838A-6B38D0F9C463}" destId="{71F78BE1-3A75-4D91-8BAD-45D20F1F8121}" srcOrd="2" destOrd="0" parTransId="{9177DA86-C463-4B51-9836-5D816910B19A}" sibTransId="{B7951774-21AA-4BB9-B222-F1F738C29F14}"/>
    <dgm:cxn modelId="{296E6476-5A1D-4BA9-B186-511ADBB426AC}" srcId="{3C14622D-9343-4D7E-838A-6B38D0F9C463}" destId="{313AB2A3-CC04-4C50-ADCA-0FE785BC97D1}" srcOrd="3" destOrd="0" parTransId="{1B0AC875-9C58-4222-AD6E-50B8D05AFB6E}" sibTransId="{90E8F10A-FC21-40BF-BF60-9B0AFC1BC936}"/>
    <dgm:cxn modelId="{7730F884-7447-456E-8C3E-122858F16BAA}" srcId="{399D04EB-4946-41FF-A2F4-F465AE442DBD}" destId="{3C14622D-9343-4D7E-838A-6B38D0F9C463}" srcOrd="0" destOrd="0" parTransId="{6AB1F8F3-99C8-45A7-8A08-A4CC7CA2DB3D}" sibTransId="{8278D921-E8E6-4673-9646-65E5D5F81637}"/>
    <dgm:cxn modelId="{03D0609D-3C31-491E-A93B-2AEA85B5666B}" srcId="{3C14622D-9343-4D7E-838A-6B38D0F9C463}" destId="{8B30FB32-C8E3-45AF-9DC0-0390F04942DD}" srcOrd="1" destOrd="0" parTransId="{1D00EC69-034C-4162-923C-8DB8A6D0A0B7}" sibTransId="{49FF025E-1CE2-43C9-B1BE-D4A9D885D41B}"/>
    <dgm:cxn modelId="{2ED3FD9D-850F-4D6B-9BAF-5DDF9D566E16}" type="presOf" srcId="{313AB2A3-CC04-4C50-ADCA-0FE785BC97D1}" destId="{4CDADC28-5CC7-4E34-ACCE-534A650A93A0}" srcOrd="0" destOrd="0" presId="urn:microsoft.com/office/officeart/2005/8/layout/matrix1"/>
    <dgm:cxn modelId="{939838A0-5D51-4533-A7EB-537D11F5AAEA}" type="presOf" srcId="{8B30FB32-C8E3-45AF-9DC0-0390F04942DD}" destId="{21E7CCF3-363E-49CA-95B3-23C19768E5D6}" srcOrd="0" destOrd="0" presId="urn:microsoft.com/office/officeart/2005/8/layout/matrix1"/>
    <dgm:cxn modelId="{643D14E1-D31F-467D-A918-43BC8FD188A6}" type="presOf" srcId="{3C14622D-9343-4D7E-838A-6B38D0F9C463}" destId="{B728CBC6-8A55-4C77-A1ED-7692BCCC2D31}" srcOrd="0" destOrd="0" presId="urn:microsoft.com/office/officeart/2005/8/layout/matrix1"/>
    <dgm:cxn modelId="{A863F6E4-EF0D-4C63-9D83-EFFE44AF9C19}" srcId="{3C14622D-9343-4D7E-838A-6B38D0F9C463}" destId="{50BF3AFA-26CE-4CFC-B0CD-A85EEC7DAA02}" srcOrd="0" destOrd="0" parTransId="{52A7BBE0-6420-4489-B16B-99F1232D45C9}" sibTransId="{06A6B84D-1C25-430D-85B4-39C24BF795D7}"/>
    <dgm:cxn modelId="{7073F7F1-98A6-42E2-852E-DB8C1D9F9577}" type="presOf" srcId="{8B30FB32-C8E3-45AF-9DC0-0390F04942DD}" destId="{BCF01F2B-A029-424C-866F-CE9D7D887DBB}" srcOrd="1" destOrd="0" presId="urn:microsoft.com/office/officeart/2005/8/layout/matrix1"/>
    <dgm:cxn modelId="{8BE671F9-A580-44B9-A9A5-0A8336F7CC02}" type="presOf" srcId="{313AB2A3-CC04-4C50-ADCA-0FE785BC97D1}" destId="{FCD6FBC5-CA92-4BC1-9E78-7186F4853316}" srcOrd="1" destOrd="0" presId="urn:microsoft.com/office/officeart/2005/8/layout/matrix1"/>
    <dgm:cxn modelId="{A32B1DFC-47EB-4B95-90ED-63DA540C1BFA}" type="presOf" srcId="{50BF3AFA-26CE-4CFC-B0CD-A85EEC7DAA02}" destId="{97AABDE5-791D-465F-8632-7878736438BE}" srcOrd="0" destOrd="0" presId="urn:microsoft.com/office/officeart/2005/8/layout/matrix1"/>
    <dgm:cxn modelId="{F0C6C800-AD05-47B3-8FFC-5DEB831A2389}" type="presParOf" srcId="{5F02C0CD-4815-4644-A2B4-C8E9FC9D6916}" destId="{2B985D1F-894D-4276-B2BC-EAEBE3F8054B}" srcOrd="0" destOrd="0" presId="urn:microsoft.com/office/officeart/2005/8/layout/matrix1"/>
    <dgm:cxn modelId="{D8DAF2BE-85C8-44A9-BA51-6277B6269BF0}" type="presParOf" srcId="{2B985D1F-894D-4276-B2BC-EAEBE3F8054B}" destId="{97AABDE5-791D-465F-8632-7878736438BE}" srcOrd="0" destOrd="0" presId="urn:microsoft.com/office/officeart/2005/8/layout/matrix1"/>
    <dgm:cxn modelId="{43DBDAD6-9829-483D-9E14-997F72BE67E7}" type="presParOf" srcId="{2B985D1F-894D-4276-B2BC-EAEBE3F8054B}" destId="{3D91D5ED-4D40-4DDB-808C-F68C5B7B3267}" srcOrd="1" destOrd="0" presId="urn:microsoft.com/office/officeart/2005/8/layout/matrix1"/>
    <dgm:cxn modelId="{B38DD5A4-A307-421F-80D2-E77757AC25B8}" type="presParOf" srcId="{2B985D1F-894D-4276-B2BC-EAEBE3F8054B}" destId="{21E7CCF3-363E-49CA-95B3-23C19768E5D6}" srcOrd="2" destOrd="0" presId="urn:microsoft.com/office/officeart/2005/8/layout/matrix1"/>
    <dgm:cxn modelId="{6C959838-428A-42D0-A93C-9EC5529F016F}" type="presParOf" srcId="{2B985D1F-894D-4276-B2BC-EAEBE3F8054B}" destId="{BCF01F2B-A029-424C-866F-CE9D7D887DBB}" srcOrd="3" destOrd="0" presId="urn:microsoft.com/office/officeart/2005/8/layout/matrix1"/>
    <dgm:cxn modelId="{95779D79-22F7-4D9A-9325-3F3900A55097}" type="presParOf" srcId="{2B985D1F-894D-4276-B2BC-EAEBE3F8054B}" destId="{0BBF0054-A5E5-45E9-BECB-0D812B35FA54}" srcOrd="4" destOrd="0" presId="urn:microsoft.com/office/officeart/2005/8/layout/matrix1"/>
    <dgm:cxn modelId="{0F96989F-6B91-4A44-9C0E-82EA955E7014}" type="presParOf" srcId="{2B985D1F-894D-4276-B2BC-EAEBE3F8054B}" destId="{D6829075-6618-43E7-A5A0-DA0F73CB8DCE}" srcOrd="5" destOrd="0" presId="urn:microsoft.com/office/officeart/2005/8/layout/matrix1"/>
    <dgm:cxn modelId="{D18FF393-0FC7-4A23-AF39-A7F58DBDA629}" type="presParOf" srcId="{2B985D1F-894D-4276-B2BC-EAEBE3F8054B}" destId="{4CDADC28-5CC7-4E34-ACCE-534A650A93A0}" srcOrd="6" destOrd="0" presId="urn:microsoft.com/office/officeart/2005/8/layout/matrix1"/>
    <dgm:cxn modelId="{CACFD039-DBDA-48A9-96BC-16F9B1A2DEB7}" type="presParOf" srcId="{2B985D1F-894D-4276-B2BC-EAEBE3F8054B}" destId="{FCD6FBC5-CA92-4BC1-9E78-7186F4853316}" srcOrd="7" destOrd="0" presId="urn:microsoft.com/office/officeart/2005/8/layout/matrix1"/>
    <dgm:cxn modelId="{7686B757-53D4-4097-82C3-DC1E8E3E4D28}" type="presParOf" srcId="{5F02C0CD-4815-4644-A2B4-C8E9FC9D6916}" destId="{B728CBC6-8A55-4C77-A1ED-7692BCCC2D3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E7C3F4-83C2-4DFF-B3EE-C69166BA58F8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C76A31-69F4-4C60-B361-D4C173761C22}">
      <dgm:prSet phldrT="[Текст]"/>
      <dgm:spPr/>
      <dgm:t>
        <a:bodyPr/>
        <a:lstStyle/>
        <a:p>
          <a:r>
            <a:rPr lang="uk-UA" dirty="0"/>
            <a:t>Матриця цінностей </a:t>
          </a:r>
          <a:r>
            <a:rPr lang="uk-UA" dirty="0" err="1"/>
            <a:t>Р.Інглхарта</a:t>
          </a:r>
          <a:endParaRPr lang="en-US" dirty="0"/>
        </a:p>
      </dgm:t>
    </dgm:pt>
    <dgm:pt modelId="{097461B5-5641-4D14-91ED-35EA493EAA87}" type="parTrans" cxnId="{C9B1214E-8204-468E-B8C2-C2FFA93198E6}">
      <dgm:prSet/>
      <dgm:spPr/>
      <dgm:t>
        <a:bodyPr/>
        <a:lstStyle/>
        <a:p>
          <a:endParaRPr lang="en-US"/>
        </a:p>
      </dgm:t>
    </dgm:pt>
    <dgm:pt modelId="{31D57402-CB9B-448B-B20E-F5728D98561F}" type="sibTrans" cxnId="{C9B1214E-8204-468E-B8C2-C2FFA93198E6}">
      <dgm:prSet/>
      <dgm:spPr/>
      <dgm:t>
        <a:bodyPr/>
        <a:lstStyle/>
        <a:p>
          <a:endParaRPr lang="en-US"/>
        </a:p>
      </dgm:t>
    </dgm:pt>
    <dgm:pt modelId="{CD4D317D-DD9A-42E4-A10E-194C6408CC77}">
      <dgm:prSet phldrT="[Текст]"/>
      <dgm:spPr/>
      <dgm:t>
        <a:bodyPr/>
        <a:lstStyle/>
        <a:p>
          <a:r>
            <a:rPr lang="uk-UA" dirty="0" err="1"/>
            <a:t>Секулярно</a:t>
          </a:r>
          <a:r>
            <a:rPr lang="uk-UA" dirty="0"/>
            <a:t>-раціональні: індивідуалізм, нонконформізм, світськість, незалежність, свобода</a:t>
          </a:r>
        </a:p>
        <a:p>
          <a:endParaRPr lang="en-US" dirty="0"/>
        </a:p>
      </dgm:t>
    </dgm:pt>
    <dgm:pt modelId="{79A47E1A-3438-43FD-A082-6BD9CD1BEB0F}" type="parTrans" cxnId="{862C6C15-77FF-431A-998C-41095D43AD03}">
      <dgm:prSet/>
      <dgm:spPr/>
      <dgm:t>
        <a:bodyPr/>
        <a:lstStyle/>
        <a:p>
          <a:endParaRPr lang="en-US"/>
        </a:p>
      </dgm:t>
    </dgm:pt>
    <dgm:pt modelId="{2D12F1AF-C4DE-4CF0-8726-39599C80B0C8}" type="sibTrans" cxnId="{862C6C15-77FF-431A-998C-41095D43AD03}">
      <dgm:prSet/>
      <dgm:spPr/>
      <dgm:t>
        <a:bodyPr/>
        <a:lstStyle/>
        <a:p>
          <a:endParaRPr lang="en-US"/>
        </a:p>
      </dgm:t>
    </dgm:pt>
    <dgm:pt modelId="{5D0C2433-8182-49E4-A95E-0722E16C3267}">
      <dgm:prSet phldrT="[Текст]"/>
      <dgm:spPr/>
      <dgm:t>
        <a:bodyPr/>
        <a:lstStyle/>
        <a:p>
          <a:r>
            <a:rPr lang="uk-UA" dirty="0"/>
            <a:t>Самовираження: пріоритет прав людини, рівні можливості, успіх і визнання, свідоме використання ресурсів </a:t>
          </a:r>
          <a:endParaRPr lang="en-US" dirty="0"/>
        </a:p>
      </dgm:t>
    </dgm:pt>
    <dgm:pt modelId="{C612AEDC-D5AD-4277-9809-EE3986329238}" type="parTrans" cxnId="{D6B5DF9D-AD98-45A6-B595-A17739E3A907}">
      <dgm:prSet/>
      <dgm:spPr/>
      <dgm:t>
        <a:bodyPr/>
        <a:lstStyle/>
        <a:p>
          <a:endParaRPr lang="en-US"/>
        </a:p>
      </dgm:t>
    </dgm:pt>
    <dgm:pt modelId="{DA2A21ED-AD3B-4854-B07D-58EBD7B8387F}" type="sibTrans" cxnId="{D6B5DF9D-AD98-45A6-B595-A17739E3A907}">
      <dgm:prSet/>
      <dgm:spPr/>
      <dgm:t>
        <a:bodyPr/>
        <a:lstStyle/>
        <a:p>
          <a:endParaRPr lang="en-US"/>
        </a:p>
      </dgm:t>
    </dgm:pt>
    <dgm:pt modelId="{DE50863D-F88A-496E-B04D-9E4C1C1B8D93}">
      <dgm:prSet phldrT="[Текст]"/>
      <dgm:spPr/>
      <dgm:t>
        <a:bodyPr/>
        <a:lstStyle/>
        <a:p>
          <a:r>
            <a:rPr lang="uk-UA" dirty="0"/>
            <a:t>Традиційні: родина, релігія, звичай, соціальний конформізм, прийняття влади, колективізм</a:t>
          </a:r>
          <a:endParaRPr lang="en-US" dirty="0"/>
        </a:p>
      </dgm:t>
    </dgm:pt>
    <dgm:pt modelId="{47191F20-382A-45FE-A478-21091DCB2C18}" type="parTrans" cxnId="{14825C96-62A6-4922-A510-4EA44A0CDA16}">
      <dgm:prSet/>
      <dgm:spPr/>
      <dgm:t>
        <a:bodyPr/>
        <a:lstStyle/>
        <a:p>
          <a:endParaRPr lang="en-US"/>
        </a:p>
      </dgm:t>
    </dgm:pt>
    <dgm:pt modelId="{E03CA8CD-879C-422D-88D3-B9A766017DCE}" type="sibTrans" cxnId="{14825C96-62A6-4922-A510-4EA44A0CDA16}">
      <dgm:prSet/>
      <dgm:spPr/>
      <dgm:t>
        <a:bodyPr/>
        <a:lstStyle/>
        <a:p>
          <a:endParaRPr lang="en-US"/>
        </a:p>
      </dgm:t>
    </dgm:pt>
    <dgm:pt modelId="{5AC0FCA2-F5E2-487E-AC3E-94DE962C6679}">
      <dgm:prSet phldrT="[Текст]"/>
      <dgm:spPr/>
      <dgm:t>
        <a:bodyPr/>
        <a:lstStyle/>
        <a:p>
          <a:r>
            <a:rPr lang="uk-UA" dirty="0"/>
            <a:t>Виживання: матеріальний добробут, </a:t>
          </a:r>
          <a:r>
            <a:rPr lang="ru-RU" dirty="0" err="1"/>
            <a:t>безпека</a:t>
          </a:r>
          <a:r>
            <a:rPr lang="ru-RU" dirty="0"/>
            <a:t>, </a:t>
          </a:r>
          <a:r>
            <a:rPr lang="ru-RU" dirty="0" err="1"/>
            <a:t>покірність</a:t>
          </a:r>
          <a:r>
            <a:rPr lang="ru-RU" dirty="0"/>
            <a:t>, </a:t>
          </a:r>
          <a:r>
            <a:rPr lang="ru-RU" dirty="0" err="1"/>
            <a:t>нівеляція</a:t>
          </a:r>
          <a:r>
            <a:rPr lang="ru-RU" dirty="0"/>
            <a:t> прав </a:t>
          </a:r>
          <a:r>
            <a:rPr lang="ru-RU" dirty="0" err="1"/>
            <a:t>людини</a:t>
          </a:r>
          <a:r>
            <a:rPr lang="ru-RU" dirty="0"/>
            <a:t>,  </a:t>
          </a:r>
          <a:r>
            <a:rPr lang="ru-RU" dirty="0" err="1"/>
            <a:t>ксенофобія</a:t>
          </a:r>
          <a:endParaRPr lang="en-US" dirty="0"/>
        </a:p>
      </dgm:t>
    </dgm:pt>
    <dgm:pt modelId="{10F3C3FF-6BDF-4683-B554-C96B5FEDBF58}" type="parTrans" cxnId="{7694F30B-94C2-4AE3-A686-FB51CD2F7656}">
      <dgm:prSet/>
      <dgm:spPr/>
      <dgm:t>
        <a:bodyPr/>
        <a:lstStyle/>
        <a:p>
          <a:endParaRPr lang="en-US"/>
        </a:p>
      </dgm:t>
    </dgm:pt>
    <dgm:pt modelId="{98F9826D-0855-4AE3-BF62-2027149D5F86}" type="sibTrans" cxnId="{7694F30B-94C2-4AE3-A686-FB51CD2F7656}">
      <dgm:prSet/>
      <dgm:spPr/>
      <dgm:t>
        <a:bodyPr/>
        <a:lstStyle/>
        <a:p>
          <a:endParaRPr lang="en-US"/>
        </a:p>
      </dgm:t>
    </dgm:pt>
    <dgm:pt modelId="{A74ECD9B-5A69-452B-B910-3464309B5EEF}" type="pres">
      <dgm:prSet presAssocID="{BFE7C3F4-83C2-4DFF-B3EE-C69166BA58F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8C32FC-4978-4B44-A4EE-4411F2D7AF56}" type="pres">
      <dgm:prSet presAssocID="{BFE7C3F4-83C2-4DFF-B3EE-C69166BA58F8}" presName="matrix" presStyleCnt="0"/>
      <dgm:spPr/>
    </dgm:pt>
    <dgm:pt modelId="{0186BB50-0D5A-4B9F-9D16-2DAF5B95F53F}" type="pres">
      <dgm:prSet presAssocID="{BFE7C3F4-83C2-4DFF-B3EE-C69166BA58F8}" presName="tile1" presStyleLbl="node1" presStyleIdx="0" presStyleCnt="4"/>
      <dgm:spPr/>
    </dgm:pt>
    <dgm:pt modelId="{01173CD4-0B2A-4EEF-94B4-40D6475F4013}" type="pres">
      <dgm:prSet presAssocID="{BFE7C3F4-83C2-4DFF-B3EE-C69166BA58F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ED0C638-367E-4DD7-B181-5FF67B86188F}" type="pres">
      <dgm:prSet presAssocID="{BFE7C3F4-83C2-4DFF-B3EE-C69166BA58F8}" presName="tile2" presStyleLbl="node1" presStyleIdx="1" presStyleCnt="4"/>
      <dgm:spPr/>
    </dgm:pt>
    <dgm:pt modelId="{F08569C4-945F-4268-8836-FFD7A2E45DD4}" type="pres">
      <dgm:prSet presAssocID="{BFE7C3F4-83C2-4DFF-B3EE-C69166BA58F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F3DA706-996F-437E-B101-0A1F89A6E125}" type="pres">
      <dgm:prSet presAssocID="{BFE7C3F4-83C2-4DFF-B3EE-C69166BA58F8}" presName="tile3" presStyleLbl="node1" presStyleIdx="2" presStyleCnt="4"/>
      <dgm:spPr/>
    </dgm:pt>
    <dgm:pt modelId="{24D19EB9-36CD-4ED8-893C-041F2418947B}" type="pres">
      <dgm:prSet presAssocID="{BFE7C3F4-83C2-4DFF-B3EE-C69166BA58F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BBB0F7A-2F21-459B-B3E0-F86BB4037CEF}" type="pres">
      <dgm:prSet presAssocID="{BFE7C3F4-83C2-4DFF-B3EE-C69166BA58F8}" presName="tile4" presStyleLbl="node1" presStyleIdx="3" presStyleCnt="4"/>
      <dgm:spPr/>
    </dgm:pt>
    <dgm:pt modelId="{81C44358-258F-499B-B212-FC3F998E5E45}" type="pres">
      <dgm:prSet presAssocID="{BFE7C3F4-83C2-4DFF-B3EE-C69166BA58F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CB089D0-7973-463E-814F-1327FAD2E894}" type="pres">
      <dgm:prSet presAssocID="{BFE7C3F4-83C2-4DFF-B3EE-C69166BA58F8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694F30B-94C2-4AE3-A686-FB51CD2F7656}" srcId="{32C76A31-69F4-4C60-B361-D4C173761C22}" destId="{5AC0FCA2-F5E2-487E-AC3E-94DE962C6679}" srcOrd="3" destOrd="0" parTransId="{10F3C3FF-6BDF-4683-B554-C96B5FEDBF58}" sibTransId="{98F9826D-0855-4AE3-BF62-2027149D5F86}"/>
    <dgm:cxn modelId="{862C6C15-77FF-431A-998C-41095D43AD03}" srcId="{32C76A31-69F4-4C60-B361-D4C173761C22}" destId="{CD4D317D-DD9A-42E4-A10E-194C6408CC77}" srcOrd="0" destOrd="0" parTransId="{79A47E1A-3438-43FD-A082-6BD9CD1BEB0F}" sibTransId="{2D12F1AF-C4DE-4CF0-8726-39599C80B0C8}"/>
    <dgm:cxn modelId="{C9599118-6C2B-45B4-BAD5-F053E1BB8A91}" type="presOf" srcId="{DE50863D-F88A-496E-B04D-9E4C1C1B8D93}" destId="{24D19EB9-36CD-4ED8-893C-041F2418947B}" srcOrd="1" destOrd="0" presId="urn:microsoft.com/office/officeart/2005/8/layout/matrix1"/>
    <dgm:cxn modelId="{01EC892B-B49D-48F9-B851-457CA9230B4D}" type="presOf" srcId="{DE50863D-F88A-496E-B04D-9E4C1C1B8D93}" destId="{CF3DA706-996F-437E-B101-0A1F89A6E125}" srcOrd="0" destOrd="0" presId="urn:microsoft.com/office/officeart/2005/8/layout/matrix1"/>
    <dgm:cxn modelId="{8595555C-B60E-4D0B-B177-295A212E290C}" type="presOf" srcId="{CD4D317D-DD9A-42E4-A10E-194C6408CC77}" destId="{01173CD4-0B2A-4EEF-94B4-40D6475F4013}" srcOrd="1" destOrd="0" presId="urn:microsoft.com/office/officeart/2005/8/layout/matrix1"/>
    <dgm:cxn modelId="{687B344D-62A0-4062-9DBC-EC1D06847E87}" type="presOf" srcId="{CD4D317D-DD9A-42E4-A10E-194C6408CC77}" destId="{0186BB50-0D5A-4B9F-9D16-2DAF5B95F53F}" srcOrd="0" destOrd="0" presId="urn:microsoft.com/office/officeart/2005/8/layout/matrix1"/>
    <dgm:cxn modelId="{C9B1214E-8204-468E-B8C2-C2FFA93198E6}" srcId="{BFE7C3F4-83C2-4DFF-B3EE-C69166BA58F8}" destId="{32C76A31-69F4-4C60-B361-D4C173761C22}" srcOrd="0" destOrd="0" parTransId="{097461B5-5641-4D14-91ED-35EA493EAA87}" sibTransId="{31D57402-CB9B-448B-B20E-F5728D98561F}"/>
    <dgm:cxn modelId="{EC8C1F70-9B46-4A42-9137-2C2CB8E4D633}" type="presOf" srcId="{5AC0FCA2-F5E2-487E-AC3E-94DE962C6679}" destId="{81C44358-258F-499B-B212-FC3F998E5E45}" srcOrd="1" destOrd="0" presId="urn:microsoft.com/office/officeart/2005/8/layout/matrix1"/>
    <dgm:cxn modelId="{D407EE72-BC8A-4162-B64A-F70B6457CB67}" type="presOf" srcId="{5AC0FCA2-F5E2-487E-AC3E-94DE962C6679}" destId="{DBBB0F7A-2F21-459B-B3E0-F86BB4037CEF}" srcOrd="0" destOrd="0" presId="urn:microsoft.com/office/officeart/2005/8/layout/matrix1"/>
    <dgm:cxn modelId="{D76E0D75-4A45-440E-9E16-566FE59A85A5}" type="presOf" srcId="{32C76A31-69F4-4C60-B361-D4C173761C22}" destId="{7CB089D0-7973-463E-814F-1327FAD2E894}" srcOrd="0" destOrd="0" presId="urn:microsoft.com/office/officeart/2005/8/layout/matrix1"/>
    <dgm:cxn modelId="{E5EC2882-0B0E-4A77-8F18-A49940E4A747}" type="presOf" srcId="{BFE7C3F4-83C2-4DFF-B3EE-C69166BA58F8}" destId="{A74ECD9B-5A69-452B-B910-3464309B5EEF}" srcOrd="0" destOrd="0" presId="urn:microsoft.com/office/officeart/2005/8/layout/matrix1"/>
    <dgm:cxn modelId="{00400287-AFAC-4B2F-B140-6B1CF966A783}" type="presOf" srcId="{5D0C2433-8182-49E4-A95E-0722E16C3267}" destId="{F08569C4-945F-4268-8836-FFD7A2E45DD4}" srcOrd="1" destOrd="0" presId="urn:microsoft.com/office/officeart/2005/8/layout/matrix1"/>
    <dgm:cxn modelId="{1DFB758E-5564-4173-9083-412AE4994478}" type="presOf" srcId="{5D0C2433-8182-49E4-A95E-0722E16C3267}" destId="{7ED0C638-367E-4DD7-B181-5FF67B86188F}" srcOrd="0" destOrd="0" presId="urn:microsoft.com/office/officeart/2005/8/layout/matrix1"/>
    <dgm:cxn modelId="{14825C96-62A6-4922-A510-4EA44A0CDA16}" srcId="{32C76A31-69F4-4C60-B361-D4C173761C22}" destId="{DE50863D-F88A-496E-B04D-9E4C1C1B8D93}" srcOrd="2" destOrd="0" parTransId="{47191F20-382A-45FE-A478-21091DCB2C18}" sibTransId="{E03CA8CD-879C-422D-88D3-B9A766017DCE}"/>
    <dgm:cxn modelId="{D6B5DF9D-AD98-45A6-B595-A17739E3A907}" srcId="{32C76A31-69F4-4C60-B361-D4C173761C22}" destId="{5D0C2433-8182-49E4-A95E-0722E16C3267}" srcOrd="1" destOrd="0" parTransId="{C612AEDC-D5AD-4277-9809-EE3986329238}" sibTransId="{DA2A21ED-AD3B-4854-B07D-58EBD7B8387F}"/>
    <dgm:cxn modelId="{293D99DA-AB75-49F1-A176-9B50525C62C5}" type="presParOf" srcId="{A74ECD9B-5A69-452B-B910-3464309B5EEF}" destId="{1D8C32FC-4978-4B44-A4EE-4411F2D7AF56}" srcOrd="0" destOrd="0" presId="urn:microsoft.com/office/officeart/2005/8/layout/matrix1"/>
    <dgm:cxn modelId="{A9A0D2D9-DF9A-4EBA-876D-492D13BE9762}" type="presParOf" srcId="{1D8C32FC-4978-4B44-A4EE-4411F2D7AF56}" destId="{0186BB50-0D5A-4B9F-9D16-2DAF5B95F53F}" srcOrd="0" destOrd="0" presId="urn:microsoft.com/office/officeart/2005/8/layout/matrix1"/>
    <dgm:cxn modelId="{523509B8-B330-4ED9-B017-B756EB068076}" type="presParOf" srcId="{1D8C32FC-4978-4B44-A4EE-4411F2D7AF56}" destId="{01173CD4-0B2A-4EEF-94B4-40D6475F4013}" srcOrd="1" destOrd="0" presId="urn:microsoft.com/office/officeart/2005/8/layout/matrix1"/>
    <dgm:cxn modelId="{86D9989F-218D-49F5-9FBB-87A65791BC34}" type="presParOf" srcId="{1D8C32FC-4978-4B44-A4EE-4411F2D7AF56}" destId="{7ED0C638-367E-4DD7-B181-5FF67B86188F}" srcOrd="2" destOrd="0" presId="urn:microsoft.com/office/officeart/2005/8/layout/matrix1"/>
    <dgm:cxn modelId="{DA3FE73C-3850-4969-AED9-0DBB1443EDB3}" type="presParOf" srcId="{1D8C32FC-4978-4B44-A4EE-4411F2D7AF56}" destId="{F08569C4-945F-4268-8836-FFD7A2E45DD4}" srcOrd="3" destOrd="0" presId="urn:microsoft.com/office/officeart/2005/8/layout/matrix1"/>
    <dgm:cxn modelId="{82254B5F-5377-4705-A166-23D68CC9C8C4}" type="presParOf" srcId="{1D8C32FC-4978-4B44-A4EE-4411F2D7AF56}" destId="{CF3DA706-996F-437E-B101-0A1F89A6E125}" srcOrd="4" destOrd="0" presId="urn:microsoft.com/office/officeart/2005/8/layout/matrix1"/>
    <dgm:cxn modelId="{15236ECD-5DB2-4CA4-AD07-C0DB1EF90512}" type="presParOf" srcId="{1D8C32FC-4978-4B44-A4EE-4411F2D7AF56}" destId="{24D19EB9-36CD-4ED8-893C-041F2418947B}" srcOrd="5" destOrd="0" presId="urn:microsoft.com/office/officeart/2005/8/layout/matrix1"/>
    <dgm:cxn modelId="{BD146988-E3C4-4234-ACFC-704FF2124E12}" type="presParOf" srcId="{1D8C32FC-4978-4B44-A4EE-4411F2D7AF56}" destId="{DBBB0F7A-2F21-459B-B3E0-F86BB4037CEF}" srcOrd="6" destOrd="0" presId="urn:microsoft.com/office/officeart/2005/8/layout/matrix1"/>
    <dgm:cxn modelId="{046AF9DF-69AE-4805-91F5-707F33EB8D1C}" type="presParOf" srcId="{1D8C32FC-4978-4B44-A4EE-4411F2D7AF56}" destId="{81C44358-258F-499B-B212-FC3F998E5E45}" srcOrd="7" destOrd="0" presId="urn:microsoft.com/office/officeart/2005/8/layout/matrix1"/>
    <dgm:cxn modelId="{5AF6CCDF-5E6E-4C03-A31B-322A1F88BB34}" type="presParOf" srcId="{A74ECD9B-5A69-452B-B910-3464309B5EEF}" destId="{7CB089D0-7973-463E-814F-1327FAD2E89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D03D27-5C14-4106-B9C6-48FA3E8659A6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AA0AE75-44AC-436F-A4EE-1E09DA622697}">
      <dgm:prSet phldrT="[Текст]"/>
      <dgm:spPr/>
      <dgm:t>
        <a:bodyPr/>
        <a:lstStyle/>
        <a:p>
          <a:r>
            <a:rPr lang="uk-UA" dirty="0"/>
            <a:t>Європейські цінності</a:t>
          </a:r>
          <a:endParaRPr lang="en-US" dirty="0"/>
        </a:p>
      </dgm:t>
    </dgm:pt>
    <dgm:pt modelId="{72244033-0A4F-4CB3-8FBF-396596CE77C7}" type="parTrans" cxnId="{BF6E9A35-85E3-4EA1-A192-8A19A780A06B}">
      <dgm:prSet/>
      <dgm:spPr/>
      <dgm:t>
        <a:bodyPr/>
        <a:lstStyle/>
        <a:p>
          <a:endParaRPr lang="en-US"/>
        </a:p>
      </dgm:t>
    </dgm:pt>
    <dgm:pt modelId="{D9C28FAA-0369-4057-BBB6-CAB3EDE0AC58}" type="sibTrans" cxnId="{BF6E9A35-85E3-4EA1-A192-8A19A780A06B}">
      <dgm:prSet/>
      <dgm:spPr/>
      <dgm:t>
        <a:bodyPr/>
        <a:lstStyle/>
        <a:p>
          <a:endParaRPr lang="en-US"/>
        </a:p>
      </dgm:t>
    </dgm:pt>
    <dgm:pt modelId="{D33644D3-4F55-42D7-82AC-F021546E3DE9}">
      <dgm:prSet phldrT="[Текст]"/>
      <dgm:spPr/>
      <dgm:t>
        <a:bodyPr/>
        <a:lstStyle/>
        <a:p>
          <a:r>
            <a:rPr lang="uk-UA" dirty="0"/>
            <a:t>Цінності народів Європи як географічного регіону</a:t>
          </a:r>
          <a:endParaRPr lang="en-US" dirty="0"/>
        </a:p>
      </dgm:t>
    </dgm:pt>
    <dgm:pt modelId="{38C6E94E-84B9-4556-8CBF-E4748A5CAAA2}" type="parTrans" cxnId="{0FAE8B00-B5D1-4A37-B8F1-310CB3BC81B2}">
      <dgm:prSet/>
      <dgm:spPr/>
      <dgm:t>
        <a:bodyPr/>
        <a:lstStyle/>
        <a:p>
          <a:endParaRPr lang="en-US"/>
        </a:p>
      </dgm:t>
    </dgm:pt>
    <dgm:pt modelId="{79208DAB-C8DD-4ED0-9042-4D6E0F1AA6A1}" type="sibTrans" cxnId="{0FAE8B00-B5D1-4A37-B8F1-310CB3BC81B2}">
      <dgm:prSet/>
      <dgm:spPr/>
      <dgm:t>
        <a:bodyPr/>
        <a:lstStyle/>
        <a:p>
          <a:endParaRPr lang="en-US"/>
        </a:p>
      </dgm:t>
    </dgm:pt>
    <dgm:pt modelId="{1F6C1B18-664D-4F7C-88A5-50282753C312}">
      <dgm:prSet phldrT="[Текст]"/>
      <dgm:spPr/>
      <dgm:t>
        <a:bodyPr/>
        <a:lstStyle/>
        <a:p>
          <a:r>
            <a:rPr lang="uk-UA" dirty="0"/>
            <a:t>Варіюються від країни до країни</a:t>
          </a:r>
          <a:endParaRPr lang="en-US" dirty="0"/>
        </a:p>
      </dgm:t>
    </dgm:pt>
    <dgm:pt modelId="{639B5650-5271-48F2-8A18-3A52E97FC379}" type="parTrans" cxnId="{6BFCF092-075B-441E-A654-7E876259B730}">
      <dgm:prSet/>
      <dgm:spPr/>
      <dgm:t>
        <a:bodyPr/>
        <a:lstStyle/>
        <a:p>
          <a:endParaRPr lang="en-US"/>
        </a:p>
      </dgm:t>
    </dgm:pt>
    <dgm:pt modelId="{34D3C8BA-5211-4BA6-945A-BF605CC69F00}" type="sibTrans" cxnId="{6BFCF092-075B-441E-A654-7E876259B730}">
      <dgm:prSet/>
      <dgm:spPr/>
      <dgm:t>
        <a:bodyPr/>
        <a:lstStyle/>
        <a:p>
          <a:endParaRPr lang="en-US"/>
        </a:p>
      </dgm:t>
    </dgm:pt>
    <dgm:pt modelId="{E9E30A69-32C3-42F0-876F-7C26A98D7CF0}">
      <dgm:prSet phldrT="[Текст]"/>
      <dgm:spPr/>
      <dgm:t>
        <a:bodyPr/>
        <a:lstStyle/>
        <a:p>
          <a:r>
            <a:rPr lang="uk-UA" dirty="0"/>
            <a:t>Цінності ЄС</a:t>
          </a:r>
          <a:endParaRPr lang="en-US" dirty="0"/>
        </a:p>
      </dgm:t>
    </dgm:pt>
    <dgm:pt modelId="{5CB83940-BF47-42FE-9D0E-E3F27AE654BC}" type="parTrans" cxnId="{5CD8C2C8-67BE-4216-BFD3-410F97F4261C}">
      <dgm:prSet/>
      <dgm:spPr/>
      <dgm:t>
        <a:bodyPr/>
        <a:lstStyle/>
        <a:p>
          <a:endParaRPr lang="en-US"/>
        </a:p>
      </dgm:t>
    </dgm:pt>
    <dgm:pt modelId="{C7A6FA65-E04F-46C8-B928-85219A9D6464}" type="sibTrans" cxnId="{5CD8C2C8-67BE-4216-BFD3-410F97F4261C}">
      <dgm:prSet/>
      <dgm:spPr/>
      <dgm:t>
        <a:bodyPr/>
        <a:lstStyle/>
        <a:p>
          <a:endParaRPr lang="en-US"/>
        </a:p>
      </dgm:t>
    </dgm:pt>
    <dgm:pt modelId="{215982B4-9352-4C77-B11C-F950BE0D2FEE}">
      <dgm:prSet phldrT="[Текст]"/>
      <dgm:spPr/>
      <dgm:t>
        <a:bodyPr/>
        <a:lstStyle/>
        <a:p>
          <a:r>
            <a:rPr lang="uk-UA" dirty="0"/>
            <a:t>Визначені Лісабонською угодою (2009) </a:t>
          </a:r>
          <a:endParaRPr lang="en-US" dirty="0"/>
        </a:p>
      </dgm:t>
    </dgm:pt>
    <dgm:pt modelId="{F6A882D6-4E6F-4B2F-8A2D-4E392152CBA2}" type="parTrans" cxnId="{1E268E70-7701-45DF-BF99-0D7FDE1E0725}">
      <dgm:prSet/>
      <dgm:spPr/>
      <dgm:t>
        <a:bodyPr/>
        <a:lstStyle/>
        <a:p>
          <a:endParaRPr lang="en-US"/>
        </a:p>
      </dgm:t>
    </dgm:pt>
    <dgm:pt modelId="{50B4221F-8E35-42FB-92A3-1525F8FBA05F}" type="sibTrans" cxnId="{1E268E70-7701-45DF-BF99-0D7FDE1E0725}">
      <dgm:prSet/>
      <dgm:spPr/>
      <dgm:t>
        <a:bodyPr/>
        <a:lstStyle/>
        <a:p>
          <a:endParaRPr lang="en-US"/>
        </a:p>
      </dgm:t>
    </dgm:pt>
    <dgm:pt modelId="{7CECC1A4-609E-482A-BF6B-210F6CDB5373}">
      <dgm:prSet phldrT="[Текст]"/>
      <dgm:spPr/>
      <dgm:t>
        <a:bodyPr/>
        <a:lstStyle/>
        <a:p>
          <a:r>
            <a:rPr lang="uk-UA" dirty="0"/>
            <a:t>Визначаються через соціологічні дослідження (</a:t>
          </a:r>
          <a:r>
            <a:rPr lang="en-US" dirty="0"/>
            <a:t>WVS, EVS)</a:t>
          </a:r>
          <a:r>
            <a:rPr lang="uk-UA" dirty="0"/>
            <a:t> раз на 5-10 років </a:t>
          </a:r>
          <a:endParaRPr lang="en-US" dirty="0"/>
        </a:p>
      </dgm:t>
    </dgm:pt>
    <dgm:pt modelId="{9AFA568E-CFB3-4DA8-8370-21E93ECFE097}" type="parTrans" cxnId="{EEDA077A-8389-467F-ABD8-BA4F6F6A2642}">
      <dgm:prSet/>
      <dgm:spPr/>
    </dgm:pt>
    <dgm:pt modelId="{D13B8182-3EEF-44A9-9E6F-BD7D4042CF92}" type="sibTrans" cxnId="{EEDA077A-8389-467F-ABD8-BA4F6F6A2642}">
      <dgm:prSet/>
      <dgm:spPr/>
    </dgm:pt>
    <dgm:pt modelId="{64A09A3B-3968-4136-A23A-98C9B2D4E8BD}">
      <dgm:prSet phldrT="[Текст]"/>
      <dgm:spPr/>
      <dgm:t>
        <a:bodyPr/>
        <a:lstStyle/>
        <a:p>
          <a:r>
            <a:rPr lang="uk-UA" dirty="0"/>
            <a:t>Змінюються з часом</a:t>
          </a:r>
          <a:endParaRPr lang="en-US" dirty="0"/>
        </a:p>
      </dgm:t>
    </dgm:pt>
    <dgm:pt modelId="{B7701088-5515-482A-AED1-EAAB0473998F}" type="parTrans" cxnId="{8D8A99E5-004F-47EC-8B24-8D7930FF80A4}">
      <dgm:prSet/>
      <dgm:spPr/>
    </dgm:pt>
    <dgm:pt modelId="{D0140141-E627-4922-BD28-790ADB78D706}" type="sibTrans" cxnId="{8D8A99E5-004F-47EC-8B24-8D7930FF80A4}">
      <dgm:prSet/>
      <dgm:spPr/>
    </dgm:pt>
    <dgm:pt modelId="{6530F697-EAB1-4A3C-9EE5-9C45C2A7FD60}">
      <dgm:prSet phldrT="[Текст]"/>
      <dgm:spPr/>
      <dgm:t>
        <a:bodyPr/>
        <a:lstStyle/>
        <a:p>
          <a:r>
            <a:rPr lang="uk-UA" dirty="0"/>
            <a:t>Є </a:t>
          </a:r>
          <a:r>
            <a:rPr lang="uk-UA" dirty="0" err="1"/>
            <a:t>обов</a:t>
          </a:r>
          <a:r>
            <a:rPr lang="en-US" dirty="0"/>
            <a:t>’</a:t>
          </a:r>
          <a:r>
            <a:rPr lang="uk-UA" dirty="0" err="1"/>
            <a:t>язковими</a:t>
          </a:r>
          <a:r>
            <a:rPr lang="uk-UA" dirty="0"/>
            <a:t> для всіх країн-членів ЄС </a:t>
          </a:r>
          <a:endParaRPr lang="en-US" dirty="0"/>
        </a:p>
      </dgm:t>
    </dgm:pt>
    <dgm:pt modelId="{11CB04F4-A635-42C1-946E-EB804C1EE78C}" type="parTrans" cxnId="{F3BA5A5D-DD95-4494-A068-DC79A9574853}">
      <dgm:prSet/>
      <dgm:spPr/>
    </dgm:pt>
    <dgm:pt modelId="{E5CE7463-9C88-4BF4-9A4F-68909692F316}" type="sibTrans" cxnId="{F3BA5A5D-DD95-4494-A068-DC79A9574853}">
      <dgm:prSet/>
      <dgm:spPr/>
    </dgm:pt>
    <dgm:pt modelId="{A54F7445-C5DD-4FB2-A3FF-6F599DBA46FE}">
      <dgm:prSet phldrT="[Текст]"/>
      <dgm:spPr/>
      <dgm:t>
        <a:bodyPr/>
        <a:lstStyle/>
        <a:p>
          <a:r>
            <a:rPr lang="uk-UA" dirty="0"/>
            <a:t>Цінності ЄС як політичного утворення</a:t>
          </a:r>
          <a:endParaRPr lang="en-US" dirty="0"/>
        </a:p>
      </dgm:t>
    </dgm:pt>
    <dgm:pt modelId="{33D4D1FE-053A-4FBC-BB95-D63CE8F87660}" type="parTrans" cxnId="{BD699F6B-9348-417D-8002-AC9556D483A1}">
      <dgm:prSet/>
      <dgm:spPr/>
    </dgm:pt>
    <dgm:pt modelId="{C3A345C7-4B32-4975-AC32-7F0476B500A4}" type="sibTrans" cxnId="{BD699F6B-9348-417D-8002-AC9556D483A1}">
      <dgm:prSet/>
      <dgm:spPr/>
    </dgm:pt>
    <dgm:pt modelId="{C97D4387-300D-4782-9660-F6BC839E5125}">
      <dgm:prSet phldrT="[Текст]"/>
      <dgm:spPr/>
      <dgm:t>
        <a:bodyPr/>
        <a:lstStyle/>
        <a:p>
          <a:r>
            <a:rPr lang="uk-UA" dirty="0"/>
            <a:t>Визначають спільну європейську ідентичність </a:t>
          </a:r>
          <a:endParaRPr lang="en-US" dirty="0"/>
        </a:p>
      </dgm:t>
    </dgm:pt>
    <dgm:pt modelId="{2ED3BED6-AA16-4257-8005-DCE4313ED718}" type="parTrans" cxnId="{C274A40A-BF86-4A11-9574-EE34A57130CE}">
      <dgm:prSet/>
      <dgm:spPr/>
    </dgm:pt>
    <dgm:pt modelId="{4EE41708-F7C0-4058-B961-89E8E3AF074D}" type="sibTrans" cxnId="{C274A40A-BF86-4A11-9574-EE34A57130CE}">
      <dgm:prSet/>
      <dgm:spPr/>
    </dgm:pt>
    <dgm:pt modelId="{6F9414C9-B5EC-4532-8F08-6B9FFEB8CF13}" type="pres">
      <dgm:prSet presAssocID="{D7D03D27-5C14-4106-B9C6-48FA3E8659A6}" presName="Name0" presStyleCnt="0">
        <dgm:presLayoutVars>
          <dgm:dir/>
          <dgm:animLvl val="lvl"/>
          <dgm:resizeHandles val="exact"/>
        </dgm:presLayoutVars>
      </dgm:prSet>
      <dgm:spPr/>
    </dgm:pt>
    <dgm:pt modelId="{D3ADF678-9A33-463F-9985-C6DFD34A145A}" type="pres">
      <dgm:prSet presAssocID="{DAA0AE75-44AC-436F-A4EE-1E09DA622697}" presName="composite" presStyleCnt="0"/>
      <dgm:spPr/>
    </dgm:pt>
    <dgm:pt modelId="{74F7EF71-0C56-43DE-B14E-0A56BB4B15EF}" type="pres">
      <dgm:prSet presAssocID="{DAA0AE75-44AC-436F-A4EE-1E09DA62269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8B381AA-33F1-452F-ADBE-1CBD408917CD}" type="pres">
      <dgm:prSet presAssocID="{DAA0AE75-44AC-436F-A4EE-1E09DA622697}" presName="desTx" presStyleLbl="alignAccFollowNode1" presStyleIdx="0" presStyleCnt="2">
        <dgm:presLayoutVars>
          <dgm:bulletEnabled val="1"/>
        </dgm:presLayoutVars>
      </dgm:prSet>
      <dgm:spPr/>
    </dgm:pt>
    <dgm:pt modelId="{8AB2A665-84F5-4973-B441-FB3BFE171917}" type="pres">
      <dgm:prSet presAssocID="{D9C28FAA-0369-4057-BBB6-CAB3EDE0AC58}" presName="space" presStyleCnt="0"/>
      <dgm:spPr/>
    </dgm:pt>
    <dgm:pt modelId="{BEC98EE5-46AA-4439-BD63-E5C71E63174C}" type="pres">
      <dgm:prSet presAssocID="{E9E30A69-32C3-42F0-876F-7C26A98D7CF0}" presName="composite" presStyleCnt="0"/>
      <dgm:spPr/>
    </dgm:pt>
    <dgm:pt modelId="{76322EA5-2780-4B09-BA31-00F06D854797}" type="pres">
      <dgm:prSet presAssocID="{E9E30A69-32C3-42F0-876F-7C26A98D7CF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3A71B78-AFDF-424A-A2D3-8AC65EEC8CE5}" type="pres">
      <dgm:prSet presAssocID="{E9E30A69-32C3-42F0-876F-7C26A98D7CF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FAE8B00-B5D1-4A37-B8F1-310CB3BC81B2}" srcId="{DAA0AE75-44AC-436F-A4EE-1E09DA622697}" destId="{D33644D3-4F55-42D7-82AC-F021546E3DE9}" srcOrd="0" destOrd="0" parTransId="{38C6E94E-84B9-4556-8CBF-E4748A5CAAA2}" sibTransId="{79208DAB-C8DD-4ED0-9042-4D6E0F1AA6A1}"/>
    <dgm:cxn modelId="{3278710A-671F-4B85-A313-E50CAE83F75A}" type="presOf" srcId="{64A09A3B-3968-4136-A23A-98C9B2D4E8BD}" destId="{D8B381AA-33F1-452F-ADBE-1CBD408917CD}" srcOrd="0" destOrd="1" presId="urn:microsoft.com/office/officeart/2005/8/layout/hList1"/>
    <dgm:cxn modelId="{C274A40A-BF86-4A11-9574-EE34A57130CE}" srcId="{E9E30A69-32C3-42F0-876F-7C26A98D7CF0}" destId="{C97D4387-300D-4782-9660-F6BC839E5125}" srcOrd="1" destOrd="0" parTransId="{2ED3BED6-AA16-4257-8005-DCE4313ED718}" sibTransId="{4EE41708-F7C0-4058-B961-89E8E3AF074D}"/>
    <dgm:cxn modelId="{FA051713-3F67-4CB1-85A6-8C38ECA9388A}" type="presOf" srcId="{E9E30A69-32C3-42F0-876F-7C26A98D7CF0}" destId="{76322EA5-2780-4B09-BA31-00F06D854797}" srcOrd="0" destOrd="0" presId="urn:microsoft.com/office/officeart/2005/8/layout/hList1"/>
    <dgm:cxn modelId="{BACF662D-752E-4A23-A520-20309087402D}" type="presOf" srcId="{DAA0AE75-44AC-436F-A4EE-1E09DA622697}" destId="{74F7EF71-0C56-43DE-B14E-0A56BB4B15EF}" srcOrd="0" destOrd="0" presId="urn:microsoft.com/office/officeart/2005/8/layout/hList1"/>
    <dgm:cxn modelId="{BF6E9A35-85E3-4EA1-A192-8A19A780A06B}" srcId="{D7D03D27-5C14-4106-B9C6-48FA3E8659A6}" destId="{DAA0AE75-44AC-436F-A4EE-1E09DA622697}" srcOrd="0" destOrd="0" parTransId="{72244033-0A4F-4CB3-8FBF-396596CE77C7}" sibTransId="{D9C28FAA-0369-4057-BBB6-CAB3EDE0AC58}"/>
    <dgm:cxn modelId="{B517943A-B2BF-4EA7-9965-C21CB3553E6A}" type="presOf" srcId="{D7D03D27-5C14-4106-B9C6-48FA3E8659A6}" destId="{6F9414C9-B5EC-4532-8F08-6B9FFEB8CF13}" srcOrd="0" destOrd="0" presId="urn:microsoft.com/office/officeart/2005/8/layout/hList1"/>
    <dgm:cxn modelId="{DDA4505D-1818-4AF9-88F1-B5E475E1D67A}" type="presOf" srcId="{1F6C1B18-664D-4F7C-88A5-50282753C312}" destId="{D8B381AA-33F1-452F-ADBE-1CBD408917CD}" srcOrd="0" destOrd="2" presId="urn:microsoft.com/office/officeart/2005/8/layout/hList1"/>
    <dgm:cxn modelId="{F3BA5A5D-DD95-4494-A068-DC79A9574853}" srcId="{E9E30A69-32C3-42F0-876F-7C26A98D7CF0}" destId="{6530F697-EAB1-4A3C-9EE5-9C45C2A7FD60}" srcOrd="2" destOrd="0" parTransId="{11CB04F4-A635-42C1-946E-EB804C1EE78C}" sibTransId="{E5CE7463-9C88-4BF4-9A4F-68909692F316}"/>
    <dgm:cxn modelId="{BD699F6B-9348-417D-8002-AC9556D483A1}" srcId="{E9E30A69-32C3-42F0-876F-7C26A98D7CF0}" destId="{A54F7445-C5DD-4FB2-A3FF-6F599DBA46FE}" srcOrd="0" destOrd="0" parTransId="{33D4D1FE-053A-4FBC-BB95-D63CE8F87660}" sibTransId="{C3A345C7-4B32-4975-AC32-7F0476B500A4}"/>
    <dgm:cxn modelId="{614C296F-2F65-428C-AEC8-1E0882ED2D35}" type="presOf" srcId="{D33644D3-4F55-42D7-82AC-F021546E3DE9}" destId="{D8B381AA-33F1-452F-ADBE-1CBD408917CD}" srcOrd="0" destOrd="0" presId="urn:microsoft.com/office/officeart/2005/8/layout/hList1"/>
    <dgm:cxn modelId="{1E268E70-7701-45DF-BF99-0D7FDE1E0725}" srcId="{E9E30A69-32C3-42F0-876F-7C26A98D7CF0}" destId="{215982B4-9352-4C77-B11C-F950BE0D2FEE}" srcOrd="3" destOrd="0" parTransId="{F6A882D6-4E6F-4B2F-8A2D-4E392152CBA2}" sibTransId="{50B4221F-8E35-42FB-92A3-1525F8FBA05F}"/>
    <dgm:cxn modelId="{36DA0653-5FDC-4561-B952-8C2D76CA91FD}" type="presOf" srcId="{6530F697-EAB1-4A3C-9EE5-9C45C2A7FD60}" destId="{A3A71B78-AFDF-424A-A2D3-8AC65EEC8CE5}" srcOrd="0" destOrd="2" presId="urn:microsoft.com/office/officeart/2005/8/layout/hList1"/>
    <dgm:cxn modelId="{EEDA077A-8389-467F-ABD8-BA4F6F6A2642}" srcId="{DAA0AE75-44AC-436F-A4EE-1E09DA622697}" destId="{7CECC1A4-609E-482A-BF6B-210F6CDB5373}" srcOrd="3" destOrd="0" parTransId="{9AFA568E-CFB3-4DA8-8370-21E93ECFE097}" sibTransId="{D13B8182-3EEF-44A9-9E6F-BD7D4042CF92}"/>
    <dgm:cxn modelId="{8E90B28A-6D69-4234-948E-BB10FF92551D}" type="presOf" srcId="{215982B4-9352-4C77-B11C-F950BE0D2FEE}" destId="{A3A71B78-AFDF-424A-A2D3-8AC65EEC8CE5}" srcOrd="0" destOrd="3" presId="urn:microsoft.com/office/officeart/2005/8/layout/hList1"/>
    <dgm:cxn modelId="{6BFCF092-075B-441E-A654-7E876259B730}" srcId="{DAA0AE75-44AC-436F-A4EE-1E09DA622697}" destId="{1F6C1B18-664D-4F7C-88A5-50282753C312}" srcOrd="2" destOrd="0" parTransId="{639B5650-5271-48F2-8A18-3A52E97FC379}" sibTransId="{34D3C8BA-5211-4BA6-945A-BF605CC69F00}"/>
    <dgm:cxn modelId="{5CD8C2C8-67BE-4216-BFD3-410F97F4261C}" srcId="{D7D03D27-5C14-4106-B9C6-48FA3E8659A6}" destId="{E9E30A69-32C3-42F0-876F-7C26A98D7CF0}" srcOrd="1" destOrd="0" parTransId="{5CB83940-BF47-42FE-9D0E-E3F27AE654BC}" sibTransId="{C7A6FA65-E04F-46C8-B928-85219A9D6464}"/>
    <dgm:cxn modelId="{F5CC72D9-51DE-4342-8219-D8CC3A6BAE89}" type="presOf" srcId="{7CECC1A4-609E-482A-BF6B-210F6CDB5373}" destId="{D8B381AA-33F1-452F-ADBE-1CBD408917CD}" srcOrd="0" destOrd="3" presId="urn:microsoft.com/office/officeart/2005/8/layout/hList1"/>
    <dgm:cxn modelId="{8D8A99E5-004F-47EC-8B24-8D7930FF80A4}" srcId="{DAA0AE75-44AC-436F-A4EE-1E09DA622697}" destId="{64A09A3B-3968-4136-A23A-98C9B2D4E8BD}" srcOrd="1" destOrd="0" parTransId="{B7701088-5515-482A-AED1-EAAB0473998F}" sibTransId="{D0140141-E627-4922-BD28-790ADB78D706}"/>
    <dgm:cxn modelId="{1C585DF9-41A0-402A-896B-E9ACC332E7FC}" type="presOf" srcId="{C97D4387-300D-4782-9660-F6BC839E5125}" destId="{A3A71B78-AFDF-424A-A2D3-8AC65EEC8CE5}" srcOrd="0" destOrd="1" presId="urn:microsoft.com/office/officeart/2005/8/layout/hList1"/>
    <dgm:cxn modelId="{792F19FF-CA63-41D4-A088-049241DDA2E5}" type="presOf" srcId="{A54F7445-C5DD-4FB2-A3FF-6F599DBA46FE}" destId="{A3A71B78-AFDF-424A-A2D3-8AC65EEC8CE5}" srcOrd="0" destOrd="0" presId="urn:microsoft.com/office/officeart/2005/8/layout/hList1"/>
    <dgm:cxn modelId="{C6BCA63A-A953-4334-AF9B-668825333E23}" type="presParOf" srcId="{6F9414C9-B5EC-4532-8F08-6B9FFEB8CF13}" destId="{D3ADF678-9A33-463F-9985-C6DFD34A145A}" srcOrd="0" destOrd="0" presId="urn:microsoft.com/office/officeart/2005/8/layout/hList1"/>
    <dgm:cxn modelId="{74C0E073-1716-48DD-9222-9D46AD64C431}" type="presParOf" srcId="{D3ADF678-9A33-463F-9985-C6DFD34A145A}" destId="{74F7EF71-0C56-43DE-B14E-0A56BB4B15EF}" srcOrd="0" destOrd="0" presId="urn:microsoft.com/office/officeart/2005/8/layout/hList1"/>
    <dgm:cxn modelId="{23E7A960-BFBA-4381-AF41-32102DDD02CA}" type="presParOf" srcId="{D3ADF678-9A33-463F-9985-C6DFD34A145A}" destId="{D8B381AA-33F1-452F-ADBE-1CBD408917CD}" srcOrd="1" destOrd="0" presId="urn:microsoft.com/office/officeart/2005/8/layout/hList1"/>
    <dgm:cxn modelId="{11807846-5EFA-4D6D-9146-5BE3960829EE}" type="presParOf" srcId="{6F9414C9-B5EC-4532-8F08-6B9FFEB8CF13}" destId="{8AB2A665-84F5-4973-B441-FB3BFE171917}" srcOrd="1" destOrd="0" presId="urn:microsoft.com/office/officeart/2005/8/layout/hList1"/>
    <dgm:cxn modelId="{843AC717-8BAC-470F-8B06-135FD1BA339D}" type="presParOf" srcId="{6F9414C9-B5EC-4532-8F08-6B9FFEB8CF13}" destId="{BEC98EE5-46AA-4439-BD63-E5C71E63174C}" srcOrd="2" destOrd="0" presId="urn:microsoft.com/office/officeart/2005/8/layout/hList1"/>
    <dgm:cxn modelId="{E4033BC9-50F1-4D3A-9DB8-B724AB208D5B}" type="presParOf" srcId="{BEC98EE5-46AA-4439-BD63-E5C71E63174C}" destId="{76322EA5-2780-4B09-BA31-00F06D854797}" srcOrd="0" destOrd="0" presId="urn:microsoft.com/office/officeart/2005/8/layout/hList1"/>
    <dgm:cxn modelId="{889F3AB1-05AA-401F-B045-745183BE10ED}" type="presParOf" srcId="{BEC98EE5-46AA-4439-BD63-E5C71E63174C}" destId="{A3A71B78-AFDF-424A-A2D3-8AC65EEC8C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A6FE48-8CC6-4CC4-922E-F8B62CC9D623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393756-6098-40CF-A8A7-EFE669FD4BA4}">
      <dgm:prSet phldrT="[Текст]"/>
      <dgm:spPr/>
      <dgm:t>
        <a:bodyPr/>
        <a:lstStyle/>
        <a:p>
          <a:r>
            <a:rPr lang="uk-UA" dirty="0"/>
            <a:t>Гідність</a:t>
          </a:r>
          <a:endParaRPr lang="en-US" dirty="0"/>
        </a:p>
      </dgm:t>
    </dgm:pt>
    <dgm:pt modelId="{11F7F550-57F8-465F-97F2-A24332BADA8F}" type="parTrans" cxnId="{5EC8C4CE-293E-495A-AA71-18E9975020B9}">
      <dgm:prSet/>
      <dgm:spPr/>
      <dgm:t>
        <a:bodyPr/>
        <a:lstStyle/>
        <a:p>
          <a:endParaRPr lang="en-US"/>
        </a:p>
      </dgm:t>
    </dgm:pt>
    <dgm:pt modelId="{87873FC0-5410-4039-9353-E7FECF1EA9DA}" type="sibTrans" cxnId="{5EC8C4CE-293E-495A-AA71-18E9975020B9}">
      <dgm:prSet/>
      <dgm:spPr/>
      <dgm:t>
        <a:bodyPr/>
        <a:lstStyle/>
        <a:p>
          <a:endParaRPr lang="en-US"/>
        </a:p>
      </dgm:t>
    </dgm:pt>
    <dgm:pt modelId="{49AC749F-2043-491A-89ED-EB096FBDDD1E}">
      <dgm:prSet phldrT="[Текст]"/>
      <dgm:spPr/>
      <dgm:t>
        <a:bodyPr/>
        <a:lstStyle/>
        <a:p>
          <a:r>
            <a:rPr lang="uk-UA" dirty="0"/>
            <a:t>Свобода</a:t>
          </a:r>
          <a:endParaRPr lang="en-US" dirty="0"/>
        </a:p>
      </dgm:t>
    </dgm:pt>
    <dgm:pt modelId="{EB63ECD5-54A6-49C2-811E-E890C08D5DF7}" type="parTrans" cxnId="{4696043F-B53E-4171-8EE6-E77E9ACB6971}">
      <dgm:prSet/>
      <dgm:spPr/>
      <dgm:t>
        <a:bodyPr/>
        <a:lstStyle/>
        <a:p>
          <a:endParaRPr lang="en-US"/>
        </a:p>
      </dgm:t>
    </dgm:pt>
    <dgm:pt modelId="{05063ECF-AB9F-4605-9C06-D472C53F5AFB}" type="sibTrans" cxnId="{4696043F-B53E-4171-8EE6-E77E9ACB6971}">
      <dgm:prSet/>
      <dgm:spPr/>
      <dgm:t>
        <a:bodyPr/>
        <a:lstStyle/>
        <a:p>
          <a:endParaRPr lang="en-US"/>
        </a:p>
      </dgm:t>
    </dgm:pt>
    <dgm:pt modelId="{4185581E-B3CE-44C5-A8B0-AFBCBD20BF0F}">
      <dgm:prSet phldrT="[Текст]"/>
      <dgm:spPr/>
      <dgm:t>
        <a:bodyPr/>
        <a:lstStyle/>
        <a:p>
          <a:r>
            <a:rPr lang="uk-UA" dirty="0"/>
            <a:t>Демократія</a:t>
          </a:r>
          <a:endParaRPr lang="en-US" dirty="0"/>
        </a:p>
      </dgm:t>
    </dgm:pt>
    <dgm:pt modelId="{7431A8FA-C0F6-4ED5-8A94-6E9BF174850A}" type="parTrans" cxnId="{3E83F03B-1F2B-46F1-9136-E7600EF4EE86}">
      <dgm:prSet/>
      <dgm:spPr/>
      <dgm:t>
        <a:bodyPr/>
        <a:lstStyle/>
        <a:p>
          <a:endParaRPr lang="en-US"/>
        </a:p>
      </dgm:t>
    </dgm:pt>
    <dgm:pt modelId="{FCF7319B-2AAA-4F33-A5E3-53A370799CA3}" type="sibTrans" cxnId="{3E83F03B-1F2B-46F1-9136-E7600EF4EE86}">
      <dgm:prSet/>
      <dgm:spPr/>
      <dgm:t>
        <a:bodyPr/>
        <a:lstStyle/>
        <a:p>
          <a:endParaRPr lang="en-US"/>
        </a:p>
      </dgm:t>
    </dgm:pt>
    <dgm:pt modelId="{B08936A7-F470-4B11-B31E-FD7B7AFC58F3}">
      <dgm:prSet/>
      <dgm:spPr/>
      <dgm:t>
        <a:bodyPr/>
        <a:lstStyle/>
        <a:p>
          <a:r>
            <a:rPr lang="uk-UA" dirty="0"/>
            <a:t>Рівність</a:t>
          </a:r>
          <a:endParaRPr lang="en-US" dirty="0"/>
        </a:p>
      </dgm:t>
    </dgm:pt>
    <dgm:pt modelId="{AA1345FF-3CD2-4B7D-8933-2B4445270863}" type="parTrans" cxnId="{062E374C-637F-4F91-A76A-01A187992F1E}">
      <dgm:prSet/>
      <dgm:spPr/>
      <dgm:t>
        <a:bodyPr/>
        <a:lstStyle/>
        <a:p>
          <a:endParaRPr lang="en-US"/>
        </a:p>
      </dgm:t>
    </dgm:pt>
    <dgm:pt modelId="{7BA2A44E-E962-481D-BCB3-470126FD4130}" type="sibTrans" cxnId="{062E374C-637F-4F91-A76A-01A187992F1E}">
      <dgm:prSet/>
      <dgm:spPr/>
      <dgm:t>
        <a:bodyPr/>
        <a:lstStyle/>
        <a:p>
          <a:endParaRPr lang="en-US"/>
        </a:p>
      </dgm:t>
    </dgm:pt>
    <dgm:pt modelId="{C290686F-747D-485C-BCBA-136E71B0B36C}">
      <dgm:prSet/>
      <dgm:spPr/>
      <dgm:t>
        <a:bodyPr/>
        <a:lstStyle/>
        <a:p>
          <a:r>
            <a:rPr lang="uk-UA" dirty="0"/>
            <a:t>Верховенство права</a:t>
          </a:r>
          <a:endParaRPr lang="en-US" dirty="0"/>
        </a:p>
      </dgm:t>
    </dgm:pt>
    <dgm:pt modelId="{2C635840-17EA-4DBB-8CB1-3E21D3A66032}" type="parTrans" cxnId="{E4CF60B8-E139-4F4B-B3C1-DBBAC3A1B3A6}">
      <dgm:prSet/>
      <dgm:spPr/>
      <dgm:t>
        <a:bodyPr/>
        <a:lstStyle/>
        <a:p>
          <a:endParaRPr lang="en-US"/>
        </a:p>
      </dgm:t>
    </dgm:pt>
    <dgm:pt modelId="{D7581773-7B31-4621-8C65-DB9E5C7D0EEE}" type="sibTrans" cxnId="{E4CF60B8-E139-4F4B-B3C1-DBBAC3A1B3A6}">
      <dgm:prSet/>
      <dgm:spPr/>
      <dgm:t>
        <a:bodyPr/>
        <a:lstStyle/>
        <a:p>
          <a:endParaRPr lang="en-US"/>
        </a:p>
      </dgm:t>
    </dgm:pt>
    <dgm:pt modelId="{ED4903FD-0918-401F-A8D1-5B74FB529C12}">
      <dgm:prSet/>
      <dgm:spPr/>
      <dgm:t>
        <a:bodyPr/>
        <a:lstStyle/>
        <a:p>
          <a:r>
            <a:rPr lang="uk-UA" dirty="0"/>
            <a:t>Права людини</a:t>
          </a:r>
          <a:endParaRPr lang="en-US" dirty="0"/>
        </a:p>
      </dgm:t>
    </dgm:pt>
    <dgm:pt modelId="{C6B3B6F2-E0B0-4F67-850B-5DE73F7F51A1}" type="parTrans" cxnId="{F604DC8A-8CA8-4B56-81F0-61CD0D2033CB}">
      <dgm:prSet/>
      <dgm:spPr/>
      <dgm:t>
        <a:bodyPr/>
        <a:lstStyle/>
        <a:p>
          <a:endParaRPr lang="en-US"/>
        </a:p>
      </dgm:t>
    </dgm:pt>
    <dgm:pt modelId="{148FB4D0-F21E-4A39-BAB7-10D812DF48DD}" type="sibTrans" cxnId="{F604DC8A-8CA8-4B56-81F0-61CD0D2033CB}">
      <dgm:prSet/>
      <dgm:spPr/>
      <dgm:t>
        <a:bodyPr/>
        <a:lstStyle/>
        <a:p>
          <a:endParaRPr lang="en-US"/>
        </a:p>
      </dgm:t>
    </dgm:pt>
    <dgm:pt modelId="{491BAFC3-BEDA-4814-BA05-1244005B6AAD}" type="pres">
      <dgm:prSet presAssocID="{D0A6FE48-8CC6-4CC4-922E-F8B62CC9D623}" presName="compositeShape" presStyleCnt="0">
        <dgm:presLayoutVars>
          <dgm:dir/>
          <dgm:resizeHandles/>
        </dgm:presLayoutVars>
      </dgm:prSet>
      <dgm:spPr/>
    </dgm:pt>
    <dgm:pt modelId="{8F54C4AB-A451-466A-9058-2AC475284D3F}" type="pres">
      <dgm:prSet presAssocID="{D0A6FE48-8CC6-4CC4-922E-F8B62CC9D623}" presName="pyramid" presStyleLbl="node1" presStyleIdx="0" presStyleCnt="1"/>
      <dgm:spPr>
        <a:solidFill>
          <a:srgbClr val="003399"/>
        </a:solidFill>
      </dgm:spPr>
    </dgm:pt>
    <dgm:pt modelId="{07DEE82B-1A98-475A-81A0-0EFA1646965E}" type="pres">
      <dgm:prSet presAssocID="{D0A6FE48-8CC6-4CC4-922E-F8B62CC9D623}" presName="theList" presStyleCnt="0"/>
      <dgm:spPr/>
    </dgm:pt>
    <dgm:pt modelId="{F0E90994-932B-4DFA-B722-ABDB7385DB34}" type="pres">
      <dgm:prSet presAssocID="{EF393756-6098-40CF-A8A7-EFE669FD4BA4}" presName="aNode" presStyleLbl="fgAcc1" presStyleIdx="0" presStyleCnt="6">
        <dgm:presLayoutVars>
          <dgm:bulletEnabled val="1"/>
        </dgm:presLayoutVars>
      </dgm:prSet>
      <dgm:spPr/>
    </dgm:pt>
    <dgm:pt modelId="{20C75BB3-C94D-40E5-AC08-B8101CFAD35E}" type="pres">
      <dgm:prSet presAssocID="{EF393756-6098-40CF-A8A7-EFE669FD4BA4}" presName="aSpace" presStyleCnt="0"/>
      <dgm:spPr/>
    </dgm:pt>
    <dgm:pt modelId="{3CE12164-A3C7-4E62-A0A3-CB733A94DC2A}" type="pres">
      <dgm:prSet presAssocID="{49AC749F-2043-491A-89ED-EB096FBDDD1E}" presName="aNode" presStyleLbl="fgAcc1" presStyleIdx="1" presStyleCnt="6">
        <dgm:presLayoutVars>
          <dgm:bulletEnabled val="1"/>
        </dgm:presLayoutVars>
      </dgm:prSet>
      <dgm:spPr/>
    </dgm:pt>
    <dgm:pt modelId="{F628AB5D-4444-448D-9CDD-3DB6717E1AA5}" type="pres">
      <dgm:prSet presAssocID="{49AC749F-2043-491A-89ED-EB096FBDDD1E}" presName="aSpace" presStyleCnt="0"/>
      <dgm:spPr/>
    </dgm:pt>
    <dgm:pt modelId="{9461D371-CEF7-47BB-8593-DEDD1FDAD8E9}" type="pres">
      <dgm:prSet presAssocID="{4185581E-B3CE-44C5-A8B0-AFBCBD20BF0F}" presName="aNode" presStyleLbl="fgAcc1" presStyleIdx="2" presStyleCnt="6">
        <dgm:presLayoutVars>
          <dgm:bulletEnabled val="1"/>
        </dgm:presLayoutVars>
      </dgm:prSet>
      <dgm:spPr/>
    </dgm:pt>
    <dgm:pt modelId="{2041AB87-463A-4D1D-89B4-104325A34B26}" type="pres">
      <dgm:prSet presAssocID="{4185581E-B3CE-44C5-A8B0-AFBCBD20BF0F}" presName="aSpace" presStyleCnt="0"/>
      <dgm:spPr/>
    </dgm:pt>
    <dgm:pt modelId="{D75E285F-668A-4194-B4F4-803AC9D90654}" type="pres">
      <dgm:prSet presAssocID="{B08936A7-F470-4B11-B31E-FD7B7AFC58F3}" presName="aNode" presStyleLbl="fgAcc1" presStyleIdx="3" presStyleCnt="6">
        <dgm:presLayoutVars>
          <dgm:bulletEnabled val="1"/>
        </dgm:presLayoutVars>
      </dgm:prSet>
      <dgm:spPr/>
    </dgm:pt>
    <dgm:pt modelId="{8DCF9D55-D567-4C63-97F7-3E3E0081A35B}" type="pres">
      <dgm:prSet presAssocID="{B08936A7-F470-4B11-B31E-FD7B7AFC58F3}" presName="aSpace" presStyleCnt="0"/>
      <dgm:spPr/>
    </dgm:pt>
    <dgm:pt modelId="{F83174B7-68E2-42F8-A222-0E781A5DC209}" type="pres">
      <dgm:prSet presAssocID="{C290686F-747D-485C-BCBA-136E71B0B36C}" presName="aNode" presStyleLbl="fgAcc1" presStyleIdx="4" presStyleCnt="6">
        <dgm:presLayoutVars>
          <dgm:bulletEnabled val="1"/>
        </dgm:presLayoutVars>
      </dgm:prSet>
      <dgm:spPr/>
    </dgm:pt>
    <dgm:pt modelId="{B3307E1E-42AF-476B-B3A9-EE95484AB182}" type="pres">
      <dgm:prSet presAssocID="{C290686F-747D-485C-BCBA-136E71B0B36C}" presName="aSpace" presStyleCnt="0"/>
      <dgm:spPr/>
    </dgm:pt>
    <dgm:pt modelId="{C78665EB-746F-428B-941B-3346451F304D}" type="pres">
      <dgm:prSet presAssocID="{ED4903FD-0918-401F-A8D1-5B74FB529C12}" presName="aNode" presStyleLbl="fgAcc1" presStyleIdx="5" presStyleCnt="6">
        <dgm:presLayoutVars>
          <dgm:bulletEnabled val="1"/>
        </dgm:presLayoutVars>
      </dgm:prSet>
      <dgm:spPr/>
    </dgm:pt>
    <dgm:pt modelId="{3F46F0EB-5A94-4592-AEEE-EBF7BD790FE5}" type="pres">
      <dgm:prSet presAssocID="{ED4903FD-0918-401F-A8D1-5B74FB529C12}" presName="aSpace" presStyleCnt="0"/>
      <dgm:spPr/>
    </dgm:pt>
  </dgm:ptLst>
  <dgm:cxnLst>
    <dgm:cxn modelId="{22ED6912-5220-4D9D-97EB-99689A21AFAD}" type="presOf" srcId="{C290686F-747D-485C-BCBA-136E71B0B36C}" destId="{F83174B7-68E2-42F8-A222-0E781A5DC209}" srcOrd="0" destOrd="0" presId="urn:microsoft.com/office/officeart/2005/8/layout/pyramid2"/>
    <dgm:cxn modelId="{3E83F03B-1F2B-46F1-9136-E7600EF4EE86}" srcId="{D0A6FE48-8CC6-4CC4-922E-F8B62CC9D623}" destId="{4185581E-B3CE-44C5-A8B0-AFBCBD20BF0F}" srcOrd="2" destOrd="0" parTransId="{7431A8FA-C0F6-4ED5-8A94-6E9BF174850A}" sibTransId="{FCF7319B-2AAA-4F33-A5E3-53A370799CA3}"/>
    <dgm:cxn modelId="{4696043F-B53E-4171-8EE6-E77E9ACB6971}" srcId="{D0A6FE48-8CC6-4CC4-922E-F8B62CC9D623}" destId="{49AC749F-2043-491A-89ED-EB096FBDDD1E}" srcOrd="1" destOrd="0" parTransId="{EB63ECD5-54A6-49C2-811E-E890C08D5DF7}" sibTransId="{05063ECF-AB9F-4605-9C06-D472C53F5AFB}"/>
    <dgm:cxn modelId="{062E374C-637F-4F91-A76A-01A187992F1E}" srcId="{D0A6FE48-8CC6-4CC4-922E-F8B62CC9D623}" destId="{B08936A7-F470-4B11-B31E-FD7B7AFC58F3}" srcOrd="3" destOrd="0" parTransId="{AA1345FF-3CD2-4B7D-8933-2B4445270863}" sibTransId="{7BA2A44E-E962-481D-BCB3-470126FD4130}"/>
    <dgm:cxn modelId="{87BE757B-581C-4B3C-B1E9-638C502F856D}" type="presOf" srcId="{EF393756-6098-40CF-A8A7-EFE669FD4BA4}" destId="{F0E90994-932B-4DFA-B722-ABDB7385DB34}" srcOrd="0" destOrd="0" presId="urn:microsoft.com/office/officeart/2005/8/layout/pyramid2"/>
    <dgm:cxn modelId="{F604DC8A-8CA8-4B56-81F0-61CD0D2033CB}" srcId="{D0A6FE48-8CC6-4CC4-922E-F8B62CC9D623}" destId="{ED4903FD-0918-401F-A8D1-5B74FB529C12}" srcOrd="5" destOrd="0" parTransId="{C6B3B6F2-E0B0-4F67-850B-5DE73F7F51A1}" sibTransId="{148FB4D0-F21E-4A39-BAB7-10D812DF48DD}"/>
    <dgm:cxn modelId="{8560EA90-DC61-43E2-879A-B71690E80967}" type="presOf" srcId="{D0A6FE48-8CC6-4CC4-922E-F8B62CC9D623}" destId="{491BAFC3-BEDA-4814-BA05-1244005B6AAD}" srcOrd="0" destOrd="0" presId="urn:microsoft.com/office/officeart/2005/8/layout/pyramid2"/>
    <dgm:cxn modelId="{AC14F59D-66CF-485E-B430-5033F8EFC680}" type="presOf" srcId="{B08936A7-F470-4B11-B31E-FD7B7AFC58F3}" destId="{D75E285F-668A-4194-B4F4-803AC9D90654}" srcOrd="0" destOrd="0" presId="urn:microsoft.com/office/officeart/2005/8/layout/pyramid2"/>
    <dgm:cxn modelId="{3DAB59B0-FFD0-4DFA-8391-5A19542F8026}" type="presOf" srcId="{ED4903FD-0918-401F-A8D1-5B74FB529C12}" destId="{C78665EB-746F-428B-941B-3346451F304D}" srcOrd="0" destOrd="0" presId="urn:microsoft.com/office/officeart/2005/8/layout/pyramid2"/>
    <dgm:cxn modelId="{E4CF60B8-E139-4F4B-B3C1-DBBAC3A1B3A6}" srcId="{D0A6FE48-8CC6-4CC4-922E-F8B62CC9D623}" destId="{C290686F-747D-485C-BCBA-136E71B0B36C}" srcOrd="4" destOrd="0" parTransId="{2C635840-17EA-4DBB-8CB1-3E21D3A66032}" sibTransId="{D7581773-7B31-4621-8C65-DB9E5C7D0EEE}"/>
    <dgm:cxn modelId="{5EC8C4CE-293E-495A-AA71-18E9975020B9}" srcId="{D0A6FE48-8CC6-4CC4-922E-F8B62CC9D623}" destId="{EF393756-6098-40CF-A8A7-EFE669FD4BA4}" srcOrd="0" destOrd="0" parTransId="{11F7F550-57F8-465F-97F2-A24332BADA8F}" sibTransId="{87873FC0-5410-4039-9353-E7FECF1EA9DA}"/>
    <dgm:cxn modelId="{DA013DD8-14F9-46C5-8082-2C184DBE409D}" type="presOf" srcId="{49AC749F-2043-491A-89ED-EB096FBDDD1E}" destId="{3CE12164-A3C7-4E62-A0A3-CB733A94DC2A}" srcOrd="0" destOrd="0" presId="urn:microsoft.com/office/officeart/2005/8/layout/pyramid2"/>
    <dgm:cxn modelId="{3BAF92FD-F20F-48A0-92BE-304A38BD4114}" type="presOf" srcId="{4185581E-B3CE-44C5-A8B0-AFBCBD20BF0F}" destId="{9461D371-CEF7-47BB-8593-DEDD1FDAD8E9}" srcOrd="0" destOrd="0" presId="urn:microsoft.com/office/officeart/2005/8/layout/pyramid2"/>
    <dgm:cxn modelId="{262FBAD2-6604-4176-83C7-B87A279784EA}" type="presParOf" srcId="{491BAFC3-BEDA-4814-BA05-1244005B6AAD}" destId="{8F54C4AB-A451-466A-9058-2AC475284D3F}" srcOrd="0" destOrd="0" presId="urn:microsoft.com/office/officeart/2005/8/layout/pyramid2"/>
    <dgm:cxn modelId="{09887DCA-D9D8-47F4-BCD9-9B69B3CF4B21}" type="presParOf" srcId="{491BAFC3-BEDA-4814-BA05-1244005B6AAD}" destId="{07DEE82B-1A98-475A-81A0-0EFA1646965E}" srcOrd="1" destOrd="0" presId="urn:microsoft.com/office/officeart/2005/8/layout/pyramid2"/>
    <dgm:cxn modelId="{986D602F-A117-4E50-AED4-88B73F9984F8}" type="presParOf" srcId="{07DEE82B-1A98-475A-81A0-0EFA1646965E}" destId="{F0E90994-932B-4DFA-B722-ABDB7385DB34}" srcOrd="0" destOrd="0" presId="urn:microsoft.com/office/officeart/2005/8/layout/pyramid2"/>
    <dgm:cxn modelId="{8E7394C4-A00D-405F-8111-A105116B8D05}" type="presParOf" srcId="{07DEE82B-1A98-475A-81A0-0EFA1646965E}" destId="{20C75BB3-C94D-40E5-AC08-B8101CFAD35E}" srcOrd="1" destOrd="0" presId="urn:microsoft.com/office/officeart/2005/8/layout/pyramid2"/>
    <dgm:cxn modelId="{DB664485-18F4-4E4F-9F7B-CDDB66429C6F}" type="presParOf" srcId="{07DEE82B-1A98-475A-81A0-0EFA1646965E}" destId="{3CE12164-A3C7-4E62-A0A3-CB733A94DC2A}" srcOrd="2" destOrd="0" presId="urn:microsoft.com/office/officeart/2005/8/layout/pyramid2"/>
    <dgm:cxn modelId="{AF46D9A9-9D3B-4505-8B5F-990C57A8A264}" type="presParOf" srcId="{07DEE82B-1A98-475A-81A0-0EFA1646965E}" destId="{F628AB5D-4444-448D-9CDD-3DB6717E1AA5}" srcOrd="3" destOrd="0" presId="urn:microsoft.com/office/officeart/2005/8/layout/pyramid2"/>
    <dgm:cxn modelId="{56F33822-CBE6-49B6-9CC1-E8702154166F}" type="presParOf" srcId="{07DEE82B-1A98-475A-81A0-0EFA1646965E}" destId="{9461D371-CEF7-47BB-8593-DEDD1FDAD8E9}" srcOrd="4" destOrd="0" presId="urn:microsoft.com/office/officeart/2005/8/layout/pyramid2"/>
    <dgm:cxn modelId="{A7C863A9-F7FE-44F0-8DCC-A455DD5B57F4}" type="presParOf" srcId="{07DEE82B-1A98-475A-81A0-0EFA1646965E}" destId="{2041AB87-463A-4D1D-89B4-104325A34B26}" srcOrd="5" destOrd="0" presId="urn:microsoft.com/office/officeart/2005/8/layout/pyramid2"/>
    <dgm:cxn modelId="{67F3B360-6266-4164-AD21-451D66F1F243}" type="presParOf" srcId="{07DEE82B-1A98-475A-81A0-0EFA1646965E}" destId="{D75E285F-668A-4194-B4F4-803AC9D90654}" srcOrd="6" destOrd="0" presId="urn:microsoft.com/office/officeart/2005/8/layout/pyramid2"/>
    <dgm:cxn modelId="{790128EC-503E-40B6-BB1D-6F71E5FF1EDD}" type="presParOf" srcId="{07DEE82B-1A98-475A-81A0-0EFA1646965E}" destId="{8DCF9D55-D567-4C63-97F7-3E3E0081A35B}" srcOrd="7" destOrd="0" presId="urn:microsoft.com/office/officeart/2005/8/layout/pyramid2"/>
    <dgm:cxn modelId="{F754E277-6728-4CB5-9D2E-E7D0A46FD938}" type="presParOf" srcId="{07DEE82B-1A98-475A-81A0-0EFA1646965E}" destId="{F83174B7-68E2-42F8-A222-0E781A5DC209}" srcOrd="8" destOrd="0" presId="urn:microsoft.com/office/officeart/2005/8/layout/pyramid2"/>
    <dgm:cxn modelId="{92B199D5-966E-41E6-A79E-758B49E8D4A2}" type="presParOf" srcId="{07DEE82B-1A98-475A-81A0-0EFA1646965E}" destId="{B3307E1E-42AF-476B-B3A9-EE95484AB182}" srcOrd="9" destOrd="0" presId="urn:microsoft.com/office/officeart/2005/8/layout/pyramid2"/>
    <dgm:cxn modelId="{C9E97ED1-EB5F-478D-9FFA-2CE51A5C49C5}" type="presParOf" srcId="{07DEE82B-1A98-475A-81A0-0EFA1646965E}" destId="{C78665EB-746F-428B-941B-3346451F304D}" srcOrd="10" destOrd="0" presId="urn:microsoft.com/office/officeart/2005/8/layout/pyramid2"/>
    <dgm:cxn modelId="{57B92C92-934F-4969-8EC0-F24C1CEC4976}" type="presParOf" srcId="{07DEE82B-1A98-475A-81A0-0EFA1646965E}" destId="{3F46F0EB-5A94-4592-AEEE-EBF7BD790FE5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ABDE5-791D-465F-8632-7878736438BE}">
      <dsp:nvSpPr>
        <dsp:cNvPr id="0" name=""/>
        <dsp:cNvSpPr/>
      </dsp:nvSpPr>
      <dsp:spPr>
        <a:xfrm rot="16200000">
          <a:off x="1358771" y="-1358771"/>
          <a:ext cx="3055937" cy="577347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kern="1200" dirty="0"/>
            <a:t>Самоствердження:</a:t>
          </a:r>
          <a:r>
            <a:rPr lang="uk-UA" sz="2700" kern="1200" dirty="0"/>
            <a:t> соціальний статус, статки, влада, успіх </a:t>
          </a:r>
          <a:endParaRPr lang="en-US" sz="2700" kern="1200" dirty="0"/>
        </a:p>
      </dsp:txBody>
      <dsp:txXfrm rot="5400000">
        <a:off x="0" y="0"/>
        <a:ext cx="5773479" cy="2291953"/>
      </dsp:txXfrm>
    </dsp:sp>
    <dsp:sp modelId="{21E7CCF3-363E-49CA-95B3-23C19768E5D6}">
      <dsp:nvSpPr>
        <dsp:cNvPr id="0" name=""/>
        <dsp:cNvSpPr/>
      </dsp:nvSpPr>
      <dsp:spPr>
        <a:xfrm>
          <a:off x="5773479" y="0"/>
          <a:ext cx="5773479" cy="3055937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kern="1200" dirty="0"/>
            <a:t>Відкритість до змін: </a:t>
          </a:r>
          <a:r>
            <a:rPr lang="uk-UA" sz="2700" kern="1200" dirty="0"/>
            <a:t>самостійність думок і дій, новизна та задоволення життям  </a:t>
          </a:r>
          <a:endParaRPr lang="en-US" sz="2700" kern="1200" dirty="0"/>
        </a:p>
      </dsp:txBody>
      <dsp:txXfrm>
        <a:off x="5773479" y="0"/>
        <a:ext cx="5773479" cy="2291953"/>
      </dsp:txXfrm>
    </dsp:sp>
    <dsp:sp modelId="{0BBF0054-A5E5-45E9-BECB-0D812B35FA54}">
      <dsp:nvSpPr>
        <dsp:cNvPr id="0" name=""/>
        <dsp:cNvSpPr/>
      </dsp:nvSpPr>
      <dsp:spPr>
        <a:xfrm rot="10800000">
          <a:off x="0" y="3055937"/>
          <a:ext cx="5773479" cy="3055937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kern="1200" dirty="0"/>
            <a:t>Збереження:</a:t>
          </a:r>
          <a:r>
            <a:rPr lang="uk-UA" sz="2700" kern="1200" dirty="0"/>
            <a:t> безпека, стабільність, традиції, правила </a:t>
          </a:r>
          <a:endParaRPr lang="en-US" sz="2700" kern="1200" dirty="0"/>
        </a:p>
      </dsp:txBody>
      <dsp:txXfrm rot="10800000">
        <a:off x="0" y="3819921"/>
        <a:ext cx="5773479" cy="2291953"/>
      </dsp:txXfrm>
    </dsp:sp>
    <dsp:sp modelId="{4CDADC28-5CC7-4E34-ACCE-534A650A93A0}">
      <dsp:nvSpPr>
        <dsp:cNvPr id="0" name=""/>
        <dsp:cNvSpPr/>
      </dsp:nvSpPr>
      <dsp:spPr>
        <a:xfrm rot="5400000">
          <a:off x="7132250" y="1697166"/>
          <a:ext cx="3055937" cy="5773479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kern="1200" dirty="0" err="1"/>
            <a:t>Самотрансцендентність</a:t>
          </a:r>
          <a:r>
            <a:rPr lang="uk-UA" sz="2700" b="1" kern="1200" dirty="0"/>
            <a:t>:</a:t>
          </a:r>
          <a:r>
            <a:rPr lang="uk-UA" sz="2700" kern="1200" dirty="0"/>
            <a:t> якість життя, повага до інших, гідність</a:t>
          </a:r>
          <a:endParaRPr lang="en-US" sz="2700" kern="1200" dirty="0"/>
        </a:p>
      </dsp:txBody>
      <dsp:txXfrm rot="-5400000">
        <a:off x="5773479" y="3819921"/>
        <a:ext cx="5773479" cy="2291953"/>
      </dsp:txXfrm>
    </dsp:sp>
    <dsp:sp modelId="{B728CBC6-8A55-4C77-A1ED-7692BCCC2D31}">
      <dsp:nvSpPr>
        <dsp:cNvPr id="0" name=""/>
        <dsp:cNvSpPr/>
      </dsp:nvSpPr>
      <dsp:spPr>
        <a:xfrm>
          <a:off x="4041435" y="2291953"/>
          <a:ext cx="3464087" cy="152796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Матриця цінностей </a:t>
          </a:r>
          <a:r>
            <a:rPr lang="en-US" sz="2700" kern="1200" dirty="0"/>
            <a:t>European Social Survey</a:t>
          </a:r>
        </a:p>
      </dsp:txBody>
      <dsp:txXfrm>
        <a:off x="4116024" y="2366542"/>
        <a:ext cx="3314909" cy="1378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6BB50-0D5A-4B9F-9D16-2DAF5B95F53F}">
      <dsp:nvSpPr>
        <dsp:cNvPr id="0" name=""/>
        <dsp:cNvSpPr/>
      </dsp:nvSpPr>
      <dsp:spPr>
        <a:xfrm rot="16200000">
          <a:off x="1292621" y="-1292621"/>
          <a:ext cx="2905919" cy="5491163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 err="1"/>
            <a:t>Секулярно</a:t>
          </a:r>
          <a:r>
            <a:rPr lang="uk-UA" sz="2700" kern="1200" dirty="0"/>
            <a:t>-раціональні: індивідуалізм, нонконформізм, світськість, незалежність, свобода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 rot="5400000">
        <a:off x="-1" y="1"/>
        <a:ext cx="5491163" cy="2179439"/>
      </dsp:txXfrm>
    </dsp:sp>
    <dsp:sp modelId="{7ED0C638-367E-4DD7-B181-5FF67B86188F}">
      <dsp:nvSpPr>
        <dsp:cNvPr id="0" name=""/>
        <dsp:cNvSpPr/>
      </dsp:nvSpPr>
      <dsp:spPr>
        <a:xfrm>
          <a:off x="5491163" y="0"/>
          <a:ext cx="5491163" cy="2905919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Самовираження: пріоритет прав людини, рівні можливості, успіх і визнання, свідоме використання ресурсів </a:t>
          </a:r>
          <a:endParaRPr lang="en-US" sz="2700" kern="1200" dirty="0"/>
        </a:p>
      </dsp:txBody>
      <dsp:txXfrm>
        <a:off x="5491163" y="0"/>
        <a:ext cx="5491163" cy="2179439"/>
      </dsp:txXfrm>
    </dsp:sp>
    <dsp:sp modelId="{CF3DA706-996F-437E-B101-0A1F89A6E125}">
      <dsp:nvSpPr>
        <dsp:cNvPr id="0" name=""/>
        <dsp:cNvSpPr/>
      </dsp:nvSpPr>
      <dsp:spPr>
        <a:xfrm rot="10800000">
          <a:off x="0" y="2905919"/>
          <a:ext cx="5491163" cy="2905919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Традиційні: родина, релігія, звичай, соціальний конформізм, прийняття влади, колективізм</a:t>
          </a:r>
          <a:endParaRPr lang="en-US" sz="2700" kern="1200" dirty="0"/>
        </a:p>
      </dsp:txBody>
      <dsp:txXfrm rot="10800000">
        <a:off x="0" y="3632398"/>
        <a:ext cx="5491163" cy="2179439"/>
      </dsp:txXfrm>
    </dsp:sp>
    <dsp:sp modelId="{DBBB0F7A-2F21-459B-B3E0-F86BB4037CEF}">
      <dsp:nvSpPr>
        <dsp:cNvPr id="0" name=""/>
        <dsp:cNvSpPr/>
      </dsp:nvSpPr>
      <dsp:spPr>
        <a:xfrm rot="5400000">
          <a:off x="6783785" y="1613297"/>
          <a:ext cx="2905919" cy="5491163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Виживання: матеріальний добробут, </a:t>
          </a:r>
          <a:r>
            <a:rPr lang="ru-RU" sz="2700" kern="1200" dirty="0" err="1"/>
            <a:t>безпека</a:t>
          </a:r>
          <a:r>
            <a:rPr lang="ru-RU" sz="2700" kern="1200" dirty="0"/>
            <a:t>, </a:t>
          </a:r>
          <a:r>
            <a:rPr lang="ru-RU" sz="2700" kern="1200" dirty="0" err="1"/>
            <a:t>покірність</a:t>
          </a:r>
          <a:r>
            <a:rPr lang="ru-RU" sz="2700" kern="1200" dirty="0"/>
            <a:t>, </a:t>
          </a:r>
          <a:r>
            <a:rPr lang="ru-RU" sz="2700" kern="1200" dirty="0" err="1"/>
            <a:t>нівеляція</a:t>
          </a:r>
          <a:r>
            <a:rPr lang="ru-RU" sz="2700" kern="1200" dirty="0"/>
            <a:t> прав </a:t>
          </a:r>
          <a:r>
            <a:rPr lang="ru-RU" sz="2700" kern="1200" dirty="0" err="1"/>
            <a:t>людини</a:t>
          </a:r>
          <a:r>
            <a:rPr lang="ru-RU" sz="2700" kern="1200" dirty="0"/>
            <a:t>,  </a:t>
          </a:r>
          <a:r>
            <a:rPr lang="ru-RU" sz="2700" kern="1200" dirty="0" err="1"/>
            <a:t>ксенофобія</a:t>
          </a:r>
          <a:endParaRPr lang="en-US" sz="2700" kern="1200" dirty="0"/>
        </a:p>
      </dsp:txBody>
      <dsp:txXfrm rot="-5400000">
        <a:off x="5491162" y="3632398"/>
        <a:ext cx="5491163" cy="2179439"/>
      </dsp:txXfrm>
    </dsp:sp>
    <dsp:sp modelId="{7CB089D0-7973-463E-814F-1327FAD2E894}">
      <dsp:nvSpPr>
        <dsp:cNvPr id="0" name=""/>
        <dsp:cNvSpPr/>
      </dsp:nvSpPr>
      <dsp:spPr>
        <a:xfrm>
          <a:off x="3843814" y="2179439"/>
          <a:ext cx="3294697" cy="1452959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Матриця цінностей </a:t>
          </a:r>
          <a:r>
            <a:rPr lang="uk-UA" sz="2700" kern="1200" dirty="0" err="1"/>
            <a:t>Р.Інглхарта</a:t>
          </a:r>
          <a:endParaRPr lang="en-US" sz="2700" kern="1200" dirty="0"/>
        </a:p>
      </dsp:txBody>
      <dsp:txXfrm>
        <a:off x="3914742" y="2250367"/>
        <a:ext cx="3152841" cy="1311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7EF71-0C56-43DE-B14E-0A56BB4B15EF}">
      <dsp:nvSpPr>
        <dsp:cNvPr id="0" name=""/>
        <dsp:cNvSpPr/>
      </dsp:nvSpPr>
      <dsp:spPr>
        <a:xfrm>
          <a:off x="51" y="125441"/>
          <a:ext cx="4913783" cy="892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Європейські цінності</a:t>
          </a:r>
          <a:endParaRPr lang="en-US" sz="3100" kern="1200" dirty="0"/>
        </a:p>
      </dsp:txBody>
      <dsp:txXfrm>
        <a:off x="51" y="125441"/>
        <a:ext cx="4913783" cy="892800"/>
      </dsp:txXfrm>
    </dsp:sp>
    <dsp:sp modelId="{D8B381AA-33F1-452F-ADBE-1CBD408917CD}">
      <dsp:nvSpPr>
        <dsp:cNvPr id="0" name=""/>
        <dsp:cNvSpPr/>
      </dsp:nvSpPr>
      <dsp:spPr>
        <a:xfrm>
          <a:off x="51" y="1018241"/>
          <a:ext cx="4913783" cy="459513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Цінності народів Європи як географічного регіону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Змінюються з часом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Варіюються від країни до країни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Визначаються через соціологічні дослідження (</a:t>
          </a:r>
          <a:r>
            <a:rPr lang="en-US" sz="3100" kern="1200" dirty="0"/>
            <a:t>WVS, EVS)</a:t>
          </a:r>
          <a:r>
            <a:rPr lang="uk-UA" sz="3100" kern="1200" dirty="0"/>
            <a:t> раз на 5-10 років </a:t>
          </a:r>
          <a:endParaRPr lang="en-US" sz="3100" kern="1200" dirty="0"/>
        </a:p>
      </dsp:txBody>
      <dsp:txXfrm>
        <a:off x="51" y="1018241"/>
        <a:ext cx="4913783" cy="4595130"/>
      </dsp:txXfrm>
    </dsp:sp>
    <dsp:sp modelId="{76322EA5-2780-4B09-BA31-00F06D854797}">
      <dsp:nvSpPr>
        <dsp:cNvPr id="0" name=""/>
        <dsp:cNvSpPr/>
      </dsp:nvSpPr>
      <dsp:spPr>
        <a:xfrm>
          <a:off x="5601764" y="125441"/>
          <a:ext cx="4913783" cy="89280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Цінності ЄС</a:t>
          </a:r>
          <a:endParaRPr lang="en-US" sz="3100" kern="1200" dirty="0"/>
        </a:p>
      </dsp:txBody>
      <dsp:txXfrm>
        <a:off x="5601764" y="125441"/>
        <a:ext cx="4913783" cy="892800"/>
      </dsp:txXfrm>
    </dsp:sp>
    <dsp:sp modelId="{A3A71B78-AFDF-424A-A2D3-8AC65EEC8CE5}">
      <dsp:nvSpPr>
        <dsp:cNvPr id="0" name=""/>
        <dsp:cNvSpPr/>
      </dsp:nvSpPr>
      <dsp:spPr>
        <a:xfrm>
          <a:off x="5601764" y="1018241"/>
          <a:ext cx="4913783" cy="4595130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Цінності ЄС як політичного утворення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Визначають спільну європейську ідентичність 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Є </a:t>
          </a:r>
          <a:r>
            <a:rPr lang="uk-UA" sz="3100" kern="1200" dirty="0" err="1"/>
            <a:t>обов</a:t>
          </a:r>
          <a:r>
            <a:rPr lang="en-US" sz="3100" kern="1200" dirty="0"/>
            <a:t>’</a:t>
          </a:r>
          <a:r>
            <a:rPr lang="uk-UA" sz="3100" kern="1200" dirty="0" err="1"/>
            <a:t>язковими</a:t>
          </a:r>
          <a:r>
            <a:rPr lang="uk-UA" sz="3100" kern="1200" dirty="0"/>
            <a:t> для всіх країн-членів ЄС 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Визначені Лісабонською угодою (2009) </a:t>
          </a:r>
          <a:endParaRPr lang="en-US" sz="3100" kern="1200" dirty="0"/>
        </a:p>
      </dsp:txBody>
      <dsp:txXfrm>
        <a:off x="5601764" y="1018241"/>
        <a:ext cx="4913783" cy="45951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4C4AB-A451-466A-9058-2AC475284D3F}">
      <dsp:nvSpPr>
        <dsp:cNvPr id="0" name=""/>
        <dsp:cNvSpPr/>
      </dsp:nvSpPr>
      <dsp:spPr>
        <a:xfrm>
          <a:off x="2112954" y="0"/>
          <a:ext cx="6560289" cy="6560289"/>
        </a:xfrm>
        <a:prstGeom prst="triangle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90994-932B-4DFA-B722-ABDB7385DB34}">
      <dsp:nvSpPr>
        <dsp:cNvPr id="0" name=""/>
        <dsp:cNvSpPr/>
      </dsp:nvSpPr>
      <dsp:spPr>
        <a:xfrm>
          <a:off x="5393099" y="659552"/>
          <a:ext cx="4264187" cy="7764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Гідність</a:t>
          </a:r>
          <a:endParaRPr lang="en-US" sz="3200" kern="1200" dirty="0"/>
        </a:p>
      </dsp:txBody>
      <dsp:txXfrm>
        <a:off x="5431003" y="697456"/>
        <a:ext cx="4188379" cy="700663"/>
      </dsp:txXfrm>
    </dsp:sp>
    <dsp:sp modelId="{3CE12164-A3C7-4E62-A0A3-CB733A94DC2A}">
      <dsp:nvSpPr>
        <dsp:cNvPr id="0" name=""/>
        <dsp:cNvSpPr/>
      </dsp:nvSpPr>
      <dsp:spPr>
        <a:xfrm>
          <a:off x="5393099" y="1533083"/>
          <a:ext cx="4264187" cy="7764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Свобода</a:t>
          </a:r>
          <a:endParaRPr lang="en-US" sz="3200" kern="1200" dirty="0"/>
        </a:p>
      </dsp:txBody>
      <dsp:txXfrm>
        <a:off x="5431003" y="1570987"/>
        <a:ext cx="4188379" cy="700663"/>
      </dsp:txXfrm>
    </dsp:sp>
    <dsp:sp modelId="{9461D371-CEF7-47BB-8593-DEDD1FDAD8E9}">
      <dsp:nvSpPr>
        <dsp:cNvPr id="0" name=""/>
        <dsp:cNvSpPr/>
      </dsp:nvSpPr>
      <dsp:spPr>
        <a:xfrm>
          <a:off x="5393099" y="2406613"/>
          <a:ext cx="4264187" cy="7764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Демократія</a:t>
          </a:r>
          <a:endParaRPr lang="en-US" sz="3200" kern="1200" dirty="0"/>
        </a:p>
      </dsp:txBody>
      <dsp:txXfrm>
        <a:off x="5431003" y="2444517"/>
        <a:ext cx="4188379" cy="700663"/>
      </dsp:txXfrm>
    </dsp:sp>
    <dsp:sp modelId="{D75E285F-668A-4194-B4F4-803AC9D90654}">
      <dsp:nvSpPr>
        <dsp:cNvPr id="0" name=""/>
        <dsp:cNvSpPr/>
      </dsp:nvSpPr>
      <dsp:spPr>
        <a:xfrm>
          <a:off x="5393099" y="3280144"/>
          <a:ext cx="4264187" cy="7764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Рівність</a:t>
          </a:r>
          <a:endParaRPr lang="en-US" sz="3200" kern="1200" dirty="0"/>
        </a:p>
      </dsp:txBody>
      <dsp:txXfrm>
        <a:off x="5431003" y="3318048"/>
        <a:ext cx="4188379" cy="700663"/>
      </dsp:txXfrm>
    </dsp:sp>
    <dsp:sp modelId="{F83174B7-68E2-42F8-A222-0E781A5DC209}">
      <dsp:nvSpPr>
        <dsp:cNvPr id="0" name=""/>
        <dsp:cNvSpPr/>
      </dsp:nvSpPr>
      <dsp:spPr>
        <a:xfrm>
          <a:off x="5393099" y="4153675"/>
          <a:ext cx="4264187" cy="7764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Верховенство права</a:t>
          </a:r>
          <a:endParaRPr lang="en-US" sz="3200" kern="1200" dirty="0"/>
        </a:p>
      </dsp:txBody>
      <dsp:txXfrm>
        <a:off x="5431003" y="4191579"/>
        <a:ext cx="4188379" cy="700663"/>
      </dsp:txXfrm>
    </dsp:sp>
    <dsp:sp modelId="{C78665EB-746F-428B-941B-3346451F304D}">
      <dsp:nvSpPr>
        <dsp:cNvPr id="0" name=""/>
        <dsp:cNvSpPr/>
      </dsp:nvSpPr>
      <dsp:spPr>
        <a:xfrm>
          <a:off x="5393099" y="5027205"/>
          <a:ext cx="4264187" cy="7764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Права людини</a:t>
          </a:r>
          <a:endParaRPr lang="en-US" sz="3200" kern="1200" dirty="0"/>
        </a:p>
      </dsp:txBody>
      <dsp:txXfrm>
        <a:off x="5431003" y="5065109"/>
        <a:ext cx="4188379" cy="700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A55F9-2932-4903-B4BC-7276932749E5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F8385-F24F-461A-9A8A-B3279CFC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AFFDD-055B-4A00-A0EC-D3C2CFCFC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34A55C-4B16-4E6E-9C0A-7EEF3174B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4CA1BA-B23A-4BB4-ACD2-1A6EDA6B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002-7D65-4941-BEBA-6EF3E6ED7C6F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CA001B-41D3-496F-BECF-EEC6CDED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12B8A5-87D2-4297-8379-FF72DDA8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36A0-DEB4-465A-AA99-A0440A485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9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61909-4B97-4C61-ADB2-8CD02BE4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0FE981-DD7D-448A-8A67-939AC068B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9E798E-F4AB-4AB0-8D27-8F815A1F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002-7D65-4941-BEBA-6EF3E6ED7C6F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E47152-B52E-4E10-829C-9CA03089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E3925-FE37-4848-A32A-DBE247C97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36A0-DEB4-465A-AA99-A0440A485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5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27F77B-F0C7-4319-86B4-C4EBC2771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E31399-719C-4166-8EA3-F8C453C02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0C884D-A366-4A8F-AC3E-CAD29551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002-7D65-4941-BEBA-6EF3E6ED7C6F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147F52-1B9C-42E1-9F6B-806EBD87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688F3-59AE-43A4-AC0B-88EDC064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36A0-DEB4-465A-AA99-A0440A485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C3A61-8AFC-459D-9E51-0FC1E6F0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9F1367-29F6-436E-BC11-D6933511E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C0EB6A-93E5-4756-B750-D9747B97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002-7D65-4941-BEBA-6EF3E6ED7C6F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B92411-417F-4C34-ADBD-7EE01586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6E436-88B9-42F0-9D55-13DC3552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36A0-DEB4-465A-AA99-A0440A485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6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C53C2-5720-449F-883B-E43B09828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D47756-C2CA-4FEE-9B43-518EF168A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A12FF0-C8C1-40DD-A91D-A2CD6B0A9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002-7D65-4941-BEBA-6EF3E6ED7C6F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52518A-8A79-4DF5-9190-91B53475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440E8-817B-4F23-9CC0-CCDD1846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36A0-DEB4-465A-AA99-A0440A485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5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E96FB-D664-49F3-883A-7050CA124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08FC4-E6D4-4D21-9FFD-1EEC96DF9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9B2C8D-0999-4F69-8EC2-EAE450994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0ADD37-4F3C-4AFE-9DB9-1A393FC5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002-7D65-4941-BEBA-6EF3E6ED7C6F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B44C00-8A38-4C36-9A0C-DB7F6A2F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EFDB33-12B2-489A-8455-519FB409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36A0-DEB4-465A-AA99-A0440A485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5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3A5C4-124E-466D-A540-3F0A959D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93CEC0-EB29-4F72-AFD9-44975A04F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FEFCE5-FDB1-45A1-8EA7-A11174A42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E909B7-7ACA-4E61-96BF-DCC613709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E0D097-D972-44F5-9EFF-B434C4746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67E59-BF9D-4F6F-B4DC-EFD74F4A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002-7D65-4941-BEBA-6EF3E6ED7C6F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67C404-B1AA-4865-ADFB-0D912654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AA75EB-FEBC-45DE-9813-D9466E4B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36A0-DEB4-465A-AA99-A0440A485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5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4AD09-F236-4B9C-9B10-1FCDF549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F82AAA-CA8A-47FD-8355-21F939A1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002-7D65-4941-BEBA-6EF3E6ED7C6F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1B770F-5740-4E80-BE62-8E96449F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A9998B-5A61-4D5A-809F-F569F25A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36A0-DEB4-465A-AA99-A0440A485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1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37DC64-EBF0-4A0B-968F-58BBC91F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002-7D65-4941-BEBA-6EF3E6ED7C6F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343C1A-DCFC-44E8-BBE3-C1A201B2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44BCA9-BED3-4D36-A685-B5CF00CE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36A0-DEB4-465A-AA99-A0440A485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4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795F4-720B-45B6-942D-41758D8F0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4134D4-C8AB-4D90-A62F-748B64B87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7A6493-10A0-426F-8239-388B02589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45D0AA-9C1F-4E75-8692-A474CE8B3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002-7D65-4941-BEBA-6EF3E6ED7C6F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958BE-5729-4B38-963C-501930A5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616D7E-2A8D-4EC5-BD8A-B6CA220A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36A0-DEB4-465A-AA99-A0440A485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7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6A53F-7819-4488-9CE6-0F0573C8C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EBB36A-E20E-4CCC-85FC-198B641174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7143AA-7F1F-4F07-8BEE-C5E3401AE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83BC2B-7DD3-415B-9B87-B8F278A1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002-7D65-4941-BEBA-6EF3E6ED7C6F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A39015-4111-4D94-B25F-1F6085BC9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51F6AE-AB40-45EA-A257-09BE4216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36A0-DEB4-465A-AA99-A0440A485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CA8D1-C142-45F9-93B2-2FEDA362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FACF90-05C6-4AAF-8B46-DD1D4C51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D2C2C-AEA1-408B-BE12-FBE30F737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7002-7D65-4941-BEBA-6EF3E6ED7C6F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4F71ED-D2C5-4C62-81C5-76A433102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D5CCD1-3DC2-4B01-86D0-2F7DB7ADF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836A0-DEB4-465A-AA99-A0440A485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1564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Will British universities be stronger inside or outside the European Union?  | Brunel University London">
            <a:extLst>
              <a:ext uri="{FF2B5EF4-FFF2-40B4-BE49-F238E27FC236}">
                <a16:creationId xmlns:a16="http://schemas.microsoft.com/office/drawing/2014/main" id="{452CF782-243E-4455-BFDE-8E69EE7CA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4448" b="1"/>
          <a:stretch/>
        </p:blipFill>
        <p:spPr bwMode="auto">
          <a:xfrm>
            <a:off x="715963" y="574675"/>
            <a:ext cx="5076825" cy="4002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Європейські медійні стандарти і цінності незалежної журналістики в еру постправди">
            <a:extLst>
              <a:ext uri="{FF2B5EF4-FFF2-40B4-BE49-F238E27FC236}">
                <a16:creationId xmlns:a16="http://schemas.microsoft.com/office/drawing/2014/main" id="{DC23EBD6-E02C-447D-8779-32D848E5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4646613"/>
            <a:ext cx="5076825" cy="163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E23D4-4938-4595-A1F9-BF757BA87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1180" y="895369"/>
            <a:ext cx="4724530" cy="2975876"/>
          </a:xfrm>
        </p:spPr>
        <p:txBody>
          <a:bodyPr anchor="b">
            <a:normAutofit/>
          </a:bodyPr>
          <a:lstStyle/>
          <a:p>
            <a:pPr algn="l"/>
            <a:r>
              <a:rPr lang="uk-UA" sz="5100" dirty="0"/>
              <a:t>Європейські цінності</a:t>
            </a:r>
            <a:r>
              <a:rPr lang="en-US" sz="5100" dirty="0"/>
              <a:t> </a:t>
            </a:r>
            <a:r>
              <a:rPr lang="ru-RU" sz="5100" dirty="0"/>
              <a:t>у журнал</a:t>
            </a:r>
            <a:r>
              <a:rPr lang="uk-UA" sz="5100" dirty="0" err="1"/>
              <a:t>істиці</a:t>
            </a:r>
            <a:r>
              <a:rPr lang="uk-UA" sz="5100" dirty="0"/>
              <a:t> думок </a:t>
            </a:r>
            <a:endParaRPr lang="en-US" sz="51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9313E3-E608-450E-A74C-6F6B9CDCD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180" y="4025070"/>
            <a:ext cx="4724529" cy="1692066"/>
          </a:xfrm>
        </p:spPr>
        <p:txBody>
          <a:bodyPr anchor="t">
            <a:normAutofit/>
          </a:bodyPr>
          <a:lstStyle/>
          <a:p>
            <a:pPr algn="l"/>
            <a:r>
              <a:rPr lang="uk-UA" sz="2000" dirty="0"/>
              <a:t>Які бувають цінності?</a:t>
            </a:r>
          </a:p>
          <a:p>
            <a:pPr algn="l"/>
            <a:r>
              <a:rPr lang="uk-UA" sz="2000" dirty="0"/>
              <a:t>Європейські цінності: міфи й факти</a:t>
            </a:r>
          </a:p>
          <a:p>
            <a:pPr algn="l"/>
            <a:r>
              <a:rPr lang="uk-UA" sz="2000" dirty="0"/>
              <a:t>Європейські цінності </a:t>
            </a:r>
            <a:r>
              <a:rPr lang="en-US" sz="2000" dirty="0"/>
              <a:t>vs </a:t>
            </a:r>
            <a:r>
              <a:rPr lang="uk-UA" sz="2000" dirty="0"/>
              <a:t>цінності ЄС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7258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72A68DB-9170-4C8A-8076-B97A4DB137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158816"/>
              </p:ext>
            </p:extLst>
          </p:nvPr>
        </p:nvGraphicFramePr>
        <p:xfrm>
          <a:off x="838200" y="438150"/>
          <a:ext cx="10515600" cy="5738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513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Flawed Foundation of the European Union">
            <a:extLst>
              <a:ext uri="{FF2B5EF4-FFF2-40B4-BE49-F238E27FC236}">
                <a16:creationId xmlns:a16="http://schemas.microsoft.com/office/drawing/2014/main" id="{5075646D-A2C8-4DA5-968B-C20CFFD9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" y="2136140"/>
            <a:ext cx="6197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F7244-1700-4E22-9D53-4C4AAF51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«Єдність у різноманітті» 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16BADA-60DF-4881-B5C0-098DC4AD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699760" cy="4648199"/>
          </a:xfrm>
        </p:spPr>
        <p:txBody>
          <a:bodyPr>
            <a:normAutofit fontScale="92500"/>
          </a:bodyPr>
          <a:lstStyle/>
          <a:p>
            <a:r>
              <a:rPr lang="uk-UA" dirty="0"/>
              <a:t>Пан-європейська ідентичність: </a:t>
            </a:r>
          </a:p>
          <a:p>
            <a:pPr>
              <a:buFontTx/>
              <a:buChar char="-"/>
            </a:pPr>
            <a:r>
              <a:rPr lang="uk-UA" dirty="0"/>
              <a:t>громадяни країн, географічно розташованих у Європі; </a:t>
            </a:r>
          </a:p>
          <a:p>
            <a:pPr>
              <a:buFontTx/>
              <a:buChar char="-"/>
            </a:pPr>
            <a:r>
              <a:rPr lang="uk-UA" dirty="0"/>
              <a:t>розмовляють принаймні однією з державних мов своєї країни; </a:t>
            </a:r>
          </a:p>
          <a:p>
            <a:pPr>
              <a:buFontTx/>
              <a:buChar char="-"/>
            </a:pPr>
            <a:r>
              <a:rPr lang="uk-UA" dirty="0"/>
              <a:t>поєднані спільною історичною спадщиною та спільним майбутнім з іншими громадянами своєї країни; </a:t>
            </a:r>
          </a:p>
          <a:p>
            <a:pPr>
              <a:buFontTx/>
              <a:buChar char="-"/>
            </a:pPr>
            <a:r>
              <a:rPr lang="uk-UA" dirty="0"/>
              <a:t>поділяють європейські культурні </a:t>
            </a:r>
            <a:r>
              <a:rPr lang="uk-UA" dirty="0" err="1"/>
              <a:t>паттерни</a:t>
            </a:r>
            <a:r>
              <a:rPr lang="uk-UA" dirty="0"/>
              <a:t> (когнітивні, ціннісні, емоційні)</a:t>
            </a:r>
          </a:p>
          <a:p>
            <a:pPr marL="0" indent="0">
              <a:buNone/>
            </a:pPr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5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9A607F2-281D-4DC2-89F8-B43D6ADB39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4549" y="159488"/>
          <a:ext cx="11770242" cy="6560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924AC37-E050-4C65-9353-03D41B79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81" y="809847"/>
            <a:ext cx="375329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Цінності Європейського</a:t>
            </a:r>
            <a:br>
              <a:rPr lang="uk-UA" dirty="0"/>
            </a:br>
            <a:r>
              <a:rPr lang="uk-UA" dirty="0"/>
              <a:t>Союзу </a:t>
            </a:r>
            <a:endParaRPr lang="en-US" dirty="0"/>
          </a:p>
        </p:txBody>
      </p:sp>
      <p:pic>
        <p:nvPicPr>
          <p:cNvPr id="5126" name="Picture 6" descr="GDPR | Woopra">
            <a:extLst>
              <a:ext uri="{FF2B5EF4-FFF2-40B4-BE49-F238E27FC236}">
                <a16:creationId xmlns:a16="http://schemas.microsoft.com/office/drawing/2014/main" id="{B3C28EE2-6289-4A55-B0A6-5489940E4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25" y="4306185"/>
            <a:ext cx="2275368" cy="227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16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E6EAFD-9CE3-4F91-8171-CACB2189E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521" y="5146157"/>
            <a:ext cx="2324431" cy="1346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Плакат «Європейські цінності» </a:t>
            </a:r>
          </a:p>
          <a:p>
            <a:pPr marL="0" indent="0">
              <a:buNone/>
            </a:pPr>
            <a:r>
              <a:rPr lang="uk-UA" sz="2000" dirty="0"/>
              <a:t>(ВГ «Основа»)</a:t>
            </a:r>
            <a:endParaRPr lang="en-US" sz="2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DEF0228-39D1-4EE4-8797-83B01332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2" y="249438"/>
            <a:ext cx="9442820" cy="635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arge Question Mark transparent PNG - StickPNG">
            <a:extLst>
              <a:ext uri="{FF2B5EF4-FFF2-40B4-BE49-F238E27FC236}">
                <a16:creationId xmlns:a16="http://schemas.microsoft.com/office/drawing/2014/main" id="{BD2BABB2-9534-4355-8A56-F5271D741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52" y="1169580"/>
            <a:ext cx="924534" cy="11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arge Question Mark transparent PNG - StickPNG">
            <a:extLst>
              <a:ext uri="{FF2B5EF4-FFF2-40B4-BE49-F238E27FC236}">
                <a16:creationId xmlns:a16="http://schemas.microsoft.com/office/drawing/2014/main" id="{31AE374B-9649-4E04-836A-31C989556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64" y="1169579"/>
            <a:ext cx="924534" cy="11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arge Question Mark transparent PNG - StickPNG">
            <a:extLst>
              <a:ext uri="{FF2B5EF4-FFF2-40B4-BE49-F238E27FC236}">
                <a16:creationId xmlns:a16="http://schemas.microsoft.com/office/drawing/2014/main" id="{91E2981D-82CA-437E-BEB4-2532FAE8A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52" y="2565989"/>
            <a:ext cx="924534" cy="11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arge Question Mark transparent PNG - StickPNG">
            <a:extLst>
              <a:ext uri="{FF2B5EF4-FFF2-40B4-BE49-F238E27FC236}">
                <a16:creationId xmlns:a16="http://schemas.microsoft.com/office/drawing/2014/main" id="{F199CE64-DF51-481E-B9AE-9F92B83A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67" y="2565988"/>
            <a:ext cx="924534" cy="11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Large Question Mark transparent PNG - StickPNG">
            <a:extLst>
              <a:ext uri="{FF2B5EF4-FFF2-40B4-BE49-F238E27FC236}">
                <a16:creationId xmlns:a16="http://schemas.microsoft.com/office/drawing/2014/main" id="{1E064BB6-20F4-4C28-868D-41C685855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90" y="3949994"/>
            <a:ext cx="924534" cy="11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Large Question Mark transparent PNG - StickPNG">
            <a:extLst>
              <a:ext uri="{FF2B5EF4-FFF2-40B4-BE49-F238E27FC236}">
                <a16:creationId xmlns:a16="http://schemas.microsoft.com/office/drawing/2014/main" id="{0EC2EEFE-60FB-465F-B076-FFC94B2C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12" y="3949993"/>
            <a:ext cx="924534" cy="11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arge Question Mark transparent PNG - StickPNG">
            <a:extLst>
              <a:ext uri="{FF2B5EF4-FFF2-40B4-BE49-F238E27FC236}">
                <a16:creationId xmlns:a16="http://schemas.microsoft.com/office/drawing/2014/main" id="{84886775-502F-4444-8EA6-BC5D89A8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65" y="3949992"/>
            <a:ext cx="924534" cy="11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8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F658F-1763-4E59-838B-E71C3CE98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8255"/>
            <a:ext cx="10515600" cy="1325563"/>
          </a:xfrm>
        </p:spPr>
        <p:txBody>
          <a:bodyPr/>
          <a:lstStyle/>
          <a:p>
            <a:r>
              <a:rPr lang="uk-UA" dirty="0"/>
              <a:t>Експрес-опитування: мої ціннісні орієнтири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8A5E1-F2A2-47CD-9AE3-7F4F313DB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uk-UA" dirty="0"/>
              <a:t>Сім</a:t>
            </a:r>
            <a:r>
              <a:rPr lang="en-US" dirty="0"/>
              <a:t>’</a:t>
            </a:r>
            <a:r>
              <a:rPr lang="uk-UA" dirty="0"/>
              <a:t>я – найважливіше, що є у світі</a:t>
            </a:r>
          </a:p>
          <a:p>
            <a:pPr marL="514350" indent="-514350">
              <a:buAutoNum type="arabicPeriod"/>
            </a:pPr>
            <a:r>
              <a:rPr lang="uk-UA" dirty="0"/>
              <a:t>Фінансовий добробут родини – сфера </a:t>
            </a:r>
            <a:r>
              <a:rPr lang="uk-UA" dirty="0" err="1"/>
              <a:t>обов</a:t>
            </a:r>
            <a:r>
              <a:rPr lang="en-US" dirty="0"/>
              <a:t>’</a:t>
            </a:r>
            <a:r>
              <a:rPr lang="uk-UA" dirty="0" err="1"/>
              <a:t>язків</a:t>
            </a:r>
            <a:r>
              <a:rPr lang="uk-UA" dirty="0"/>
              <a:t> чоловіка </a:t>
            </a:r>
          </a:p>
          <a:p>
            <a:pPr marL="514350" indent="-514350">
              <a:buAutoNum type="arabicPeriod"/>
            </a:pPr>
            <a:r>
              <a:rPr lang="uk-UA" dirty="0"/>
              <a:t>Головний пріоритет у пошуку роботи – заробітна платня </a:t>
            </a:r>
          </a:p>
          <a:p>
            <a:pPr marL="514350" indent="-514350">
              <a:buAutoNum type="arabicPeriod"/>
            </a:pPr>
            <a:r>
              <a:rPr lang="uk-UA" dirty="0"/>
              <a:t>Я почуваюся некомфортно, коли змушений/змушена обирати предмети для самостійного вивчення</a:t>
            </a:r>
          </a:p>
          <a:p>
            <a:pPr marL="514350" indent="-514350">
              <a:buAutoNum type="arabicPeriod"/>
            </a:pPr>
            <a:r>
              <a:rPr lang="uk-UA" dirty="0"/>
              <a:t>Рейтингова система оцінювання сприяє ворожнечі, псує стосунки та спрацьовує, врешті решт, лише з надмірно амбітними студентами </a:t>
            </a:r>
          </a:p>
          <a:p>
            <a:pPr marL="514350" indent="-514350">
              <a:buAutoNum type="arabicPeriod"/>
            </a:pPr>
            <a:r>
              <a:rPr lang="uk-UA" dirty="0"/>
              <a:t>З-поміж незнайомців я радше довірюся старшій людині, ніж молодшій чи однолітку</a:t>
            </a:r>
          </a:p>
          <a:p>
            <a:pPr marL="514350" indent="-514350">
              <a:buAutoNum type="arabicPeriod"/>
            </a:pPr>
            <a:r>
              <a:rPr lang="uk-UA" dirty="0"/>
              <a:t>Коли під час голосувань я опиняюся у меншості, я почуваюся некомфортно 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 err="1"/>
              <a:t>Церковні</a:t>
            </a:r>
            <a:r>
              <a:rPr lang="uk-UA" dirty="0"/>
              <a:t> ритуали, </a:t>
            </a:r>
            <a:r>
              <a:rPr lang="uk-UA" dirty="0" err="1"/>
              <a:t>пов</a:t>
            </a:r>
            <a:r>
              <a:rPr lang="en-US" dirty="0"/>
              <a:t>’</a:t>
            </a:r>
            <a:r>
              <a:rPr lang="uk-UA" dirty="0" err="1"/>
              <a:t>язані</a:t>
            </a:r>
            <a:r>
              <a:rPr lang="uk-UA" dirty="0"/>
              <a:t> з народженням, весіллям та смертю, є </a:t>
            </a:r>
            <a:r>
              <a:rPr lang="uk-UA" dirty="0" err="1"/>
              <a:t>обов</a:t>
            </a:r>
            <a:r>
              <a:rPr lang="en-US" dirty="0"/>
              <a:t>’</a:t>
            </a:r>
            <a:r>
              <a:rPr lang="uk-UA" dirty="0" err="1"/>
              <a:t>язковими</a:t>
            </a:r>
            <a:r>
              <a:rPr lang="uk-UA" dirty="0"/>
              <a:t> для всіх, адже вони – важлива частина нашої культури</a:t>
            </a:r>
          </a:p>
          <a:p>
            <a:pPr marL="514350" indent="-514350">
              <a:buAutoNum type="arabicPeriod"/>
            </a:pPr>
            <a:r>
              <a:rPr lang="uk-UA" dirty="0"/>
              <a:t>Я розраховую на державне пенсійне забезпечення у літньому віці </a:t>
            </a:r>
          </a:p>
          <a:p>
            <a:pPr marL="514350" indent="-514350">
              <a:buAutoNum type="arabicPeriod"/>
            </a:pPr>
            <a:r>
              <a:rPr lang="uk-UA" dirty="0"/>
              <a:t>Екологічна безпека – пріоритет багатих країн, у бідних інші проблеми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9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AF4591A-F9E3-4922-B1AA-C4819AABC1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961635"/>
              </p:ext>
            </p:extLst>
          </p:nvPr>
        </p:nvGraphicFramePr>
        <p:xfrm>
          <a:off x="350873" y="381000"/>
          <a:ext cx="11546959" cy="611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390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D5295-1168-4E69-AE68-6BA76819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E799169-8B56-4183-8C57-1A5282B4F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196867"/>
              </p:ext>
            </p:extLst>
          </p:nvPr>
        </p:nvGraphicFramePr>
        <p:xfrm>
          <a:off x="604837" y="681037"/>
          <a:ext cx="10982326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312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1B40E-6137-41D4-81D4-8379D884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240" y="182245"/>
            <a:ext cx="4734560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/>
              <a:t>Цінності: </a:t>
            </a:r>
            <a:br>
              <a:rPr lang="uk-UA" sz="3200" b="1" dirty="0"/>
            </a:br>
            <a:r>
              <a:rPr lang="uk-UA" sz="3200" b="1" dirty="0"/>
              <a:t>чому це важливо?</a:t>
            </a:r>
            <a:endParaRPr lang="en-US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6C868-8200-49C2-ACCE-6783E420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240" y="1625600"/>
            <a:ext cx="4734560" cy="5122073"/>
          </a:xfrm>
        </p:spPr>
        <p:txBody>
          <a:bodyPr>
            <a:normAutofit fontScale="55000" lnSpcReduction="20000"/>
          </a:bodyPr>
          <a:lstStyle/>
          <a:p>
            <a:r>
              <a:rPr lang="uk-UA" sz="4200" dirty="0"/>
              <a:t>Зміна цінностей впливає на політичні настрої і провокує політичні й економічні зміни </a:t>
            </a:r>
            <a:endParaRPr lang="en-US" sz="4200" dirty="0"/>
          </a:p>
          <a:p>
            <a:r>
              <a:rPr lang="ru-RU" sz="4200" dirty="0" err="1"/>
              <a:t>Ці</a:t>
            </a:r>
            <a:r>
              <a:rPr lang="ru-RU" sz="4200" dirty="0"/>
              <a:t> </a:t>
            </a:r>
            <a:r>
              <a:rPr lang="ru-RU" sz="4200" dirty="0" err="1"/>
              <a:t>зміни</a:t>
            </a:r>
            <a:r>
              <a:rPr lang="ru-RU" sz="4200" dirty="0"/>
              <a:t> </a:t>
            </a:r>
            <a:r>
              <a:rPr lang="ru-RU" sz="4200" dirty="0" err="1"/>
              <a:t>можна</a:t>
            </a:r>
            <a:r>
              <a:rPr lang="ru-RU" sz="4200" dirty="0"/>
              <a:t> </a:t>
            </a:r>
            <a:r>
              <a:rPr lang="ru-RU" sz="4200" dirty="0" err="1"/>
              <a:t>моделювати</a:t>
            </a:r>
            <a:r>
              <a:rPr lang="ru-RU" sz="4200" dirty="0"/>
              <a:t>, </a:t>
            </a:r>
            <a:r>
              <a:rPr lang="ru-RU" sz="4200" dirty="0" err="1"/>
              <a:t>якщо</a:t>
            </a:r>
            <a:r>
              <a:rPr lang="ru-RU" sz="4200" dirty="0"/>
              <a:t> </a:t>
            </a:r>
            <a:r>
              <a:rPr lang="ru-RU" sz="4200" dirty="0" err="1"/>
              <a:t>мати</a:t>
            </a:r>
            <a:r>
              <a:rPr lang="ru-RU" sz="4200" dirty="0"/>
              <a:t> </a:t>
            </a:r>
            <a:r>
              <a:rPr lang="ru-RU" sz="4200" dirty="0" err="1"/>
              <a:t>достатньо</a:t>
            </a:r>
            <a:r>
              <a:rPr lang="ru-RU" sz="4200" dirty="0"/>
              <a:t> </a:t>
            </a:r>
            <a:r>
              <a:rPr lang="ru-RU" sz="4200" dirty="0" err="1"/>
              <a:t>даних</a:t>
            </a:r>
            <a:r>
              <a:rPr lang="ru-RU" sz="4200" dirty="0"/>
              <a:t> </a:t>
            </a:r>
            <a:r>
              <a:rPr lang="ru-RU" sz="4200" dirty="0" err="1"/>
              <a:t>щодо</a:t>
            </a:r>
            <a:r>
              <a:rPr lang="ru-RU" sz="4200" dirty="0"/>
              <a:t> </a:t>
            </a:r>
            <a:r>
              <a:rPr lang="ru-RU" sz="4200" dirty="0" err="1"/>
              <a:t>ціннісних</a:t>
            </a:r>
            <a:r>
              <a:rPr lang="ru-RU" sz="4200" dirty="0"/>
              <a:t> </a:t>
            </a:r>
            <a:r>
              <a:rPr lang="ru-RU" sz="4200" dirty="0" err="1"/>
              <a:t>орієнтацій</a:t>
            </a:r>
            <a:r>
              <a:rPr lang="ru-RU" sz="4200" dirty="0"/>
              <a:t> та </a:t>
            </a:r>
            <a:r>
              <a:rPr lang="ru-RU" sz="4200" dirty="0" err="1"/>
              <a:t>поглядів</a:t>
            </a:r>
            <a:r>
              <a:rPr lang="ru-RU" sz="4200" dirty="0"/>
              <a:t> </a:t>
            </a:r>
            <a:r>
              <a:rPr lang="ru-RU" sz="4200" dirty="0" err="1"/>
              <a:t>населення</a:t>
            </a:r>
            <a:r>
              <a:rPr lang="ru-RU" sz="4200" dirty="0"/>
              <a:t> </a:t>
            </a:r>
            <a:r>
              <a:rPr lang="ru-RU" sz="4200" dirty="0" err="1"/>
              <a:t>різних</a:t>
            </a:r>
            <a:r>
              <a:rPr lang="ru-RU" sz="4200" dirty="0"/>
              <a:t> </a:t>
            </a:r>
            <a:r>
              <a:rPr lang="ru-RU" sz="4200" dirty="0" err="1"/>
              <a:t>країн</a:t>
            </a:r>
            <a:endParaRPr lang="ru-RU" sz="4200" dirty="0"/>
          </a:p>
          <a:p>
            <a:r>
              <a:rPr lang="ru-RU" sz="4200" dirty="0"/>
              <a:t>Секулярно-</a:t>
            </a:r>
            <a:r>
              <a:rPr lang="ru-RU" sz="4200" dirty="0" err="1"/>
              <a:t>раціональні</a:t>
            </a:r>
            <a:r>
              <a:rPr lang="ru-RU" sz="4200" dirty="0"/>
              <a:t> </a:t>
            </a:r>
            <a:r>
              <a:rPr lang="ru-RU" sz="4200" dirty="0" err="1"/>
              <a:t>цінності</a:t>
            </a:r>
            <a:r>
              <a:rPr lang="ru-RU" sz="4200" dirty="0"/>
              <a:t> й </a:t>
            </a:r>
            <a:r>
              <a:rPr lang="ru-RU" sz="4200" dirty="0" err="1"/>
              <a:t>цінності</a:t>
            </a:r>
            <a:r>
              <a:rPr lang="ru-RU" sz="4200" dirty="0"/>
              <a:t> </a:t>
            </a:r>
            <a:r>
              <a:rPr lang="ru-RU" sz="4200" dirty="0" err="1"/>
              <a:t>самовираження</a:t>
            </a:r>
            <a:r>
              <a:rPr lang="ru-RU" sz="4200" dirty="0"/>
              <a:t> </a:t>
            </a:r>
            <a:r>
              <a:rPr lang="uk-UA" sz="4200" dirty="0"/>
              <a:t>важливі для становлення демократичних інститутів та економічного зростання</a:t>
            </a:r>
          </a:p>
          <a:p>
            <a:pPr marL="0" indent="0">
              <a:buNone/>
            </a:pPr>
            <a:endParaRPr lang="uk-UA" sz="4200" dirty="0"/>
          </a:p>
          <a:p>
            <a:pPr marL="0" indent="0" algn="r">
              <a:buNone/>
            </a:pPr>
            <a:r>
              <a:rPr lang="uk-UA" sz="4200" dirty="0" err="1"/>
              <a:t>Р.Інглхарт</a:t>
            </a:r>
            <a:r>
              <a:rPr lang="uk-UA" sz="4200" dirty="0"/>
              <a:t>, </a:t>
            </a:r>
            <a:r>
              <a:rPr lang="uk-UA" sz="4200" dirty="0" err="1"/>
              <a:t>К.Вельцель</a:t>
            </a:r>
            <a:r>
              <a:rPr lang="uk-UA" sz="4200" dirty="0"/>
              <a:t>  </a:t>
            </a: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uk-UA" sz="3600" dirty="0"/>
              <a:t>Культурна мапа світу (за даними шостої хвилі </a:t>
            </a:r>
            <a:r>
              <a:rPr lang="en-US" sz="3600" dirty="0"/>
              <a:t>WVS, </a:t>
            </a:r>
            <a:r>
              <a:rPr lang="uk-UA" sz="3600" dirty="0"/>
              <a:t>2010</a:t>
            </a:r>
            <a:r>
              <a:rPr lang="en-US" sz="3600" dirty="0"/>
              <a:t>-20</a:t>
            </a:r>
            <a:r>
              <a:rPr lang="uk-UA" sz="3600" dirty="0"/>
              <a:t>1</a:t>
            </a:r>
            <a:r>
              <a:rPr lang="en-US" sz="3600" dirty="0"/>
              <a:t>4)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1ED0E0-B1C7-4530-A6A5-00CB909EB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17" t="22222" r="24333" b="7259"/>
          <a:stretch/>
        </p:blipFill>
        <p:spPr>
          <a:xfrm>
            <a:off x="203200" y="1027906"/>
            <a:ext cx="6907334" cy="55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3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1F6E0-192F-4717-97AD-627F33DC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r"/>
            <a:r>
              <a:rPr lang="uk-UA" sz="4000"/>
              <a:t>Європейські цінності: міфи й факти</a:t>
            </a:r>
            <a:endParaRPr lang="en-US" sz="4000"/>
          </a:p>
        </p:txBody>
      </p:sp>
      <p:pic>
        <p:nvPicPr>
          <p:cNvPr id="1026" name="Picture 2" descr="KazanFirst - Вася Ложкин: В Казани я больше выставляться не планирую">
            <a:extLst>
              <a:ext uri="{FF2B5EF4-FFF2-40B4-BE49-F238E27FC236}">
                <a16:creationId xmlns:a16="http://schemas.microsoft.com/office/drawing/2014/main" id="{8DFB3C7A-2E6C-40F8-A09E-EC2255D3E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1"/>
          <a:stretch/>
        </p:blipFill>
        <p:spPr bwMode="auto"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чему нам не нужны европейские ценности: spetsialny — LiveJournal">
            <a:extLst>
              <a:ext uri="{FF2B5EF4-FFF2-40B4-BE49-F238E27FC236}">
                <a16:creationId xmlns:a16="http://schemas.microsoft.com/office/drawing/2014/main" id="{FFAEFCC8-494D-472B-BC3C-72DA4601A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r="1788"/>
          <a:stretch/>
        </p:blipFill>
        <p:spPr bwMode="auto"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68C63EF-CADB-4693-A2DE-69EE73479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r>
              <a:rPr lang="uk-UA" sz="1800" dirty="0"/>
              <a:t>Звідки беруться міфи про європейські цінності?</a:t>
            </a:r>
          </a:p>
          <a:p>
            <a:r>
              <a:rPr lang="uk-UA" sz="1800" dirty="0"/>
              <a:t>Які найбільш популярні міфи про європейські цінності вам доводилось чути?</a:t>
            </a:r>
            <a:r>
              <a:rPr lang="en-US" sz="1800" dirty="0"/>
              <a:t> 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044185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30,180 Myths And Facts Illustrations &amp; Clip Art - iStock">
            <a:extLst>
              <a:ext uri="{FF2B5EF4-FFF2-40B4-BE49-F238E27FC236}">
                <a16:creationId xmlns:a16="http://schemas.microsoft.com/office/drawing/2014/main" id="{49196EC9-0B96-4910-AC74-C95D2EBE0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8" b="9092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6864D-8DE2-4119-9BC3-190D11A4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uk-UA" sz="2800" b="1" dirty="0"/>
              <a:t>Міф чи факт? </a:t>
            </a:r>
            <a:endParaRPr lang="en-US" sz="2800" b="1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91514-A6CC-431F-BFA9-42EA511D5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548889"/>
            <a:ext cx="5191760" cy="4197351"/>
          </a:xfrm>
        </p:spPr>
        <p:txBody>
          <a:bodyPr anchor="t">
            <a:normAutofit fontScale="85000" lnSpcReduction="20000"/>
          </a:bodyPr>
          <a:lstStyle/>
          <a:p>
            <a:r>
              <a:rPr lang="uk-UA" sz="2000" dirty="0"/>
              <a:t>Європейські цінності – це те саме, що загальнолюдські цінності</a:t>
            </a:r>
          </a:p>
          <a:p>
            <a:r>
              <a:rPr lang="uk-UA" sz="2000" dirty="0"/>
              <a:t>Європейські цінності – це цінності середнього класу </a:t>
            </a:r>
          </a:p>
          <a:p>
            <a:r>
              <a:rPr lang="uk-UA" sz="2000" dirty="0"/>
              <a:t>Європейські цінності заперечують традиційні цінності </a:t>
            </a:r>
          </a:p>
          <a:p>
            <a:r>
              <a:rPr lang="uk-UA" sz="2000" dirty="0"/>
              <a:t>Європейські цінності – це християнські цінності</a:t>
            </a:r>
          </a:p>
          <a:p>
            <a:r>
              <a:rPr lang="uk-UA" sz="2000" dirty="0"/>
              <a:t>Європейські цінності – це цінності індустріального й постіндустріального суспільства </a:t>
            </a:r>
          </a:p>
          <a:p>
            <a:r>
              <a:rPr lang="uk-UA" sz="2000" dirty="0"/>
              <a:t>Європейські цінності подекуди суперечать моральним нормам </a:t>
            </a:r>
          </a:p>
          <a:p>
            <a:r>
              <a:rPr lang="uk-UA" sz="2000" dirty="0"/>
              <a:t>Європейські цінності передбачають легалізацію одностатевих шлюбів</a:t>
            </a:r>
          </a:p>
          <a:p>
            <a:r>
              <a:rPr lang="uk-UA" sz="2000" dirty="0"/>
              <a:t>Європейські цінності – це ринкова економіка, захист приватної власності та мультикультуралізм </a:t>
            </a:r>
          </a:p>
          <a:p>
            <a:r>
              <a:rPr lang="uk-UA" sz="2000" dirty="0"/>
              <a:t>Європейські цінності – це рівність, гідність та демократія </a:t>
            </a:r>
          </a:p>
          <a:p>
            <a:pPr marL="0" indent="0">
              <a:buNone/>
            </a:pPr>
            <a:endParaRPr lang="uk-UA" sz="900" dirty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81375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EAFE3-3621-4773-8B49-D0B25B77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31616A-DE36-44F2-846F-2DB2E27AE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Традиционные семейные ценности: Что стоит за этим понятием?">
            <a:extLst>
              <a:ext uri="{FF2B5EF4-FFF2-40B4-BE49-F238E27FC236}">
                <a16:creationId xmlns:a16="http://schemas.microsoft.com/office/drawing/2014/main" id="{56F63C3E-E4C8-4AD0-8CF1-0F704F741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85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62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C22575-47CB-4D49-82A0-BC656443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674"/>
            <a:ext cx="10515600" cy="6219825"/>
          </a:xfrm>
        </p:spPr>
        <p:txBody>
          <a:bodyPr>
            <a:normAutofit fontScale="77500" lnSpcReduction="20000"/>
          </a:bodyPr>
          <a:lstStyle/>
          <a:p>
            <a:r>
              <a:rPr lang="ru-RU" b="0" i="0" dirty="0">
                <a:solidFill>
                  <a:srgbClr val="393939"/>
                </a:solidFill>
                <a:effectLst/>
                <a:latin typeface="CalibriR"/>
              </a:rPr>
              <a:t>Будучи первичным институтом воспитания и становления человека, семья передаёт подрастающему ребёнку не только знания, но и формирует его мировоззрение и миропонимание таким образом, чтобы всякий человек, став взрослым, чувствовал ответственность не только за себя, но и за жизни окружающих его людей. Именно в семье мы учимся заботиться о ближних, доверять, любить, правильно выражать свои чувства и эмоции, быть справедливыми и честными, жить в коллективе и ставить интересы общества выше интересов отдельной личности.</a:t>
            </a:r>
          </a:p>
          <a:p>
            <a:r>
              <a:rPr lang="ru-RU" b="0" i="0" dirty="0">
                <a:solidFill>
                  <a:srgbClr val="393939"/>
                </a:solidFill>
                <a:effectLst/>
                <a:latin typeface="CalibriR"/>
              </a:rPr>
              <a:t>Конечно, кто-то скажет, что не все семьи идеальны, кто-то даже приведёт печальный опыт из своей жизни. Но надо понимать, что семья как институт в целом способствует развитию именно таких качеств в человеке, а значит, и в обществе. И родители, и дедушки с бабушками, желая добра своим детям и внукам, осознают, что, только воспитав благородных и порядочных людей, они обеспечат себе спокойную старость. И это нормально: взрослые заботятся о детях, а повзрослевшие дети начинают брать ответственность за уже ставших пожилыми родителей и бабушек с дедушками.</a:t>
            </a:r>
          </a:p>
          <a:p>
            <a:pPr algn="l"/>
            <a:r>
              <a:rPr lang="ru-RU" i="0" dirty="0">
                <a:solidFill>
                  <a:srgbClr val="353535"/>
                </a:solidFill>
                <a:effectLst/>
                <a:latin typeface="CalibriB"/>
              </a:rPr>
              <a:t>Но то, что раньше казалось очевидной истиной, сегодня многие пытаются поставить под сомнение</a:t>
            </a:r>
            <a:r>
              <a:rPr lang="en-US" dirty="0">
                <a:solidFill>
                  <a:srgbClr val="353535"/>
                </a:solidFill>
                <a:latin typeface="CalibriB"/>
              </a:rPr>
              <a:t>.</a:t>
            </a:r>
            <a:endParaRPr lang="ru-RU" i="0" dirty="0">
              <a:solidFill>
                <a:srgbClr val="353535"/>
              </a:solidFill>
              <a:effectLst/>
              <a:latin typeface="CalibriB"/>
            </a:endParaRPr>
          </a:p>
          <a:p>
            <a:pPr algn="l"/>
            <a:r>
              <a:rPr lang="ru-RU" b="0" i="0" dirty="0">
                <a:solidFill>
                  <a:srgbClr val="393939"/>
                </a:solidFill>
                <a:effectLst/>
                <a:latin typeface="CalibriR"/>
              </a:rPr>
              <a:t>В большинстве стран Запада уже легализованы однополые браки, внедрена ювенальная система, искусственно разорвана связь между поколениями, права семьи подменены правами личности и индивида. Результаты этих преобразований уже очевидны: цивилизация Запада деградирует в морально-нравственном плане и вырождается, несмотря даже на приток мигрантов, соблазнённых высоким уровнем материального обеспечения.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50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4546</TotalTime>
  <Words>815</Words>
  <Application>Microsoft Office PowerPoint</Application>
  <PresentationFormat>Широкоэкранный</PresentationFormat>
  <Paragraphs>75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CalibriB</vt:lpstr>
      <vt:lpstr>CalibriR</vt:lpstr>
      <vt:lpstr>Tw Cen MT</vt:lpstr>
      <vt:lpstr>Тема Office</vt:lpstr>
      <vt:lpstr>Європейські цінності у журналістиці думок </vt:lpstr>
      <vt:lpstr>Експрес-опитування: мої ціннісні орієнтири</vt:lpstr>
      <vt:lpstr>Презентация PowerPoint</vt:lpstr>
      <vt:lpstr>Презентация PowerPoint</vt:lpstr>
      <vt:lpstr>Цінності:  чому це важливо?</vt:lpstr>
      <vt:lpstr>Європейські цінності: міфи й факти</vt:lpstr>
      <vt:lpstr>Міф чи факт? </vt:lpstr>
      <vt:lpstr>Презентация PowerPoint</vt:lpstr>
      <vt:lpstr>Презентация PowerPoint</vt:lpstr>
      <vt:lpstr>Презентация PowerPoint</vt:lpstr>
      <vt:lpstr>«Єдність у різноманітті» </vt:lpstr>
      <vt:lpstr>Цінності Європейського Союзу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Європейські цінності у журналістиці думок </dc:title>
  <dc:creator>E. T.</dc:creator>
  <cp:lastModifiedBy>E. T.</cp:lastModifiedBy>
  <cp:revision>12</cp:revision>
  <dcterms:created xsi:type="dcterms:W3CDTF">2021-03-06T09:52:47Z</dcterms:created>
  <dcterms:modified xsi:type="dcterms:W3CDTF">2021-05-08T06:14:46Z</dcterms:modified>
</cp:coreProperties>
</file>