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303" r:id="rId4"/>
    <p:sldId id="304" r:id="rId5"/>
    <p:sldId id="287" r:id="rId6"/>
    <p:sldId id="299" r:id="rId7"/>
    <p:sldId id="300" r:id="rId8"/>
    <p:sldId id="301" r:id="rId9"/>
    <p:sldId id="302" r:id="rId10"/>
    <p:sldId id="276" r:id="rId11"/>
    <p:sldId id="259" r:id="rId12"/>
    <p:sldId id="311" r:id="rId13"/>
    <p:sldId id="312" r:id="rId14"/>
    <p:sldId id="313" r:id="rId15"/>
    <p:sldId id="314" r:id="rId16"/>
    <p:sldId id="315" r:id="rId17"/>
    <p:sldId id="310" r:id="rId18"/>
    <p:sldId id="260" r:id="rId19"/>
    <p:sldId id="268" r:id="rId20"/>
    <p:sldId id="265" r:id="rId2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B16F-0819-449B-99B6-785F03C4D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C0FC6-07B8-4F2F-B741-63AD3A6A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D41A0-9FB8-49DC-98F2-3FEC3806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AF03D-A252-42D6-98E1-BD5EAAB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C7F29-BA64-42CE-94CA-2891C50A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3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8121-B0BD-417B-80CF-6F854C34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D47C8E-A9A9-47C0-A0B3-AA988B00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6E69-E3B3-4F68-AFCE-57B8A03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1D79E-0DB8-4EE3-82D8-6E6CD14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4F267-50CA-4256-B8A3-95001D6A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26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68528-FD7E-4B42-8E9E-694B509C7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88182-3177-473D-A31D-02C0F6061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8FE71-BCEE-4BC6-8C32-330A43A0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AD00C-FB6C-4C9D-B148-F81FA65B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09552-6202-4D6C-8AC1-A121F91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4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616D-5937-47BD-8757-8264DB7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EE7FF-96D3-40E1-A6F0-A512708A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F4C5D-6425-4518-997E-200BEB1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E68E8-612C-4402-A58B-FB7447E3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BA183-7835-4D97-9F62-FD83B59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1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CF34-6884-4F5A-9C79-9C220B8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54052-307F-42A2-903E-79FDF063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9E792-21A4-4EC0-B209-0ADE6256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8E89-45C8-439C-9EC8-95F15B86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E2695-A0F1-4815-87AE-0A7E2303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25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D493-6D65-4805-80D5-7C963F59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9878B-0D46-45E2-87A0-409BCA2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93035-B243-4B5C-B01E-6D449139E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7F165-7183-42A3-AC45-C6FE5E7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9F30E-1EA9-4FF2-A5CB-45BC79DC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17B64-F8F7-4F2D-8A8F-1F514C8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04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68558-034B-49EF-BEDE-F361701E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E7999-8C52-4E0D-B127-4E602056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A298B-82B1-4D35-AF76-2486B81D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A156C-3841-4C33-9568-04B5682BC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FCE228-DFBF-4C33-96B8-712D3C99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613BC-4200-4CD6-881B-768AC1AB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FFEBE3-3219-4996-91D8-311EC23E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5E58C-DA36-4750-8D4F-69C1D84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00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7E524-6D20-4DB1-A9A0-8E28A2B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912A97-8118-4655-A74F-526633C4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4AFD57-4EBE-47C7-8947-76B7DB2A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3CC79-D8D8-4E0D-BCCA-CE8E34F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37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4C8B6-A9DD-452E-B2E7-F1D80E8E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6E3106-1633-41AA-A7D9-56191D6D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0CA358-606D-4CA5-952E-D4FE47E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5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6405C-B541-4A3F-AEDF-E6DFC9DF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62F49-5C37-4219-A5BB-E1F7B528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E3D247-36E2-4046-AC72-58C4E9A8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ECB56-4A9B-4848-AFD2-94C114A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08F5B-C562-4B77-ACBF-A7DFF20F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5085D-9C90-42C7-8627-2EDAC731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48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6512-46BB-47D9-B1FD-93815A25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17575D-548F-4C90-BB0E-6F7E43303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28B8-B3F3-4A4B-93D1-19AAC75D0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4CA12-2E8B-42D0-8698-A1A1DF1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42D4F-5D88-46E3-A6A0-71EC87C3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3BE7B-43E1-4658-A7DF-557EF058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15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30AA-58D4-4827-9EBF-99E1CC1C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0AA4D-75BB-40E7-A056-0DE5AD97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D95EA-A9CC-467E-9AA4-B076E8A1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1500-E021-45C2-BAAD-D5DBDD615D9B}" type="datetimeFigureOut">
              <a:rPr lang="ru-UA" smtClean="0"/>
              <a:t>03/02/2025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9F2F1-09D9-4C7C-8EDF-95C7997AC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2E985-F031-47DA-B09C-5E29273F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4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159327" cy="2817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п</a:t>
            </a:r>
            <a:r>
              <a:rPr lang="en-US" sz="31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остмодернізм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французькому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філософському дискурсі другої половини ХХ ст.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підходи до визначення 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остмодернізм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Структуралізм 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методологічна база постмодернізму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-естетичні концепції К.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Леві-Стросса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 Дерріда, М. Фуко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B08326-FD75-4C15-A0D8-C9974D78B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21" y="-16010"/>
            <a:ext cx="1714500" cy="38706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F44BD9-E5AD-4CCF-BD1E-EF17F5A02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02" y="-16009"/>
            <a:ext cx="2222586" cy="3854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9C98226-016C-4BF8-B961-AA0FDC3D8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6" y="0"/>
            <a:ext cx="2039816" cy="3870678"/>
          </a:xfrm>
          <a:prstGeom prst="rect">
            <a:avLst/>
          </a:prstGeom>
        </p:spPr>
      </p:pic>
      <p:pic>
        <p:nvPicPr>
          <p:cNvPr id="18" name="Місце для вмісту 17">
            <a:extLst>
              <a:ext uri="{FF2B5EF4-FFF2-40B4-BE49-F238E27FC236}">
                <a16:creationId xmlns:a16="http://schemas.microsoft.com/office/drawing/2014/main" id="{DF56E8EE-9127-40F2-B107-C08AFDE70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03" y="0"/>
            <a:ext cx="2257425" cy="3870677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EEA2E-F7E7-4E1F-9A43-40F4B863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703975"/>
            <a:ext cx="3458818" cy="23987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 філософи- постмодерністи</a:t>
            </a:r>
            <a:br>
              <a:rPr lang="uk-UA" sz="4000" dirty="0"/>
            </a:b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Ж.-Ф. </a:t>
            </a:r>
            <a:r>
              <a:rPr lang="ru-RU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Ліотар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К. </a:t>
            </a:r>
            <a:r>
              <a:rPr lang="ru-RU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Леві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-Стросс, Р. Барт, </a:t>
            </a:r>
            <a:r>
              <a:rPr lang="ru-RU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Ж.Дерріда</a:t>
            </a: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М. Фуко.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CC18D8F-8083-4512-BD37-394CCCAD5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630933F-8E47-45A2-8BAC-8E597A67A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1426" y="3429001"/>
            <a:ext cx="8070574" cy="29585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Розвінчують претензії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цивілізації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монополію розуму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Захід невиправдано оголосив себе генератором розуму. Інші цивілізації змушені приймати його цінності.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 пошуки постмодерну пов’язані з усвідомленням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тупиків раціоналізму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пошуками виходу з них.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0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3DB5F-AD91-4D0B-B6CF-63FFB9FE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"/>
            <a:ext cx="7766331" cy="1640540"/>
          </a:xfrm>
        </p:spPr>
        <p:txBody>
          <a:bodyPr>
            <a:no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Структуралізм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інтелектуальний рух, започаткований у Франції у 1950-х рр. дослідженнями антрополога Клода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Леві-Стросса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(1908-2009) та літературного критика Ролана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(1915-1980).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5314110-7804-431D-870C-7CE72ADC1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8940" y="1344706"/>
            <a:ext cx="8279700" cy="5536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підхід до текстів і практик, узятий із праць швейцарського лінгвіста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Фердінанда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Соссюра. Прибічниками є Мішель Фуко (філософія і історія), Жак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Лакан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(психоаналіз), П’єр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Машері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(теорія літератури), Клод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Леві-Стросс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(антропологія).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Соссюр поділяє мову на дві складові частини –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означальне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вони створюють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«знак». Зв’язок між ними є наслідком домовленості культурної угоди (приклад собаки).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 припущення, за яким значення є не наслідком культурної відповідності означального й означеного, а наслідком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 та зв’язку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 світлофора).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Мова, якою ми спілкуємося, не просто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відображає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 світу, мова забезпечує нас атласом понять, який наділяє те, що ми бачимо, певною впорядкованістю, а отже відіграє значну роль 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 більш-менш чіткої форми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з чого складаються реалії світу.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визначає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сруктурує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сприйняття дійсності – різні мови здатні створювати неоднакові образи дійсності (ескімос і сніг, аборигени і пустеля)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CBDE7E78-FD42-4AE9-ABB7-D5D678CEC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80" y="551330"/>
            <a:ext cx="3374420" cy="5311588"/>
          </a:xfrm>
        </p:spPr>
      </p:pic>
    </p:spTree>
    <p:extLst>
      <p:ext uri="{BB962C8B-B14F-4D97-AF65-F5344CB8AC3E}">
        <p14:creationId xmlns:p14="http://schemas.microsoft.com/office/powerpoint/2010/main" val="41411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CA109-E3E6-4049-BB71-278BE4EA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6518"/>
            <a:ext cx="6677118" cy="108921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ідей Ф. де Соссюра для формування концепцій структуралізму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3BD4059A-24FE-43DE-BA9C-B96926A8F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82" y="697892"/>
            <a:ext cx="3430662" cy="504400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E4899A-77AF-48C9-B404-287FCFD7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27094"/>
            <a:ext cx="7255342" cy="52309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Значення, які ми даємо словам, є цілком довільними, вони підтримуються лише певною традицією. Тобто слова є «невмотивованими знаками», це означає, що не існує жодного необхідного зв’язку між словом і тим, що воно позначає.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завжди є наслідком взаємодії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добором та комбінуванням, а цю взаємодію робить можливою структура, захована в підґрунті. Структуралістів цікавлять приховані норми культурних текстів і практик: саме структура уможливлює значення (інопланетяни і футбол).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структуралізму полягає в тому, щоб висвітлити норми й домовленості (тобто структуру), котрі керують створенням значення (актом мовлення)</a:t>
            </a:r>
          </a:p>
        </p:txBody>
      </p:sp>
    </p:spTree>
    <p:extLst>
      <p:ext uri="{BB962C8B-B14F-4D97-AF65-F5344CB8AC3E}">
        <p14:creationId xmlns:p14="http://schemas.microsoft.com/office/powerpoint/2010/main" val="4207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BE543-DAA0-4EAD-A8FF-1DBA06B9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7" y="457200"/>
            <a:ext cx="6708869" cy="1075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A3BB64-0229-4825-A648-A4912CCAA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223" y="578223"/>
            <a:ext cx="6996271" cy="54998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мови, запропонована Соссюром, може пояснити функціонування всієї системи знаків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К.Леві-Стросс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 структуралістський підхід для інтерпретації міфу.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 деталі оповіді розглядаються в контексті більшої структури, а сама вона – як глобальна мережа базових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парних опозицій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типовий структуралістський рух від часткового до загального, залучення окремої одиниці до ширшого культурного контексту. Система знаків перетворюється на дуже широкий контекст, нею стає будь-який організований та структурований ряд знаків, що мають культурне значення.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Структуралісти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«читають» культуру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мову, тому що культура створена з багатьох структурних мереж, які несуть значення і функціонують як система.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7BC74BD5-4EFC-4B5C-87D1-7E65B3385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5" y="349624"/>
            <a:ext cx="3644311" cy="595704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F2EE46-5FCA-4B0D-8A13-C7EAA8894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" y="0"/>
            <a:ext cx="1304510" cy="2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2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7C9C6-60CE-4190-8878-60242343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8" y="0"/>
            <a:ext cx="7732059" cy="1600200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Ролан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«Міфології»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(1957) застосував структуралістську методологію до всього поля сучасної культури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60173D0-46A2-4102-A233-16CBAD4C0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64" y="2289362"/>
            <a:ext cx="2894882" cy="432659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F2A1C6-DB3D-460B-A4E1-2013BF8FB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443"/>
            <a:ext cx="7295683" cy="43265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сучасну йому Францію (1950-х) з погляду культурної антропології. «Міфології» – збірка нарисів про французьку масову культуру.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Обговорює реслінг, бокс, мила та пральні порошки, журнальне фото алжирського солдата, іграшки, біфштекси та чіпси, туризм, дизайн автомобіля 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Сітроен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тощо.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структуралістський: окремий приклад 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структуралізується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або 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контекстуалізується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структурою» і в процесі цього проступають пласти значення.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10759D-FC57-4675-A0EE-B20B865DB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64" y="15127"/>
            <a:ext cx="2894882" cy="21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354CF-2C48-47C5-A4DB-BE4E0833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309281"/>
            <a:ext cx="5973388" cy="95474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роблять структуралістські критики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9EECEE0-EF23-481A-8D9C-27437660F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6" y="0"/>
            <a:ext cx="5378824" cy="385930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D1A11-D600-4273-9CDC-6B2049357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60" y="1801903"/>
            <a:ext cx="6530789" cy="49350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Аналізують переважно прозові твори, пов’язуючи текст з окремими,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місткими структурами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зокрема: - умовностями певного літературного жанру; - множиною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універсальною моделлю базових оповідних структур; - оповідь як комплекс періодично повторювальних моделей чи мотивів.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 літературу через паралелі з базовими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ідею системи і структури до всього поля західної культури, розглядаючи як системи знаків усе – від грецьких міфів до брендів прального порошку.</a:t>
            </a:r>
          </a:p>
        </p:txBody>
      </p:sp>
    </p:spTree>
    <p:extLst>
      <p:ext uri="{BB962C8B-B14F-4D97-AF65-F5344CB8AC3E}">
        <p14:creationId xmlns:p14="http://schemas.microsoft.com/office/powerpoint/2010/main" val="235117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DAEE7-FC16-4D24-988D-5119A40A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388"/>
            <a:ext cx="7551177" cy="968188"/>
          </a:xfrm>
        </p:spPr>
        <p:txBody>
          <a:bodyPr>
            <a:normAutofit fontScale="90000"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методологія постмодернізму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34365DE-9270-48FC-AE3D-09EBDD820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812" r="9443" b="8844"/>
          <a:stretch/>
        </p:blipFill>
        <p:spPr>
          <a:xfrm>
            <a:off x="8266396" y="766482"/>
            <a:ext cx="3925604" cy="463923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10933B-1990-4564-9731-C2B09C57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776" y="1398495"/>
            <a:ext cx="7701619" cy="54595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 у Франції наприкінці 1960-х. Зародження пов’язане із працями Р.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(1915-1980) і Жака Дерріда (1930-2004).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між працями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попереднього періоду у зміщенні уваги з тексту, створеного автором, до тексту, створеного читачем і самою мовою. Ця фаза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санкціонує нескінченну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 значень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отримує від неї насолоду, уникаючи всіх видів авторитетів.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сумнівається в самому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понятті розуму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ідеї людини як незалежної сутності, надаючи перевагу поняттю «розчиненого» чи «конструйованого» предмета, згідно з яким те, що ми вважаємо індивідуальністю, є продуктом соціальних та лінгвістичних сил, тобто зовсім не сутністю, а лише «тканиною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текстуальностей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 представляє сучасність як особливу інтелектуальну «подію», яка здійснює радикальний розрив з минулим способом мислення. Йдеться про «децентралізацію» нашого інтелектуального світу.</a:t>
            </a:r>
          </a:p>
        </p:txBody>
      </p:sp>
    </p:spTree>
    <p:extLst>
      <p:ext uri="{BB962C8B-B14F-4D97-AF65-F5344CB8AC3E}">
        <p14:creationId xmlns:p14="http://schemas.microsoft.com/office/powerpoint/2010/main" val="137725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4729-AC1B-4188-BA8A-0D434534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8941"/>
            <a:ext cx="6730906" cy="820271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93BA905-699D-430F-B953-A9486D85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1" y="902343"/>
            <a:ext cx="4125154" cy="505331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B108EC-4134-4C79-91D9-C3152D38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13" y="1344706"/>
            <a:ext cx="7409328" cy="54057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«Більшість із нас з гіркотою визнають, що Бог, Цар, Людина, Розум, Історія, Держава… як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непохитного авторитету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забуті; і навіть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остання святиня нашої інтелектуальної еліти – поставлена під загрозу: ще одне божество, яке не виправдало сподівань». І. Хасан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базується 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критиці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логоцентризму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-раціональних способів пізнання) у філософії, на визнанні пріоритету чуттєвої, емоційної реакції людини на оточуючий світ (постмодерна чуттєвість);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виявленні та критиці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 примушування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(тоталітарних ідеологій і влад), що криються за оболонкою підсвідомого; на пошуку маргінальних зон свободи, які знаходяться за межами структури будь-чого, і художнього тексту так само.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методологічного сумніву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всіх позитивних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ієрархічних структур є провідним у концепції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20937-9084-48D6-B1C5-8BE5460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7042688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FB3BC-2FE7-47B8-996C-45E66632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0" y="2307103"/>
            <a:ext cx="6249030" cy="3891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«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продукування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артикулюється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цитування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/>
              <a:t> Р</a:t>
            </a:r>
            <a:r>
              <a:rPr lang="uk-UA" sz="3200" dirty="0" err="1"/>
              <a:t>олан</a:t>
            </a:r>
            <a:r>
              <a:rPr lang="en-US" sz="3200" dirty="0"/>
              <a:t> </a:t>
            </a:r>
            <a:r>
              <a:rPr lang="en-US" sz="3200" dirty="0" err="1"/>
              <a:t>Барт</a:t>
            </a:r>
            <a:endParaRPr lang="en-US" sz="32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EE40C4-FD20-E29B-91F3-CA5CBCB4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0" y="333222"/>
            <a:ext cx="3894132" cy="6005560"/>
          </a:xfrm>
        </p:spPr>
      </p:pic>
    </p:spTree>
    <p:extLst>
      <p:ext uri="{BB962C8B-B14F-4D97-AF65-F5344CB8AC3E}">
        <p14:creationId xmlns:p14="http://schemas.microsoft.com/office/powerpoint/2010/main" val="144829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88EE-BB72-4F12-B349-C06604B0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47760" cy="828261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«Смерть автора»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одежд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F763F8C9-628B-4DE3-8F6C-36B2136BB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83" y="1090209"/>
            <a:ext cx="4655163" cy="432330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5DA64A5-3049-4390-BD66-A7CEF0C7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4487"/>
            <a:ext cx="6554925" cy="5115339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онцепція, розвинена в однойменному есе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олана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(1967), у якому проголошується необхідність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біографічних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методів аналізу тексту.</a:t>
            </a:r>
          </a:p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Текст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постає не з індивідуального досвіду автора, а з «незчисленних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центрів культури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і генерує зміст не в залежності від «пристрастей» чи «смаків» письменника, а в залежності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«вражень» читача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Автор перетворюється на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скриптора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суто формальну інстанцію, яка «несе в собі не пристрасті, настрої, почуття чи враження, 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 словник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79877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0C570-D290-49D9-B5A9-2474ECBB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5386200" cy="530225"/>
          </a:xfrm>
        </p:spPr>
        <p:txBody>
          <a:bodyPr>
            <a:no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постмодернізму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9F9A827-39B2-41A0-8BEA-02112646C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74" y="527330"/>
            <a:ext cx="4037105" cy="580334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88F761-084F-4C14-A4B7-D20BF009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532964"/>
            <a:ext cx="6828211" cy="532503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Постмодернізм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Postmodernism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багатозначний 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рухливий у залежності від історичного, соціального й національного контекстів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філософських, науково-теоретичних та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емоціонально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-естетичних уявлень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виникає і формується впродовж ХХ століття, досягаючи концептуальної оформленості у 1960-70-ті рр. 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термін був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вперше вжитий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1917 року, у роботі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Р.Панвіца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«Криза європейської культури»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сучасне тлумачення Арнольда Тойнбі (1947): «повоєнний період розвитку цивілізації», позначений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глобалізацією, становленням постіндустріальної економіки та зміцненням міжнародного співробітництва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36686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D21D5-B14E-4639-9EEC-5D7C9651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FB6621-F685-405F-A915-5A18A7899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7116641" cy="412729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заявляє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нетривалість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тимчасовість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ілюзорність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розвінчує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світобудови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розмивання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елітарним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масовим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мистецтвом</a:t>
            </a:r>
            <a:r>
              <a:rPr lang="en-US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27019629-23CC-638F-4AD5-25BC4B479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624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4DC5C-BDCF-4B56-91C2-237BF63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376365" cy="1048871"/>
          </a:xfrm>
        </p:spPr>
        <p:txBody>
          <a:bodyPr>
            <a:normAutofit fontScale="90000"/>
          </a:bodyPr>
          <a:lstStyle/>
          <a:p>
            <a:r>
              <a:rPr lang="uk-UA" dirty="0"/>
              <a:t>Рудольф </a:t>
            </a:r>
            <a:r>
              <a:rPr lang="uk-UA" dirty="0" err="1"/>
              <a:t>Панвіц</a:t>
            </a:r>
            <a:r>
              <a:rPr lang="uk-UA" dirty="0"/>
              <a:t> «Криза європейської культури» («</a:t>
            </a:r>
            <a:r>
              <a:rPr lang="en-US" dirty="0"/>
              <a:t>Die </a:t>
            </a:r>
            <a:r>
              <a:rPr lang="en-US" dirty="0" err="1"/>
              <a:t>Krisis</a:t>
            </a:r>
            <a:r>
              <a:rPr lang="en-US" dirty="0"/>
              <a:t> der </a:t>
            </a:r>
            <a:r>
              <a:rPr lang="en-US" dirty="0" err="1"/>
              <a:t>europäischen</a:t>
            </a:r>
            <a:r>
              <a:rPr lang="en-US" dirty="0"/>
              <a:t> Kultur»)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C3F3B98-9C0A-4ED2-B5DE-DF2EF16B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4944" r="6635"/>
          <a:stretch/>
        </p:blipFill>
        <p:spPr>
          <a:xfrm>
            <a:off x="8740588" y="585601"/>
            <a:ext cx="3276600" cy="542523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FC6DCA-B240-4C54-BCF2-F8785EA42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82588"/>
            <a:ext cx="7712541" cy="398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 про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постмодерну людину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постала в умовах кризи європейської культури і є породженням епохи нігілізму: «атлетично загартована, націоналістично свідома, військово вихована, релігійно збуджена постмодерна людина – це інкрустований молюск, справедливе середовище декадентів і варварів, які випливли з родового виру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занепаду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радикальної революції європейського нігілізму»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Появу постмодерної людини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Панвіц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пов’язував з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ідеєю надлюдини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Ніцше.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E3716-8262-4DD8-AB82-5E8566B1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04012" cy="16002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Іхаб</a:t>
            </a:r>
            <a:r>
              <a:rPr lang="uk-UA" dirty="0"/>
              <a:t> </a:t>
            </a:r>
            <a:r>
              <a:rPr lang="uk-UA" dirty="0" err="1"/>
              <a:t>Хассан</a:t>
            </a:r>
            <a:r>
              <a:rPr lang="uk-UA" dirty="0"/>
              <a:t> «Розчленування Орфея: на шляху до постмодерної літератури» («</a:t>
            </a:r>
            <a:r>
              <a:rPr lang="en-US" dirty="0"/>
              <a:t>The Dismemberment of Orpheus: Toward a Postmodern Literature»</a:t>
            </a:r>
            <a:r>
              <a:rPr lang="uk-UA" dirty="0"/>
              <a:t>, 1971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0970E5F-4BD2-4168-9776-41D94661B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940"/>
            <a:ext cx="6932612" cy="40744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згадано міф про Орфея, якого розірвали на шматки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на цій підставі окреслена основна властивість нового мистецтва кінця ХХ ст. 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цілісності, розірваність смислових структур.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Хассан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започаткував розрізнення постмодернізму і модернізму як мистецьких явищ та ініціював процес конкретизації змісту поняття «постмодернізм», виокремивши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цього явища. 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6647E74-68FB-4493-8808-B20E1650C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90" y="745378"/>
            <a:ext cx="3167856" cy="4873625"/>
          </a:xfrm>
        </p:spPr>
      </p:pic>
    </p:spTree>
    <p:extLst>
      <p:ext uri="{BB962C8B-B14F-4D97-AF65-F5344CB8AC3E}">
        <p14:creationId xmlns:p14="http://schemas.microsoft.com/office/powerpoint/2010/main" val="117474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AB32D-8A8B-10F6-5C2F-31B382CD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61012" cy="135834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трансісторичний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 до вивчення постмодернізму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67C8C23-D943-8649-155E-976E438D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967154"/>
            <a:ext cx="5203321" cy="45541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E17B698-0634-B950-5CA2-58DDC1DC8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6067449" cy="4800601"/>
          </a:xfrm>
        </p:spPr>
        <p:txBody>
          <a:bodyPr>
            <a:no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1.  Постмодернізм розглядається як унікальне явище, що виникає у постіндустріальну добу і висвітлює властивий їй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свідомості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(Ж.-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Ф.Ліотар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Ф.Джеймісон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 Розуміє постмодернізм як властиву кожній добі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кризову фазу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етап розпаду домінантної культурної парадигми, позначений іронічною </a:t>
            </a: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деконструкцією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попередньо визначених, усталених і канонізованих форм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Еко: «У кожної епохи свій постмодернізм»).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BF58-584F-43C2-BCA9-1F8A040B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706"/>
            <a:ext cx="6421624" cy="1196788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визначення постмодернізму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CFDB6B-381A-4CA5-89C7-6FB99896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67434"/>
            <a:ext cx="6636777" cy="4477871"/>
          </a:xfrm>
        </p:spPr>
        <p:txBody>
          <a:bodyPr/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постмодернізм як специфічний стан свідомості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принципово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антиієрархічне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мислення, спрямоване на руйнацію раціоналістичних обґрунтувань феноменів дійсності і різноманітних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метанаративів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узагальнюючих теорій, що претендують на універсалізм і легітимізують поточний стан речей (як зазначає Ж.-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Ф.Ліотар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«Постмодернізм є криза віри у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метанаративи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E365E4E-EA17-4DF0-B17B-1A802E74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4"/>
          <a:stretch/>
        </p:blipFill>
        <p:spPr>
          <a:xfrm>
            <a:off x="7683424" y="201706"/>
            <a:ext cx="4351694" cy="6212541"/>
          </a:xfrm>
        </p:spPr>
      </p:pic>
    </p:spTree>
    <p:extLst>
      <p:ext uri="{BB962C8B-B14F-4D97-AF65-F5344CB8AC3E}">
        <p14:creationId xmlns:p14="http://schemas.microsoft.com/office/powerpoint/2010/main" val="291293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8E042-6E14-4D45-BB66-5FB8A430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3753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AF4A74C-07B4-48B6-B56B-4E2CD2971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8" y="864487"/>
            <a:ext cx="4076887" cy="500973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53C1A4-7C21-401F-8E29-9153CB08C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66482"/>
            <a:ext cx="7080530" cy="5862918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постмодернізм як специфічний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спосіб світосприйняття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звана «постмодерністська чуттєвість», якій властиві відчуття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 як хаосу, тотальний релятивізм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епістемологічна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невпевненість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 М. Фуко - зневіра у можливостях наявного поняттєвого апарату надати об’єктивне й несуперечливе тлумачення дійсності), іронічний модус тощо. </a:t>
            </a: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межах подібного підходу Ф.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Джеймісон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Ж.Бодрійяр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визначають постмодернізм як культуру симуляції, що ґрунтується на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симулякрах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380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C3E2-94D1-459C-9CD2-9957C98F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361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C0B4D3B-5EAC-4D37-B603-4A9D6E81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435" y="1108718"/>
            <a:ext cx="4426648" cy="431044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F54396-ADB8-4705-8EF6-9B447BB9C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82" y="793376"/>
            <a:ext cx="7110695" cy="62663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simulacrum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«зображення») – кінцевий етап еволюції знаку, «копія копії» або копія без оригіналу.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перетворення на «чистий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образ, за Жаном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Бодрійяром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має послідовно змінити статус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відображенн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базової реальності до її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маскування, викривлення, маскування відсутності,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нарешті, до втрати будь-якого зв’язку з реальністю.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Сучасність, за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Бодрійяром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є тотальною симуляцією: влада лише симулює владу, в той час як опозиція симулює спротив їй; інформація не генерує сенс, а лише імітує, симулює його; ефективна комунікація підміняється симуляцією спілкування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345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C46DF-77BA-40F6-8A84-38EF1316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35" y="220718"/>
            <a:ext cx="6045106" cy="32273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D659574-9C2D-4F83-B72A-17BCA08DB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779930"/>
            <a:ext cx="4470494" cy="508905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0A9366-2727-4F4D-B883-33A1199D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607" y="779931"/>
            <a:ext cx="7194639" cy="5857352"/>
          </a:xfrm>
        </p:spPr>
        <p:txBody>
          <a:bodyPr>
            <a:normAutofit/>
          </a:bodyPr>
          <a:lstStyle/>
          <a:p>
            <a:pPr indent="450215" algn="just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остмодернізм як напрям у сучасній літературній критиці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ґрунтується на синтезі провідних постулатів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деконструктивізму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концепцій «смерті автора» (Ролан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«світу як тексту» (Ж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Дерріда),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інтерпретативної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відкритості тексту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Еко) тощо. </a:t>
            </a:r>
          </a:p>
          <a:p>
            <a:pPr indent="450215" algn="just">
              <a:lnSpc>
                <a:spcPct val="100000"/>
              </a:lnSpc>
              <a:spcBef>
                <a:spcPts val="0"/>
              </a:spcBef>
            </a:pP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«Смерть автора»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концепція, що проголошує необхідність відмови від біографічних методів аналізу тексту, оскільки останній постає не з індивідуального досвіду автора, а з «незчисленних центрів культури», і генерує зміст не в залежності від «пристрастей» чи «смаків» письменника, а в залежності від «вражень» читача.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14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</TotalTime>
  <Words>1855</Words>
  <Application>Microsoft Office PowerPoint</Application>
  <PresentationFormat>Широкий екран</PresentationFormat>
  <Paragraphs>76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Лекція № 2  Естетика постмодернізму у французькому філософському дискурсі другої половини ХХ ст.</vt:lpstr>
      <vt:lpstr>Визначення постмодернізму</vt:lpstr>
      <vt:lpstr>Рудольф Панвіц «Криза європейської культури» («Die Krisis der europäischen Kultur»)</vt:lpstr>
      <vt:lpstr>Іхаб Хассан «Розчленування Орфея: на шляху до постмодерної літератури» («The Dismemberment of Orpheus: Toward a Postmodern Literature», 1971)</vt:lpstr>
      <vt:lpstr>   Історичний та трансісторичний підходи до вивчення постмодернізму</vt:lpstr>
      <vt:lpstr>Підходи до визначення постмодернізму </vt:lpstr>
      <vt:lpstr>Презентація PowerPoint</vt:lpstr>
      <vt:lpstr>Презентація PowerPoint</vt:lpstr>
      <vt:lpstr>Презентація PowerPoint</vt:lpstr>
      <vt:lpstr>Французькі філософи- постмодерністи Ж.-Ф. Ліотар, К. Леві-Стросс, Р. Барт, Ж.Дерріда, М. Фуко.</vt:lpstr>
      <vt:lpstr>Структуралізм – інтелектуальний рух, започаткований у Франції у 1950-х рр. дослідженнями антрополога Клода Леві-Стросса (1908-2009) та літературного критика Ролана Барта (1915-1980). </vt:lpstr>
      <vt:lpstr>Значення ідей Ф. де Соссюра для формування концепцій структуралізму</vt:lpstr>
      <vt:lpstr>Презентація PowerPoint</vt:lpstr>
      <vt:lpstr>Ролан Барт «Міфології» (1957) застосував структуралістську методологію до всього поля сучасної культури</vt:lpstr>
      <vt:lpstr>Що роблять структуралістські критики</vt:lpstr>
      <vt:lpstr>Постструктуралізм як методологія постмодернізму</vt:lpstr>
      <vt:lpstr>Тези постструктуралізму</vt:lpstr>
      <vt:lpstr>Текст – ключова категорія постмодернізму</vt:lpstr>
      <vt:lpstr>«Смерть автора»</vt:lpstr>
      <vt:lpstr>Постмодерн як філософія буття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  Постмодернізм як світоглядно-мистецький напрям другої половини ХХ ст.</dc:title>
  <dc:creator>Яна Кравченко</dc:creator>
  <cp:lastModifiedBy>Яна Кравченко</cp:lastModifiedBy>
  <cp:revision>179</cp:revision>
  <dcterms:created xsi:type="dcterms:W3CDTF">2021-11-02T17:46:00Z</dcterms:created>
  <dcterms:modified xsi:type="dcterms:W3CDTF">2025-03-01T22:16:20Z</dcterms:modified>
</cp:coreProperties>
</file>