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1" r:id="rId3"/>
    <p:sldId id="379" r:id="rId4"/>
    <p:sldId id="391" r:id="rId5"/>
    <p:sldId id="392" r:id="rId6"/>
    <p:sldId id="393" r:id="rId7"/>
    <p:sldId id="387" r:id="rId8"/>
    <p:sldId id="358" r:id="rId9"/>
    <p:sldId id="370" r:id="rId10"/>
    <p:sldId id="397" r:id="rId11"/>
    <p:sldId id="398" r:id="rId12"/>
    <p:sldId id="400" r:id="rId13"/>
    <p:sldId id="399" r:id="rId14"/>
    <p:sldId id="32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080F-3C8D-4697-B564-729D0298F7C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22E24A32-5680-49FB-8FD1-D08150857E9B}">
      <dgm:prSet phldrT="[Текст]"/>
      <dgm:spPr/>
      <dgm:t>
        <a:bodyPr/>
        <a:lstStyle/>
        <a:p>
          <a:r>
            <a:rPr lang="uk-UA" dirty="0" smtClean="0"/>
            <a:t>Основні елементи:</a:t>
          </a:r>
          <a:endParaRPr lang="uk-UA" dirty="0"/>
        </a:p>
      </dgm:t>
    </dgm:pt>
    <dgm:pt modelId="{30241164-45ED-4D14-AD30-0C6FCAB4A866}" type="parTrans" cxnId="{79DBDE39-C621-4B5B-AE94-E745997E518F}">
      <dgm:prSet/>
      <dgm:spPr/>
      <dgm:t>
        <a:bodyPr/>
        <a:lstStyle/>
        <a:p>
          <a:endParaRPr lang="uk-UA"/>
        </a:p>
      </dgm:t>
    </dgm:pt>
    <dgm:pt modelId="{18DC693E-36F9-4B54-906A-5040832A0A94}" type="sibTrans" cxnId="{79DBDE39-C621-4B5B-AE94-E745997E518F}">
      <dgm:prSet/>
      <dgm:spPr/>
      <dgm:t>
        <a:bodyPr/>
        <a:lstStyle/>
        <a:p>
          <a:endParaRPr lang="uk-UA"/>
        </a:p>
      </dgm:t>
    </dgm:pt>
    <dgm:pt modelId="{66C9864C-8AC0-4AF6-B2E2-2148A178DDCD}">
      <dgm:prSet phldrT="[Текст]" custT="1"/>
      <dgm:spPr/>
      <dgm:t>
        <a:bodyPr/>
        <a:lstStyle/>
        <a:p>
          <a:r>
            <a:rPr lang="uk-UA" sz="2200" dirty="0" smtClean="0"/>
            <a:t>Дотримання </a:t>
          </a:r>
          <a:r>
            <a:rPr lang="uk-UA" sz="2200" b="1" dirty="0" smtClean="0"/>
            <a:t>стандартів</a:t>
          </a:r>
          <a:r>
            <a:rPr lang="uk-UA" sz="2200" dirty="0" smtClean="0"/>
            <a:t> професії</a:t>
          </a:r>
          <a:endParaRPr lang="uk-UA" sz="2200" dirty="0"/>
        </a:p>
      </dgm:t>
    </dgm:pt>
    <dgm:pt modelId="{52D6AB85-D6A5-4C4F-8C13-93D71A8D30ED}" type="parTrans" cxnId="{6F5D1934-3ACF-4724-9A7B-4A7B8DF2B301}">
      <dgm:prSet/>
      <dgm:spPr/>
      <dgm:t>
        <a:bodyPr/>
        <a:lstStyle/>
        <a:p>
          <a:endParaRPr lang="uk-UA"/>
        </a:p>
      </dgm:t>
    </dgm:pt>
    <dgm:pt modelId="{0AD3E9E9-9FC8-4319-9D5B-22E029485651}" type="sibTrans" cxnId="{6F5D1934-3ACF-4724-9A7B-4A7B8DF2B301}">
      <dgm:prSet/>
      <dgm:spPr/>
      <dgm:t>
        <a:bodyPr/>
        <a:lstStyle/>
        <a:p>
          <a:endParaRPr lang="uk-UA"/>
        </a:p>
      </dgm:t>
    </dgm:pt>
    <dgm:pt modelId="{D07D5B65-E643-4AD8-BCDF-DB3830600203}">
      <dgm:prSet phldrT="[Текст]" custT="1"/>
      <dgm:spPr/>
      <dgm:t>
        <a:bodyPr/>
        <a:lstStyle/>
        <a:p>
          <a:r>
            <a:rPr lang="uk-UA" sz="2200" b="1" dirty="0" smtClean="0"/>
            <a:t>Відповідальність</a:t>
          </a:r>
          <a:r>
            <a:rPr lang="uk-UA" sz="2200" dirty="0" smtClean="0"/>
            <a:t> перед суспільством</a:t>
          </a:r>
          <a:endParaRPr lang="uk-UA" sz="2200" dirty="0"/>
        </a:p>
      </dgm:t>
    </dgm:pt>
    <dgm:pt modelId="{1B0E5C37-F57F-4B30-BFF1-F7D100616D83}" type="parTrans" cxnId="{5D94A569-4570-43CA-B93E-8EC21966DB7B}">
      <dgm:prSet/>
      <dgm:spPr/>
      <dgm:t>
        <a:bodyPr/>
        <a:lstStyle/>
        <a:p>
          <a:endParaRPr lang="uk-UA"/>
        </a:p>
      </dgm:t>
    </dgm:pt>
    <dgm:pt modelId="{14A070C2-9B1C-4501-9065-8963E0CA98C7}" type="sibTrans" cxnId="{5D94A569-4570-43CA-B93E-8EC21966DB7B}">
      <dgm:prSet/>
      <dgm:spPr/>
      <dgm:t>
        <a:bodyPr/>
        <a:lstStyle/>
        <a:p>
          <a:endParaRPr lang="uk-UA"/>
        </a:p>
      </dgm:t>
    </dgm:pt>
    <dgm:pt modelId="{4B41304E-0E33-48F6-8773-697312B6FFEB}">
      <dgm:prSet phldrT="[Текст]"/>
      <dgm:spPr/>
      <dgm:t>
        <a:bodyPr/>
        <a:lstStyle/>
        <a:p>
          <a:r>
            <a:rPr lang="uk-UA" b="1" dirty="0" smtClean="0"/>
            <a:t>Взаємодія</a:t>
          </a:r>
          <a:r>
            <a:rPr lang="uk-UA" dirty="0" smtClean="0"/>
            <a:t> </a:t>
          </a:r>
          <a:r>
            <a:rPr lang="uk-UA" noProof="0" dirty="0" smtClean="0"/>
            <a:t>з державними та недержавними організаціями</a:t>
          </a:r>
          <a:endParaRPr lang="uk-UA" noProof="0" dirty="0"/>
        </a:p>
      </dgm:t>
    </dgm:pt>
    <dgm:pt modelId="{F6B45308-F67E-4D3A-99F6-E76969BCF68B}" type="parTrans" cxnId="{685B5122-790E-48DC-AF49-EB37C0EC46CA}">
      <dgm:prSet/>
      <dgm:spPr/>
      <dgm:t>
        <a:bodyPr/>
        <a:lstStyle/>
        <a:p>
          <a:endParaRPr lang="uk-UA"/>
        </a:p>
      </dgm:t>
    </dgm:pt>
    <dgm:pt modelId="{F676E5E4-10EF-4B6F-A1B9-10E28E3F44FE}" type="sibTrans" cxnId="{685B5122-790E-48DC-AF49-EB37C0EC46CA}">
      <dgm:prSet/>
      <dgm:spPr/>
      <dgm:t>
        <a:bodyPr/>
        <a:lstStyle/>
        <a:p>
          <a:endParaRPr lang="uk-UA"/>
        </a:p>
      </dgm:t>
    </dgm:pt>
    <dgm:pt modelId="{1B582BE0-5554-40C9-B733-1A124D00CDAA}" type="pres">
      <dgm:prSet presAssocID="{34D7080F-3C8D-4697-B564-729D0298F7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57903A-314B-45F8-A024-87FCB73F734E}" type="pres">
      <dgm:prSet presAssocID="{22E24A32-5680-49FB-8FD1-D08150857E9B}" presName="root1" presStyleCnt="0"/>
      <dgm:spPr/>
    </dgm:pt>
    <dgm:pt modelId="{35F43906-13FC-4EDE-BDC5-DAACE7D78BB2}" type="pres">
      <dgm:prSet presAssocID="{22E24A32-5680-49FB-8FD1-D08150857E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56828E-C117-428E-AC23-521E35E24C03}" type="pres">
      <dgm:prSet presAssocID="{22E24A32-5680-49FB-8FD1-D08150857E9B}" presName="level2hierChild" presStyleCnt="0"/>
      <dgm:spPr/>
    </dgm:pt>
    <dgm:pt modelId="{2DF2D639-09D7-4BD3-B7D5-AF74E31D8E40}" type="pres">
      <dgm:prSet presAssocID="{52D6AB85-D6A5-4C4F-8C13-93D71A8D30ED}" presName="conn2-1" presStyleLbl="parChTrans1D2" presStyleIdx="0" presStyleCnt="3"/>
      <dgm:spPr/>
    </dgm:pt>
    <dgm:pt modelId="{97828ACE-9CA4-442B-82A3-9596FD564F27}" type="pres">
      <dgm:prSet presAssocID="{52D6AB85-D6A5-4C4F-8C13-93D71A8D30ED}" presName="connTx" presStyleLbl="parChTrans1D2" presStyleIdx="0" presStyleCnt="3"/>
      <dgm:spPr/>
    </dgm:pt>
    <dgm:pt modelId="{EA3FCB24-8D2B-473D-B2CD-CB712FB179F5}" type="pres">
      <dgm:prSet presAssocID="{66C9864C-8AC0-4AF6-B2E2-2148A178DDCD}" presName="root2" presStyleCnt="0"/>
      <dgm:spPr/>
    </dgm:pt>
    <dgm:pt modelId="{D23D7599-8AA4-4D89-9426-80C1EF6AF168}" type="pres">
      <dgm:prSet presAssocID="{66C9864C-8AC0-4AF6-B2E2-2148A178DDC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BC9F1B-B637-4E4D-A57C-672346296ED7}" type="pres">
      <dgm:prSet presAssocID="{66C9864C-8AC0-4AF6-B2E2-2148A178DDCD}" presName="level3hierChild" presStyleCnt="0"/>
      <dgm:spPr/>
    </dgm:pt>
    <dgm:pt modelId="{91304BB5-7F68-4D12-AD9A-38715985813B}" type="pres">
      <dgm:prSet presAssocID="{1B0E5C37-F57F-4B30-BFF1-F7D100616D83}" presName="conn2-1" presStyleLbl="parChTrans1D2" presStyleIdx="1" presStyleCnt="3"/>
      <dgm:spPr/>
    </dgm:pt>
    <dgm:pt modelId="{F2260DB8-7EA1-491A-9CDF-17B072288C91}" type="pres">
      <dgm:prSet presAssocID="{1B0E5C37-F57F-4B30-BFF1-F7D100616D83}" presName="connTx" presStyleLbl="parChTrans1D2" presStyleIdx="1" presStyleCnt="3"/>
      <dgm:spPr/>
    </dgm:pt>
    <dgm:pt modelId="{FA817ED6-6688-4A2B-A5BD-EBD90B69B8FE}" type="pres">
      <dgm:prSet presAssocID="{D07D5B65-E643-4AD8-BCDF-DB3830600203}" presName="root2" presStyleCnt="0"/>
      <dgm:spPr/>
    </dgm:pt>
    <dgm:pt modelId="{092987B8-F789-43DE-9838-C18F017CE61F}" type="pres">
      <dgm:prSet presAssocID="{D07D5B65-E643-4AD8-BCDF-DB383060020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A8843C-198A-4B3D-86AD-39A45AAA30B4}" type="pres">
      <dgm:prSet presAssocID="{D07D5B65-E643-4AD8-BCDF-DB3830600203}" presName="level3hierChild" presStyleCnt="0"/>
      <dgm:spPr/>
    </dgm:pt>
    <dgm:pt modelId="{B9F89630-5E4B-4FFA-8D85-FB451B71B3A4}" type="pres">
      <dgm:prSet presAssocID="{F6B45308-F67E-4D3A-99F6-E76969BCF68B}" presName="conn2-1" presStyleLbl="parChTrans1D2" presStyleIdx="2" presStyleCnt="3"/>
      <dgm:spPr/>
    </dgm:pt>
    <dgm:pt modelId="{EA750619-615C-4937-9E0B-C190FEB82B45}" type="pres">
      <dgm:prSet presAssocID="{F6B45308-F67E-4D3A-99F6-E76969BCF68B}" presName="connTx" presStyleLbl="parChTrans1D2" presStyleIdx="2" presStyleCnt="3"/>
      <dgm:spPr/>
    </dgm:pt>
    <dgm:pt modelId="{4D43B1FE-28E1-47E7-A500-3BA92935E1D3}" type="pres">
      <dgm:prSet presAssocID="{4B41304E-0E33-48F6-8773-697312B6FFEB}" presName="root2" presStyleCnt="0"/>
      <dgm:spPr/>
    </dgm:pt>
    <dgm:pt modelId="{4BB222BC-3B16-4692-A5CE-720827A4ECC4}" type="pres">
      <dgm:prSet presAssocID="{4B41304E-0E33-48F6-8773-697312B6FFE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2991FB-594A-4FD6-855A-618B50F6D126}" type="pres">
      <dgm:prSet presAssocID="{4B41304E-0E33-48F6-8773-697312B6FFEB}" presName="level3hierChild" presStyleCnt="0"/>
      <dgm:spPr/>
    </dgm:pt>
  </dgm:ptLst>
  <dgm:cxnLst>
    <dgm:cxn modelId="{6F5D1934-3ACF-4724-9A7B-4A7B8DF2B301}" srcId="{22E24A32-5680-49FB-8FD1-D08150857E9B}" destId="{66C9864C-8AC0-4AF6-B2E2-2148A178DDCD}" srcOrd="0" destOrd="0" parTransId="{52D6AB85-D6A5-4C4F-8C13-93D71A8D30ED}" sibTransId="{0AD3E9E9-9FC8-4319-9D5B-22E029485651}"/>
    <dgm:cxn modelId="{0C70C42C-4F7B-4023-AEBB-4D0D00D103C4}" type="presOf" srcId="{52D6AB85-D6A5-4C4F-8C13-93D71A8D30ED}" destId="{2DF2D639-09D7-4BD3-B7D5-AF74E31D8E40}" srcOrd="0" destOrd="0" presId="urn:microsoft.com/office/officeart/2008/layout/HorizontalMultiLevelHierarchy"/>
    <dgm:cxn modelId="{685B5122-790E-48DC-AF49-EB37C0EC46CA}" srcId="{22E24A32-5680-49FB-8FD1-D08150857E9B}" destId="{4B41304E-0E33-48F6-8773-697312B6FFEB}" srcOrd="2" destOrd="0" parTransId="{F6B45308-F67E-4D3A-99F6-E76969BCF68B}" sibTransId="{F676E5E4-10EF-4B6F-A1B9-10E28E3F44FE}"/>
    <dgm:cxn modelId="{5D94A569-4570-43CA-B93E-8EC21966DB7B}" srcId="{22E24A32-5680-49FB-8FD1-D08150857E9B}" destId="{D07D5B65-E643-4AD8-BCDF-DB3830600203}" srcOrd="1" destOrd="0" parTransId="{1B0E5C37-F57F-4B30-BFF1-F7D100616D83}" sibTransId="{14A070C2-9B1C-4501-9065-8963E0CA98C7}"/>
    <dgm:cxn modelId="{B2814CFE-B9B8-41E0-B187-A48FAD9E8AFF}" type="presOf" srcId="{52D6AB85-D6A5-4C4F-8C13-93D71A8D30ED}" destId="{97828ACE-9CA4-442B-82A3-9596FD564F27}" srcOrd="1" destOrd="0" presId="urn:microsoft.com/office/officeart/2008/layout/HorizontalMultiLevelHierarchy"/>
    <dgm:cxn modelId="{E765F0B0-76D4-4366-9BE2-DE31F6118047}" type="presOf" srcId="{22E24A32-5680-49FB-8FD1-D08150857E9B}" destId="{35F43906-13FC-4EDE-BDC5-DAACE7D78BB2}" srcOrd="0" destOrd="0" presId="urn:microsoft.com/office/officeart/2008/layout/HorizontalMultiLevelHierarchy"/>
    <dgm:cxn modelId="{C6AFD4FC-68DE-4CA0-829C-B8308A807C5F}" type="presOf" srcId="{4B41304E-0E33-48F6-8773-697312B6FFEB}" destId="{4BB222BC-3B16-4692-A5CE-720827A4ECC4}" srcOrd="0" destOrd="0" presId="urn:microsoft.com/office/officeart/2008/layout/HorizontalMultiLevelHierarchy"/>
    <dgm:cxn modelId="{ED62D8F4-D86E-4760-9E4E-16E9EEEE127C}" type="presOf" srcId="{1B0E5C37-F57F-4B30-BFF1-F7D100616D83}" destId="{F2260DB8-7EA1-491A-9CDF-17B072288C91}" srcOrd="1" destOrd="0" presId="urn:microsoft.com/office/officeart/2008/layout/HorizontalMultiLevelHierarchy"/>
    <dgm:cxn modelId="{D2CF23B0-DB87-4100-A559-0C5E4C6D00DB}" type="presOf" srcId="{F6B45308-F67E-4D3A-99F6-E76969BCF68B}" destId="{EA750619-615C-4937-9E0B-C190FEB82B45}" srcOrd="1" destOrd="0" presId="urn:microsoft.com/office/officeart/2008/layout/HorizontalMultiLevelHierarchy"/>
    <dgm:cxn modelId="{34A36F65-E434-4345-A5B1-0A0856FD6DD2}" type="presOf" srcId="{66C9864C-8AC0-4AF6-B2E2-2148A178DDCD}" destId="{D23D7599-8AA4-4D89-9426-80C1EF6AF168}" srcOrd="0" destOrd="0" presId="urn:microsoft.com/office/officeart/2008/layout/HorizontalMultiLevelHierarchy"/>
    <dgm:cxn modelId="{90CA370A-C103-48E1-B342-45C3401FB3C9}" type="presOf" srcId="{34D7080F-3C8D-4697-B564-729D0298F7C5}" destId="{1B582BE0-5554-40C9-B733-1A124D00CDAA}" srcOrd="0" destOrd="0" presId="urn:microsoft.com/office/officeart/2008/layout/HorizontalMultiLevelHierarchy"/>
    <dgm:cxn modelId="{0360FEB2-B742-4CB9-BEB8-2B5F63DBB1BE}" type="presOf" srcId="{D07D5B65-E643-4AD8-BCDF-DB3830600203}" destId="{092987B8-F789-43DE-9838-C18F017CE61F}" srcOrd="0" destOrd="0" presId="urn:microsoft.com/office/officeart/2008/layout/HorizontalMultiLevelHierarchy"/>
    <dgm:cxn modelId="{D9BC4BB5-980E-4002-B003-70862C904BED}" type="presOf" srcId="{1B0E5C37-F57F-4B30-BFF1-F7D100616D83}" destId="{91304BB5-7F68-4D12-AD9A-38715985813B}" srcOrd="0" destOrd="0" presId="urn:microsoft.com/office/officeart/2008/layout/HorizontalMultiLevelHierarchy"/>
    <dgm:cxn modelId="{79DBDE39-C621-4B5B-AE94-E745997E518F}" srcId="{34D7080F-3C8D-4697-B564-729D0298F7C5}" destId="{22E24A32-5680-49FB-8FD1-D08150857E9B}" srcOrd="0" destOrd="0" parTransId="{30241164-45ED-4D14-AD30-0C6FCAB4A866}" sibTransId="{18DC693E-36F9-4B54-906A-5040832A0A94}"/>
    <dgm:cxn modelId="{B7B7B3E2-9E15-4175-98F2-C26EF2454105}" type="presOf" srcId="{F6B45308-F67E-4D3A-99F6-E76969BCF68B}" destId="{B9F89630-5E4B-4FFA-8D85-FB451B71B3A4}" srcOrd="0" destOrd="0" presId="urn:microsoft.com/office/officeart/2008/layout/HorizontalMultiLevelHierarchy"/>
    <dgm:cxn modelId="{E326D073-9FAC-4E47-8D7C-FEA2F2AB5444}" type="presParOf" srcId="{1B582BE0-5554-40C9-B733-1A124D00CDAA}" destId="{8057903A-314B-45F8-A024-87FCB73F734E}" srcOrd="0" destOrd="0" presId="urn:microsoft.com/office/officeart/2008/layout/HorizontalMultiLevelHierarchy"/>
    <dgm:cxn modelId="{1381272E-B6AB-4360-AA8D-A41A880E5A53}" type="presParOf" srcId="{8057903A-314B-45F8-A024-87FCB73F734E}" destId="{35F43906-13FC-4EDE-BDC5-DAACE7D78BB2}" srcOrd="0" destOrd="0" presId="urn:microsoft.com/office/officeart/2008/layout/HorizontalMultiLevelHierarchy"/>
    <dgm:cxn modelId="{A4510C99-1023-4A96-8E21-9E76C673FB5D}" type="presParOf" srcId="{8057903A-314B-45F8-A024-87FCB73F734E}" destId="{FA56828E-C117-428E-AC23-521E35E24C03}" srcOrd="1" destOrd="0" presId="urn:microsoft.com/office/officeart/2008/layout/HorizontalMultiLevelHierarchy"/>
    <dgm:cxn modelId="{769E1079-31A6-4F52-A069-B7732A75E143}" type="presParOf" srcId="{FA56828E-C117-428E-AC23-521E35E24C03}" destId="{2DF2D639-09D7-4BD3-B7D5-AF74E31D8E40}" srcOrd="0" destOrd="0" presId="urn:microsoft.com/office/officeart/2008/layout/HorizontalMultiLevelHierarchy"/>
    <dgm:cxn modelId="{7C2EC460-1F7B-4E1C-8AE9-D88F43CA4D61}" type="presParOf" srcId="{2DF2D639-09D7-4BD3-B7D5-AF74E31D8E40}" destId="{97828ACE-9CA4-442B-82A3-9596FD564F27}" srcOrd="0" destOrd="0" presId="urn:microsoft.com/office/officeart/2008/layout/HorizontalMultiLevelHierarchy"/>
    <dgm:cxn modelId="{67A30CBF-D2CB-440B-A987-BAB7F177DB7B}" type="presParOf" srcId="{FA56828E-C117-428E-AC23-521E35E24C03}" destId="{EA3FCB24-8D2B-473D-B2CD-CB712FB179F5}" srcOrd="1" destOrd="0" presId="urn:microsoft.com/office/officeart/2008/layout/HorizontalMultiLevelHierarchy"/>
    <dgm:cxn modelId="{CAA0D9D4-E3E5-4E39-95A2-709AE66F8742}" type="presParOf" srcId="{EA3FCB24-8D2B-473D-B2CD-CB712FB179F5}" destId="{D23D7599-8AA4-4D89-9426-80C1EF6AF168}" srcOrd="0" destOrd="0" presId="urn:microsoft.com/office/officeart/2008/layout/HorizontalMultiLevelHierarchy"/>
    <dgm:cxn modelId="{035F4EB9-702D-4989-BB38-D04286D381E8}" type="presParOf" srcId="{EA3FCB24-8D2B-473D-B2CD-CB712FB179F5}" destId="{24BC9F1B-B637-4E4D-A57C-672346296ED7}" srcOrd="1" destOrd="0" presId="urn:microsoft.com/office/officeart/2008/layout/HorizontalMultiLevelHierarchy"/>
    <dgm:cxn modelId="{8F949453-132B-4429-BFB2-807178B61FD1}" type="presParOf" srcId="{FA56828E-C117-428E-AC23-521E35E24C03}" destId="{91304BB5-7F68-4D12-AD9A-38715985813B}" srcOrd="2" destOrd="0" presId="urn:microsoft.com/office/officeart/2008/layout/HorizontalMultiLevelHierarchy"/>
    <dgm:cxn modelId="{4D9E6E35-7B46-4274-A152-E89483264950}" type="presParOf" srcId="{91304BB5-7F68-4D12-AD9A-38715985813B}" destId="{F2260DB8-7EA1-491A-9CDF-17B072288C91}" srcOrd="0" destOrd="0" presId="urn:microsoft.com/office/officeart/2008/layout/HorizontalMultiLevelHierarchy"/>
    <dgm:cxn modelId="{78CE5C41-281B-4ED8-8B19-ABDED0675922}" type="presParOf" srcId="{FA56828E-C117-428E-AC23-521E35E24C03}" destId="{FA817ED6-6688-4A2B-A5BD-EBD90B69B8FE}" srcOrd="3" destOrd="0" presId="urn:microsoft.com/office/officeart/2008/layout/HorizontalMultiLevelHierarchy"/>
    <dgm:cxn modelId="{2363B602-44A2-4437-BCAA-111555E3D0F5}" type="presParOf" srcId="{FA817ED6-6688-4A2B-A5BD-EBD90B69B8FE}" destId="{092987B8-F789-43DE-9838-C18F017CE61F}" srcOrd="0" destOrd="0" presId="urn:microsoft.com/office/officeart/2008/layout/HorizontalMultiLevelHierarchy"/>
    <dgm:cxn modelId="{A74239E5-4A75-4DE0-B92F-049F9F3E83C1}" type="presParOf" srcId="{FA817ED6-6688-4A2B-A5BD-EBD90B69B8FE}" destId="{B4A8843C-198A-4B3D-86AD-39A45AAA30B4}" srcOrd="1" destOrd="0" presId="urn:microsoft.com/office/officeart/2008/layout/HorizontalMultiLevelHierarchy"/>
    <dgm:cxn modelId="{A52117CF-7B56-4D22-BFA8-F783CCA7F4D6}" type="presParOf" srcId="{FA56828E-C117-428E-AC23-521E35E24C03}" destId="{B9F89630-5E4B-4FFA-8D85-FB451B71B3A4}" srcOrd="4" destOrd="0" presId="urn:microsoft.com/office/officeart/2008/layout/HorizontalMultiLevelHierarchy"/>
    <dgm:cxn modelId="{C15A473C-E72E-4F73-A237-0820A54FE4B2}" type="presParOf" srcId="{B9F89630-5E4B-4FFA-8D85-FB451B71B3A4}" destId="{EA750619-615C-4937-9E0B-C190FEB82B45}" srcOrd="0" destOrd="0" presId="urn:microsoft.com/office/officeart/2008/layout/HorizontalMultiLevelHierarchy"/>
    <dgm:cxn modelId="{92AF1E94-66C6-48CE-BE45-1ADF7EF53F86}" type="presParOf" srcId="{FA56828E-C117-428E-AC23-521E35E24C03}" destId="{4D43B1FE-28E1-47E7-A500-3BA92935E1D3}" srcOrd="5" destOrd="0" presId="urn:microsoft.com/office/officeart/2008/layout/HorizontalMultiLevelHierarchy"/>
    <dgm:cxn modelId="{2010751E-B419-4943-8AB4-9116605D8A3E}" type="presParOf" srcId="{4D43B1FE-28E1-47E7-A500-3BA92935E1D3}" destId="{4BB222BC-3B16-4692-A5CE-720827A4ECC4}" srcOrd="0" destOrd="0" presId="urn:microsoft.com/office/officeart/2008/layout/HorizontalMultiLevelHierarchy"/>
    <dgm:cxn modelId="{5E4AEEAB-89C0-4D04-A527-EDEB39870C24}" type="presParOf" srcId="{4D43B1FE-28E1-47E7-A500-3BA92935E1D3}" destId="{A82991FB-594A-4FD6-855A-618B50F6D12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06369-F553-40FC-A200-5966A2B556B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762BD24-54D0-4F11-B4DF-384311EF0FDF}">
      <dgm:prSet phldrT="[Текст]" custT="1"/>
      <dgm:spPr/>
      <dgm:t>
        <a:bodyPr/>
        <a:lstStyle/>
        <a:p>
          <a:r>
            <a:rPr lang="uk-UA" sz="2400" b="1" noProof="0" dirty="0" smtClean="0"/>
            <a:t>Гуманізм – </a:t>
          </a:r>
          <a:r>
            <a:rPr lang="uk-UA" sz="2400" b="0" noProof="0" dirty="0" smtClean="0"/>
            <a:t>визнання цінності кожної людини</a:t>
          </a:r>
          <a:endParaRPr lang="uk-UA" sz="2400" b="0" noProof="0" dirty="0"/>
        </a:p>
      </dgm:t>
    </dgm:pt>
    <dgm:pt modelId="{B2409F84-36D9-4E3D-A65E-FAC781F1AB26}" type="parTrans" cxnId="{A1485622-EE8B-47B3-8FD7-0E5CF978F645}">
      <dgm:prSet/>
      <dgm:spPr/>
      <dgm:t>
        <a:bodyPr/>
        <a:lstStyle/>
        <a:p>
          <a:endParaRPr lang="uk-UA" sz="2400"/>
        </a:p>
      </dgm:t>
    </dgm:pt>
    <dgm:pt modelId="{AD609A1A-DC12-42C7-8731-B9A5B1E59DD5}" type="sibTrans" cxnId="{A1485622-EE8B-47B3-8FD7-0E5CF978F645}">
      <dgm:prSet/>
      <dgm:spPr/>
      <dgm:t>
        <a:bodyPr/>
        <a:lstStyle/>
        <a:p>
          <a:endParaRPr lang="uk-UA" sz="2400"/>
        </a:p>
      </dgm:t>
    </dgm:pt>
    <dgm:pt modelId="{0569144D-701A-4F0E-B1C7-92F351B58EF2}">
      <dgm:prSet phldrT="[Текст]" custT="1"/>
      <dgm:spPr/>
      <dgm:t>
        <a:bodyPr/>
        <a:lstStyle/>
        <a:p>
          <a:r>
            <a:rPr lang="uk-UA" sz="2400" b="1" noProof="0" dirty="0" smtClean="0"/>
            <a:t>Компетентність – </a:t>
          </a:r>
          <a:r>
            <a:rPr lang="uk-UA" sz="2400" b="0" noProof="0" dirty="0" smtClean="0"/>
            <a:t>постійне вдосконалення професійних навичок</a:t>
          </a:r>
          <a:endParaRPr lang="uk-UA" sz="2400" b="0" noProof="0" dirty="0"/>
        </a:p>
      </dgm:t>
    </dgm:pt>
    <dgm:pt modelId="{2D89C764-AE58-4131-A3C8-7142C860EDA0}" type="parTrans" cxnId="{897F8AFB-9DF9-4516-AD3E-DAEFA973E840}">
      <dgm:prSet/>
      <dgm:spPr/>
      <dgm:t>
        <a:bodyPr/>
        <a:lstStyle/>
        <a:p>
          <a:endParaRPr lang="uk-UA" sz="2400"/>
        </a:p>
      </dgm:t>
    </dgm:pt>
    <dgm:pt modelId="{B7115728-4293-4291-90AC-B2ACAF129DB2}" type="sibTrans" cxnId="{897F8AFB-9DF9-4516-AD3E-DAEFA973E840}">
      <dgm:prSet/>
      <dgm:spPr/>
      <dgm:t>
        <a:bodyPr/>
        <a:lstStyle/>
        <a:p>
          <a:endParaRPr lang="uk-UA" sz="2400"/>
        </a:p>
      </dgm:t>
    </dgm:pt>
    <dgm:pt modelId="{3A91C160-5B21-4517-9E7A-E599B7375463}">
      <dgm:prSet phldrT="[Текст]" custT="1"/>
      <dgm:spPr/>
      <dgm:t>
        <a:bodyPr/>
        <a:lstStyle/>
        <a:p>
          <a:r>
            <a:rPr lang="uk-UA" sz="2400" b="1" dirty="0" smtClean="0"/>
            <a:t>Конфіденційність</a:t>
          </a:r>
          <a:r>
            <a:rPr lang="uk-UA" sz="2400" dirty="0" smtClean="0"/>
            <a:t> – збереження </a:t>
          </a:r>
          <a:r>
            <a:rPr lang="uk-UA" sz="2400" dirty="0" err="1" smtClean="0"/>
            <a:t>приватності</a:t>
          </a:r>
          <a:r>
            <a:rPr lang="uk-UA" sz="2400" dirty="0" smtClean="0"/>
            <a:t> клієнтів</a:t>
          </a:r>
          <a:endParaRPr lang="uk-UA" sz="2400" b="1" noProof="0" dirty="0"/>
        </a:p>
      </dgm:t>
    </dgm:pt>
    <dgm:pt modelId="{AECA4AF0-8D38-47ED-9824-8F388401C73A}" type="parTrans" cxnId="{F2132565-C8F7-4CD7-9420-B44F679B0255}">
      <dgm:prSet/>
      <dgm:spPr/>
      <dgm:t>
        <a:bodyPr/>
        <a:lstStyle/>
        <a:p>
          <a:endParaRPr lang="uk-UA" sz="2400"/>
        </a:p>
      </dgm:t>
    </dgm:pt>
    <dgm:pt modelId="{2820BF46-5887-4BE9-B767-58BA1B358085}" type="sibTrans" cxnId="{F2132565-C8F7-4CD7-9420-B44F679B0255}">
      <dgm:prSet/>
      <dgm:spPr/>
      <dgm:t>
        <a:bodyPr/>
        <a:lstStyle/>
        <a:p>
          <a:endParaRPr lang="uk-UA" sz="2400"/>
        </a:p>
      </dgm:t>
    </dgm:pt>
    <dgm:pt modelId="{1952809E-3EF3-4589-8107-9AB0D2B5E207}">
      <dgm:prSet phldrT="[Текст]" custT="1"/>
      <dgm:spPr/>
      <dgm:t>
        <a:bodyPr/>
        <a:lstStyle/>
        <a:p>
          <a:r>
            <a:rPr lang="uk-UA" sz="2400" b="1" noProof="0" dirty="0" smtClean="0"/>
            <a:t>Чесність та Справедливість</a:t>
          </a:r>
          <a:r>
            <a:rPr lang="uk-UA" sz="2400" noProof="0" dirty="0" smtClean="0"/>
            <a:t> – рівне ставлення до всіх клієнтів</a:t>
          </a:r>
          <a:endParaRPr lang="uk-UA" sz="2400" noProof="0" dirty="0"/>
        </a:p>
      </dgm:t>
    </dgm:pt>
    <dgm:pt modelId="{4FD91C09-D7E6-4612-B0B7-0C5F84582C7F}" type="parTrans" cxnId="{D7D8782F-003D-421B-AC3D-BF0080DDB663}">
      <dgm:prSet/>
      <dgm:spPr/>
      <dgm:t>
        <a:bodyPr/>
        <a:lstStyle/>
        <a:p>
          <a:endParaRPr lang="uk-UA" sz="2400"/>
        </a:p>
      </dgm:t>
    </dgm:pt>
    <dgm:pt modelId="{E45868BC-A341-40FA-BD21-500BB1C9651A}" type="sibTrans" cxnId="{D7D8782F-003D-421B-AC3D-BF0080DDB663}">
      <dgm:prSet/>
      <dgm:spPr/>
      <dgm:t>
        <a:bodyPr/>
        <a:lstStyle/>
        <a:p>
          <a:endParaRPr lang="uk-UA" sz="2400"/>
        </a:p>
      </dgm:t>
    </dgm:pt>
    <dgm:pt modelId="{6CEE13A8-0051-4994-A2B4-FDE04FDD64DC}">
      <dgm:prSet phldrT="[Текст]" custT="1"/>
      <dgm:spPr/>
      <dgm:t>
        <a:bodyPr/>
        <a:lstStyle/>
        <a:p>
          <a:r>
            <a:rPr lang="uk-UA" sz="2400" b="1" noProof="0" dirty="0" smtClean="0"/>
            <a:t>Об’єктивність та Неупередженість</a:t>
          </a:r>
          <a:endParaRPr lang="uk-UA" sz="2400" noProof="0" dirty="0"/>
        </a:p>
      </dgm:t>
    </dgm:pt>
    <dgm:pt modelId="{273FE25F-FF25-40E0-A5D0-2936BEC6582C}" type="parTrans" cxnId="{34DAD605-2D32-4A89-92B4-3EEA58AF759E}">
      <dgm:prSet/>
      <dgm:spPr/>
      <dgm:t>
        <a:bodyPr/>
        <a:lstStyle/>
        <a:p>
          <a:endParaRPr lang="uk-UA"/>
        </a:p>
      </dgm:t>
    </dgm:pt>
    <dgm:pt modelId="{11B35F6E-BAAF-43B4-98D7-A1D4485D820A}" type="sibTrans" cxnId="{34DAD605-2D32-4A89-92B4-3EEA58AF759E}">
      <dgm:prSet/>
      <dgm:spPr/>
      <dgm:t>
        <a:bodyPr/>
        <a:lstStyle/>
        <a:p>
          <a:endParaRPr lang="uk-UA"/>
        </a:p>
      </dgm:t>
    </dgm:pt>
    <dgm:pt modelId="{29A54651-42F4-40EF-B6AA-237553D3F35C}" type="pres">
      <dgm:prSet presAssocID="{F3E06369-F553-40FC-A200-5966A2B55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36826D9-269F-451D-9020-8D171911A518}" type="pres">
      <dgm:prSet presAssocID="{F3E06369-F553-40FC-A200-5966A2B556B7}" presName="Name1" presStyleCnt="0"/>
      <dgm:spPr/>
    </dgm:pt>
    <dgm:pt modelId="{75F7C04F-197A-489A-A40B-18EF7546C729}" type="pres">
      <dgm:prSet presAssocID="{F3E06369-F553-40FC-A200-5966A2B556B7}" presName="cycle" presStyleCnt="0"/>
      <dgm:spPr/>
    </dgm:pt>
    <dgm:pt modelId="{159DC321-7069-4619-82F4-F859E60C5A51}" type="pres">
      <dgm:prSet presAssocID="{F3E06369-F553-40FC-A200-5966A2B556B7}" presName="srcNode" presStyleLbl="node1" presStyleIdx="0" presStyleCnt="5"/>
      <dgm:spPr/>
    </dgm:pt>
    <dgm:pt modelId="{923CFFAA-E218-4B02-B91D-763BD6007836}" type="pres">
      <dgm:prSet presAssocID="{F3E06369-F553-40FC-A200-5966A2B556B7}" presName="conn" presStyleLbl="parChTrans1D2" presStyleIdx="0" presStyleCnt="1"/>
      <dgm:spPr/>
      <dgm:t>
        <a:bodyPr/>
        <a:lstStyle/>
        <a:p>
          <a:endParaRPr lang="uk-UA"/>
        </a:p>
      </dgm:t>
    </dgm:pt>
    <dgm:pt modelId="{41E6A7C4-4D11-4ADF-A9AD-3C364C356783}" type="pres">
      <dgm:prSet presAssocID="{F3E06369-F553-40FC-A200-5966A2B556B7}" presName="extraNode" presStyleLbl="node1" presStyleIdx="0" presStyleCnt="5"/>
      <dgm:spPr/>
    </dgm:pt>
    <dgm:pt modelId="{CAE7C6B0-35F9-4966-8198-B4A7C4112D3C}" type="pres">
      <dgm:prSet presAssocID="{F3E06369-F553-40FC-A200-5966A2B556B7}" presName="dstNode" presStyleLbl="node1" presStyleIdx="0" presStyleCnt="5"/>
      <dgm:spPr/>
    </dgm:pt>
    <dgm:pt modelId="{E9ADD6DF-EE8D-44D5-9C13-1CE8F2F22C7C}" type="pres">
      <dgm:prSet presAssocID="{D762BD24-54D0-4F11-B4DF-384311EF0FD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DFC43D-3C5F-43EB-9EE8-2AAB3BF6E1C4}" type="pres">
      <dgm:prSet presAssocID="{D762BD24-54D0-4F11-B4DF-384311EF0FDF}" presName="accent_1" presStyleCnt="0"/>
      <dgm:spPr/>
    </dgm:pt>
    <dgm:pt modelId="{8A09AB07-D7E8-4EE1-A01B-95975A74A3B9}" type="pres">
      <dgm:prSet presAssocID="{D762BD24-54D0-4F11-B4DF-384311EF0FDF}" presName="accentRepeatNode" presStyleLbl="solidFgAcc1" presStyleIdx="0" presStyleCnt="5"/>
      <dgm:spPr/>
    </dgm:pt>
    <dgm:pt modelId="{C7EC0D4D-440F-43DC-9046-1DC49F18282B}" type="pres">
      <dgm:prSet presAssocID="{3A91C160-5B21-4517-9E7A-E599B737546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5F1FE8-795E-407F-943E-CEE16D2F9DBF}" type="pres">
      <dgm:prSet presAssocID="{3A91C160-5B21-4517-9E7A-E599B7375463}" presName="accent_2" presStyleCnt="0"/>
      <dgm:spPr/>
    </dgm:pt>
    <dgm:pt modelId="{D8B43700-C93E-486F-B349-9FDF1C06C6E1}" type="pres">
      <dgm:prSet presAssocID="{3A91C160-5B21-4517-9E7A-E599B7375463}" presName="accentRepeatNode" presStyleLbl="solidFgAcc1" presStyleIdx="1" presStyleCnt="5"/>
      <dgm:spPr/>
    </dgm:pt>
    <dgm:pt modelId="{39EFCD2B-8C1E-4336-8ECF-E74E7CE03F34}" type="pres">
      <dgm:prSet presAssocID="{0569144D-701A-4F0E-B1C7-92F351B58EF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79417-1739-451B-825F-462D812E234B}" type="pres">
      <dgm:prSet presAssocID="{0569144D-701A-4F0E-B1C7-92F351B58EF2}" presName="accent_3" presStyleCnt="0"/>
      <dgm:spPr/>
    </dgm:pt>
    <dgm:pt modelId="{DAC49F7B-EED3-47F7-B25B-F22D475A5ECE}" type="pres">
      <dgm:prSet presAssocID="{0569144D-701A-4F0E-B1C7-92F351B58EF2}" presName="accentRepeatNode" presStyleLbl="solidFgAcc1" presStyleIdx="2" presStyleCnt="5"/>
      <dgm:spPr/>
    </dgm:pt>
    <dgm:pt modelId="{6A4A9D97-3A9B-450C-9881-5748ACE5CBE7}" type="pres">
      <dgm:prSet presAssocID="{1952809E-3EF3-4589-8107-9AB0D2B5E20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E4A56B-836B-426F-BA1A-EC2C8DA93715}" type="pres">
      <dgm:prSet presAssocID="{1952809E-3EF3-4589-8107-9AB0D2B5E207}" presName="accent_4" presStyleCnt="0"/>
      <dgm:spPr/>
    </dgm:pt>
    <dgm:pt modelId="{173A653D-2965-47FE-BBDD-55CF09A60A2F}" type="pres">
      <dgm:prSet presAssocID="{1952809E-3EF3-4589-8107-9AB0D2B5E207}" presName="accentRepeatNode" presStyleLbl="solidFgAcc1" presStyleIdx="3" presStyleCnt="5"/>
      <dgm:spPr/>
    </dgm:pt>
    <dgm:pt modelId="{8841F9D0-15B8-40D2-A55A-53A193CACF7C}" type="pres">
      <dgm:prSet presAssocID="{6CEE13A8-0051-4994-A2B4-FDE04FDD64D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DBDAD-7B9E-4699-91FC-4989FACC0DBA}" type="pres">
      <dgm:prSet presAssocID="{6CEE13A8-0051-4994-A2B4-FDE04FDD64DC}" presName="accent_5" presStyleCnt="0"/>
      <dgm:spPr/>
    </dgm:pt>
    <dgm:pt modelId="{0A688B6A-8DB8-41E5-B775-AB0212CAE1CB}" type="pres">
      <dgm:prSet presAssocID="{6CEE13A8-0051-4994-A2B4-FDE04FDD64DC}" presName="accentRepeatNode" presStyleLbl="solidFgAcc1" presStyleIdx="4" presStyleCnt="5"/>
      <dgm:spPr/>
    </dgm:pt>
  </dgm:ptLst>
  <dgm:cxnLst>
    <dgm:cxn modelId="{0FFE9382-D12F-48A6-B984-A3AC0E84632F}" type="presOf" srcId="{AD609A1A-DC12-42C7-8731-B9A5B1E59DD5}" destId="{923CFFAA-E218-4B02-B91D-763BD6007836}" srcOrd="0" destOrd="0" presId="urn:microsoft.com/office/officeart/2008/layout/VerticalCurvedList"/>
    <dgm:cxn modelId="{3C1F1C9E-B995-4660-BEBD-9B8C5249D349}" type="presOf" srcId="{D762BD24-54D0-4F11-B4DF-384311EF0FDF}" destId="{E9ADD6DF-EE8D-44D5-9C13-1CE8F2F22C7C}" srcOrd="0" destOrd="0" presId="urn:microsoft.com/office/officeart/2008/layout/VerticalCurvedList"/>
    <dgm:cxn modelId="{74872C0D-8ED3-4AE1-82AF-8710C0090AFA}" type="presOf" srcId="{1952809E-3EF3-4589-8107-9AB0D2B5E207}" destId="{6A4A9D97-3A9B-450C-9881-5748ACE5CBE7}" srcOrd="0" destOrd="0" presId="urn:microsoft.com/office/officeart/2008/layout/VerticalCurvedList"/>
    <dgm:cxn modelId="{84AFF14A-223B-47B5-8402-3AB5078BB22B}" type="presOf" srcId="{F3E06369-F553-40FC-A200-5966A2B556B7}" destId="{29A54651-42F4-40EF-B6AA-237553D3F35C}" srcOrd="0" destOrd="0" presId="urn:microsoft.com/office/officeart/2008/layout/VerticalCurvedList"/>
    <dgm:cxn modelId="{17B8AFC4-0822-428D-8DE2-64F752DB972F}" type="presOf" srcId="{0569144D-701A-4F0E-B1C7-92F351B58EF2}" destId="{39EFCD2B-8C1E-4336-8ECF-E74E7CE03F34}" srcOrd="0" destOrd="0" presId="urn:microsoft.com/office/officeart/2008/layout/VerticalCurvedList"/>
    <dgm:cxn modelId="{F2132565-C8F7-4CD7-9420-B44F679B0255}" srcId="{F3E06369-F553-40FC-A200-5966A2B556B7}" destId="{3A91C160-5B21-4517-9E7A-E599B7375463}" srcOrd="1" destOrd="0" parTransId="{AECA4AF0-8D38-47ED-9824-8F388401C73A}" sibTransId="{2820BF46-5887-4BE9-B767-58BA1B358085}"/>
    <dgm:cxn modelId="{8352965C-73E3-42DC-ACDE-8E68EE48F7BF}" type="presOf" srcId="{6CEE13A8-0051-4994-A2B4-FDE04FDD64DC}" destId="{8841F9D0-15B8-40D2-A55A-53A193CACF7C}" srcOrd="0" destOrd="0" presId="urn:microsoft.com/office/officeart/2008/layout/VerticalCurvedList"/>
    <dgm:cxn modelId="{A1485622-EE8B-47B3-8FD7-0E5CF978F645}" srcId="{F3E06369-F553-40FC-A200-5966A2B556B7}" destId="{D762BD24-54D0-4F11-B4DF-384311EF0FDF}" srcOrd="0" destOrd="0" parTransId="{B2409F84-36D9-4E3D-A65E-FAC781F1AB26}" sibTransId="{AD609A1A-DC12-42C7-8731-B9A5B1E59DD5}"/>
    <dgm:cxn modelId="{D7D8782F-003D-421B-AC3D-BF0080DDB663}" srcId="{F3E06369-F553-40FC-A200-5966A2B556B7}" destId="{1952809E-3EF3-4589-8107-9AB0D2B5E207}" srcOrd="3" destOrd="0" parTransId="{4FD91C09-D7E6-4612-B0B7-0C5F84582C7F}" sibTransId="{E45868BC-A341-40FA-BD21-500BB1C9651A}"/>
    <dgm:cxn modelId="{897F8AFB-9DF9-4516-AD3E-DAEFA973E840}" srcId="{F3E06369-F553-40FC-A200-5966A2B556B7}" destId="{0569144D-701A-4F0E-B1C7-92F351B58EF2}" srcOrd="2" destOrd="0" parTransId="{2D89C764-AE58-4131-A3C8-7142C860EDA0}" sibTransId="{B7115728-4293-4291-90AC-B2ACAF129DB2}"/>
    <dgm:cxn modelId="{DEBABA11-2A3E-4314-88B1-C7CFC0303557}" type="presOf" srcId="{3A91C160-5B21-4517-9E7A-E599B7375463}" destId="{C7EC0D4D-440F-43DC-9046-1DC49F18282B}" srcOrd="0" destOrd="0" presId="urn:microsoft.com/office/officeart/2008/layout/VerticalCurvedList"/>
    <dgm:cxn modelId="{34DAD605-2D32-4A89-92B4-3EEA58AF759E}" srcId="{F3E06369-F553-40FC-A200-5966A2B556B7}" destId="{6CEE13A8-0051-4994-A2B4-FDE04FDD64DC}" srcOrd="4" destOrd="0" parTransId="{273FE25F-FF25-40E0-A5D0-2936BEC6582C}" sibTransId="{11B35F6E-BAAF-43B4-98D7-A1D4485D820A}"/>
    <dgm:cxn modelId="{F96FFBA3-1AA9-4654-92E4-776B8338BA7D}" type="presParOf" srcId="{29A54651-42F4-40EF-B6AA-237553D3F35C}" destId="{036826D9-269F-451D-9020-8D171911A518}" srcOrd="0" destOrd="0" presId="urn:microsoft.com/office/officeart/2008/layout/VerticalCurvedList"/>
    <dgm:cxn modelId="{29D86680-AB7D-4D75-A467-22E167D8D3B1}" type="presParOf" srcId="{036826D9-269F-451D-9020-8D171911A518}" destId="{75F7C04F-197A-489A-A40B-18EF7546C729}" srcOrd="0" destOrd="0" presId="urn:microsoft.com/office/officeart/2008/layout/VerticalCurvedList"/>
    <dgm:cxn modelId="{34521841-5D93-4BCE-AA4B-D879E14AA4BB}" type="presParOf" srcId="{75F7C04F-197A-489A-A40B-18EF7546C729}" destId="{159DC321-7069-4619-82F4-F859E60C5A51}" srcOrd="0" destOrd="0" presId="urn:microsoft.com/office/officeart/2008/layout/VerticalCurvedList"/>
    <dgm:cxn modelId="{89866507-84AE-483E-976E-708DA1D97A58}" type="presParOf" srcId="{75F7C04F-197A-489A-A40B-18EF7546C729}" destId="{923CFFAA-E218-4B02-B91D-763BD6007836}" srcOrd="1" destOrd="0" presId="urn:microsoft.com/office/officeart/2008/layout/VerticalCurvedList"/>
    <dgm:cxn modelId="{35AC0048-FC71-4074-9B6E-6DF38D4497FF}" type="presParOf" srcId="{75F7C04F-197A-489A-A40B-18EF7546C729}" destId="{41E6A7C4-4D11-4ADF-A9AD-3C364C356783}" srcOrd="2" destOrd="0" presId="urn:microsoft.com/office/officeart/2008/layout/VerticalCurvedList"/>
    <dgm:cxn modelId="{40B340ED-3672-4C2F-A2C9-EB548139573A}" type="presParOf" srcId="{75F7C04F-197A-489A-A40B-18EF7546C729}" destId="{CAE7C6B0-35F9-4966-8198-B4A7C4112D3C}" srcOrd="3" destOrd="0" presId="urn:microsoft.com/office/officeart/2008/layout/VerticalCurvedList"/>
    <dgm:cxn modelId="{19772098-E8EB-47CC-89FA-11D8ABEF8557}" type="presParOf" srcId="{036826D9-269F-451D-9020-8D171911A518}" destId="{E9ADD6DF-EE8D-44D5-9C13-1CE8F2F22C7C}" srcOrd="1" destOrd="0" presId="urn:microsoft.com/office/officeart/2008/layout/VerticalCurvedList"/>
    <dgm:cxn modelId="{26427D72-AAD7-41F2-AE94-DCC69EEF11E8}" type="presParOf" srcId="{036826D9-269F-451D-9020-8D171911A518}" destId="{72DFC43D-3C5F-43EB-9EE8-2AAB3BF6E1C4}" srcOrd="2" destOrd="0" presId="urn:microsoft.com/office/officeart/2008/layout/VerticalCurvedList"/>
    <dgm:cxn modelId="{8267D036-88AD-41BF-B511-E4CE3879B915}" type="presParOf" srcId="{72DFC43D-3C5F-43EB-9EE8-2AAB3BF6E1C4}" destId="{8A09AB07-D7E8-4EE1-A01B-95975A74A3B9}" srcOrd="0" destOrd="0" presId="urn:microsoft.com/office/officeart/2008/layout/VerticalCurvedList"/>
    <dgm:cxn modelId="{EFDD03F7-4D6B-419D-8694-D700AB37A446}" type="presParOf" srcId="{036826D9-269F-451D-9020-8D171911A518}" destId="{C7EC0D4D-440F-43DC-9046-1DC49F18282B}" srcOrd="3" destOrd="0" presId="urn:microsoft.com/office/officeart/2008/layout/VerticalCurvedList"/>
    <dgm:cxn modelId="{C51DFB02-30ED-44F1-BCC5-FE337D94E58B}" type="presParOf" srcId="{036826D9-269F-451D-9020-8D171911A518}" destId="{695F1FE8-795E-407F-943E-CEE16D2F9DBF}" srcOrd="4" destOrd="0" presId="urn:microsoft.com/office/officeart/2008/layout/VerticalCurvedList"/>
    <dgm:cxn modelId="{3359A17E-E99B-4D34-977F-A29F3C13BEB0}" type="presParOf" srcId="{695F1FE8-795E-407F-943E-CEE16D2F9DBF}" destId="{D8B43700-C93E-486F-B349-9FDF1C06C6E1}" srcOrd="0" destOrd="0" presId="urn:microsoft.com/office/officeart/2008/layout/VerticalCurvedList"/>
    <dgm:cxn modelId="{E0BC7667-A8DA-40BA-859C-06EE36DD58C5}" type="presParOf" srcId="{036826D9-269F-451D-9020-8D171911A518}" destId="{39EFCD2B-8C1E-4336-8ECF-E74E7CE03F34}" srcOrd="5" destOrd="0" presId="urn:microsoft.com/office/officeart/2008/layout/VerticalCurvedList"/>
    <dgm:cxn modelId="{AF3AA8A1-151E-4955-84A1-17FCE8E339DB}" type="presParOf" srcId="{036826D9-269F-451D-9020-8D171911A518}" destId="{A5B79417-1739-451B-825F-462D812E234B}" srcOrd="6" destOrd="0" presId="urn:microsoft.com/office/officeart/2008/layout/VerticalCurvedList"/>
    <dgm:cxn modelId="{46FD9B1E-54AD-4CD2-9C7D-504C613FD3A4}" type="presParOf" srcId="{A5B79417-1739-451B-825F-462D812E234B}" destId="{DAC49F7B-EED3-47F7-B25B-F22D475A5ECE}" srcOrd="0" destOrd="0" presId="urn:microsoft.com/office/officeart/2008/layout/VerticalCurvedList"/>
    <dgm:cxn modelId="{63F42296-DC05-4564-B4D2-A7E3EB84FA28}" type="presParOf" srcId="{036826D9-269F-451D-9020-8D171911A518}" destId="{6A4A9D97-3A9B-450C-9881-5748ACE5CBE7}" srcOrd="7" destOrd="0" presId="urn:microsoft.com/office/officeart/2008/layout/VerticalCurvedList"/>
    <dgm:cxn modelId="{04AA96D6-3C14-400A-988A-959A39F0474C}" type="presParOf" srcId="{036826D9-269F-451D-9020-8D171911A518}" destId="{0AE4A56B-836B-426F-BA1A-EC2C8DA93715}" srcOrd="8" destOrd="0" presId="urn:microsoft.com/office/officeart/2008/layout/VerticalCurvedList"/>
    <dgm:cxn modelId="{DCA63600-C953-4CF8-A54A-D76BF4808038}" type="presParOf" srcId="{0AE4A56B-836B-426F-BA1A-EC2C8DA93715}" destId="{173A653D-2965-47FE-BBDD-55CF09A60A2F}" srcOrd="0" destOrd="0" presId="urn:microsoft.com/office/officeart/2008/layout/VerticalCurvedList"/>
    <dgm:cxn modelId="{9D8CAB6A-B588-4735-BB1E-B7E37932042D}" type="presParOf" srcId="{036826D9-269F-451D-9020-8D171911A518}" destId="{8841F9D0-15B8-40D2-A55A-53A193CACF7C}" srcOrd="9" destOrd="0" presId="urn:microsoft.com/office/officeart/2008/layout/VerticalCurvedList"/>
    <dgm:cxn modelId="{09A60720-D879-4012-8D3E-17FAF16AA30B}" type="presParOf" srcId="{036826D9-269F-451D-9020-8D171911A518}" destId="{FDDDBDAD-7B9E-4699-91FC-4989FACC0DBA}" srcOrd="10" destOrd="0" presId="urn:microsoft.com/office/officeart/2008/layout/VerticalCurvedList"/>
    <dgm:cxn modelId="{B1850BB3-56CD-414B-ACA0-3EB0B472FA34}" type="presParOf" srcId="{FDDDBDAD-7B9E-4699-91FC-4989FACC0DBA}" destId="{0A688B6A-8DB8-41E5-B775-AB0212CAE1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FC862-DF9C-4DB3-9C28-1284F9379B7D}" type="doc">
      <dgm:prSet loTypeId="urn:microsoft.com/office/officeart/2005/8/layout/hierarchy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5B6527A0-69CB-4A10-B4E1-16C397AD566E}">
      <dgm:prSet phldrT="[Текст]" custT="1"/>
      <dgm:spPr/>
      <dgm:t>
        <a:bodyPr/>
        <a:lstStyle/>
        <a:p>
          <a:r>
            <a:rPr lang="uk-UA" sz="2400" b="1" dirty="0" smtClean="0"/>
            <a:t>Приклади дилем</a:t>
          </a:r>
          <a:endParaRPr lang="uk-UA" sz="2400" b="1" dirty="0"/>
        </a:p>
      </dgm:t>
    </dgm:pt>
    <dgm:pt modelId="{10C7F36E-C4D0-4380-98A8-5D625C002751}" type="parTrans" cxnId="{6D5968D7-C2DF-4DB0-855C-E114B141DF01}">
      <dgm:prSet/>
      <dgm:spPr/>
      <dgm:t>
        <a:bodyPr/>
        <a:lstStyle/>
        <a:p>
          <a:endParaRPr lang="uk-UA"/>
        </a:p>
      </dgm:t>
    </dgm:pt>
    <dgm:pt modelId="{1562D9F7-D3A4-4BB4-AE1B-F3B2A38B62E8}" type="sibTrans" cxnId="{6D5968D7-C2DF-4DB0-855C-E114B141DF01}">
      <dgm:prSet/>
      <dgm:spPr/>
      <dgm:t>
        <a:bodyPr/>
        <a:lstStyle/>
        <a:p>
          <a:endParaRPr lang="uk-UA"/>
        </a:p>
      </dgm:t>
    </dgm:pt>
    <dgm:pt modelId="{1A137C5D-7DE4-4C21-8E4C-D338864F099F}">
      <dgm:prSet phldrT="[Текст]"/>
      <dgm:spPr/>
      <dgm:t>
        <a:bodyPr/>
        <a:lstStyle/>
        <a:p>
          <a:r>
            <a:rPr lang="uk-UA" i="1" dirty="0" smtClean="0"/>
            <a:t>Конфіденційність </a:t>
          </a:r>
          <a:r>
            <a:rPr lang="en-US" i="1" dirty="0" smtClean="0"/>
            <a:t>vs. </a:t>
          </a:r>
          <a:r>
            <a:rPr lang="uk-UA" i="1" dirty="0" smtClean="0"/>
            <a:t>безпека клієнта.</a:t>
          </a:r>
          <a:endParaRPr lang="uk-UA" i="1" dirty="0"/>
        </a:p>
      </dgm:t>
    </dgm:pt>
    <dgm:pt modelId="{BF05FC0B-E256-493F-9535-1D1B695050F7}" type="parTrans" cxnId="{C7C5B9F0-E420-4488-B9FD-70AE0F6428C7}">
      <dgm:prSet/>
      <dgm:spPr/>
      <dgm:t>
        <a:bodyPr/>
        <a:lstStyle/>
        <a:p>
          <a:endParaRPr lang="uk-UA"/>
        </a:p>
      </dgm:t>
    </dgm:pt>
    <dgm:pt modelId="{4D2C1AE3-245D-4CD8-B487-106F4ED19B44}" type="sibTrans" cxnId="{C7C5B9F0-E420-4488-B9FD-70AE0F6428C7}">
      <dgm:prSet/>
      <dgm:spPr/>
      <dgm:t>
        <a:bodyPr/>
        <a:lstStyle/>
        <a:p>
          <a:endParaRPr lang="uk-UA"/>
        </a:p>
      </dgm:t>
    </dgm:pt>
    <dgm:pt modelId="{8413DE8C-38E6-44D1-AADA-995AC7440FFC}">
      <dgm:prSet phldrT="[Текст]"/>
      <dgm:spPr/>
      <dgm:t>
        <a:bodyPr/>
        <a:lstStyle/>
        <a:p>
          <a:r>
            <a:rPr lang="uk-UA" i="1" noProof="0" dirty="0" smtClean="0"/>
            <a:t>Допомога одній групі клієнтів </a:t>
          </a:r>
          <a:r>
            <a:rPr lang="uk-UA" i="1" noProof="0" dirty="0" err="1" smtClean="0"/>
            <a:t>vs</a:t>
          </a:r>
          <a:r>
            <a:rPr lang="uk-UA" i="1" noProof="0" dirty="0" smtClean="0"/>
            <a:t>. справедливий розподіл ресурсів.</a:t>
          </a:r>
          <a:endParaRPr lang="uk-UA" i="1" noProof="0" dirty="0"/>
        </a:p>
      </dgm:t>
    </dgm:pt>
    <dgm:pt modelId="{1D497838-4419-415C-86A4-A2911EE49696}" type="parTrans" cxnId="{972C6747-696E-410C-9087-156DCFE56869}">
      <dgm:prSet/>
      <dgm:spPr/>
      <dgm:t>
        <a:bodyPr/>
        <a:lstStyle/>
        <a:p>
          <a:endParaRPr lang="uk-UA"/>
        </a:p>
      </dgm:t>
    </dgm:pt>
    <dgm:pt modelId="{68BA9680-187A-4357-BAB8-6B6A9FEEAA8F}" type="sibTrans" cxnId="{972C6747-696E-410C-9087-156DCFE56869}">
      <dgm:prSet/>
      <dgm:spPr/>
      <dgm:t>
        <a:bodyPr/>
        <a:lstStyle/>
        <a:p>
          <a:endParaRPr lang="uk-UA"/>
        </a:p>
      </dgm:t>
    </dgm:pt>
    <dgm:pt modelId="{AA293FC4-A5EF-4E71-BD6D-D736B7D2347D}">
      <dgm:prSet phldrT="[Текст]"/>
      <dgm:spPr/>
      <dgm:t>
        <a:bodyPr/>
        <a:lstStyle/>
        <a:p>
          <a:r>
            <a:rPr lang="uk-UA" i="1" noProof="0" dirty="0" smtClean="0"/>
            <a:t>Особисті переконання </a:t>
          </a:r>
          <a:r>
            <a:rPr lang="uk-UA" i="1" noProof="0" dirty="0" err="1" smtClean="0"/>
            <a:t>vs</a:t>
          </a:r>
          <a:r>
            <a:rPr lang="uk-UA" i="1" noProof="0" dirty="0" smtClean="0"/>
            <a:t>. професійні обов’язки</a:t>
          </a:r>
          <a:endParaRPr lang="uk-UA" i="1" noProof="0" dirty="0"/>
        </a:p>
      </dgm:t>
    </dgm:pt>
    <dgm:pt modelId="{6837A787-CD55-4586-89A5-62F13AF1FF5F}" type="parTrans" cxnId="{3842CEB4-71E0-429C-923E-1A57AAB940B1}">
      <dgm:prSet/>
      <dgm:spPr/>
      <dgm:t>
        <a:bodyPr/>
        <a:lstStyle/>
        <a:p>
          <a:endParaRPr lang="uk-UA"/>
        </a:p>
      </dgm:t>
    </dgm:pt>
    <dgm:pt modelId="{E5703431-E591-4B70-ABFC-50DC7A3A708B}" type="sibTrans" cxnId="{3842CEB4-71E0-429C-923E-1A57AAB940B1}">
      <dgm:prSet/>
      <dgm:spPr/>
      <dgm:t>
        <a:bodyPr/>
        <a:lstStyle/>
        <a:p>
          <a:endParaRPr lang="uk-UA"/>
        </a:p>
      </dgm:t>
    </dgm:pt>
    <dgm:pt modelId="{E2EE4332-64EB-4AB6-80FD-8C839D6F4709}" type="pres">
      <dgm:prSet presAssocID="{BFCFC862-DF9C-4DB3-9C28-1284F9379B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6FA4CA-DCA0-4C37-B9CC-6E7155F0614D}" type="pres">
      <dgm:prSet presAssocID="{5B6527A0-69CB-4A10-B4E1-16C397AD566E}" presName="hierRoot1" presStyleCnt="0"/>
      <dgm:spPr/>
    </dgm:pt>
    <dgm:pt modelId="{B280B81F-5474-4A2C-B328-9F8CB46CED11}" type="pres">
      <dgm:prSet presAssocID="{5B6527A0-69CB-4A10-B4E1-16C397AD566E}" presName="composite" presStyleCnt="0"/>
      <dgm:spPr/>
    </dgm:pt>
    <dgm:pt modelId="{F7BAD6B4-191B-4687-8F58-D3A678FFDA5F}" type="pres">
      <dgm:prSet presAssocID="{5B6527A0-69CB-4A10-B4E1-16C397AD566E}" presName="background" presStyleLbl="node0" presStyleIdx="0" presStyleCnt="1"/>
      <dgm:spPr/>
    </dgm:pt>
    <dgm:pt modelId="{F47C16AB-9558-4E14-A078-4D03E179193B}" type="pres">
      <dgm:prSet presAssocID="{5B6527A0-69CB-4A10-B4E1-16C397AD56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D0B27C-54A8-40F4-89D6-0303A57F2C5A}" type="pres">
      <dgm:prSet presAssocID="{5B6527A0-69CB-4A10-B4E1-16C397AD566E}" presName="hierChild2" presStyleCnt="0"/>
      <dgm:spPr/>
    </dgm:pt>
    <dgm:pt modelId="{9494D082-C44D-4FE7-B8C1-D87D76419925}" type="pres">
      <dgm:prSet presAssocID="{BF05FC0B-E256-493F-9535-1D1B695050F7}" presName="Name10" presStyleLbl="parChTrans1D2" presStyleIdx="0" presStyleCnt="3"/>
      <dgm:spPr/>
    </dgm:pt>
    <dgm:pt modelId="{B7C713CD-CC6D-4BF2-AF15-75F424BA9FC5}" type="pres">
      <dgm:prSet presAssocID="{1A137C5D-7DE4-4C21-8E4C-D338864F099F}" presName="hierRoot2" presStyleCnt="0"/>
      <dgm:spPr/>
    </dgm:pt>
    <dgm:pt modelId="{9BB1C0B2-4E92-4B40-B0F0-7E082274BD46}" type="pres">
      <dgm:prSet presAssocID="{1A137C5D-7DE4-4C21-8E4C-D338864F099F}" presName="composite2" presStyleCnt="0"/>
      <dgm:spPr/>
    </dgm:pt>
    <dgm:pt modelId="{F6F4A805-390E-464E-BD82-44BD47040A4B}" type="pres">
      <dgm:prSet presAssocID="{1A137C5D-7DE4-4C21-8E4C-D338864F099F}" presName="background2" presStyleLbl="node2" presStyleIdx="0" presStyleCnt="3"/>
      <dgm:spPr/>
    </dgm:pt>
    <dgm:pt modelId="{A69D7757-4010-42AD-A85C-FE53AF1F62F6}" type="pres">
      <dgm:prSet presAssocID="{1A137C5D-7DE4-4C21-8E4C-D338864F099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C232D6-3AE7-49BA-B751-1AB10CF66A1E}" type="pres">
      <dgm:prSet presAssocID="{1A137C5D-7DE4-4C21-8E4C-D338864F099F}" presName="hierChild3" presStyleCnt="0"/>
      <dgm:spPr/>
    </dgm:pt>
    <dgm:pt modelId="{14EDAAB8-A38E-4AD3-AABB-382667A07909}" type="pres">
      <dgm:prSet presAssocID="{1D497838-4419-415C-86A4-A2911EE49696}" presName="Name10" presStyleLbl="parChTrans1D2" presStyleIdx="1" presStyleCnt="3"/>
      <dgm:spPr/>
    </dgm:pt>
    <dgm:pt modelId="{4425306F-3EFF-4120-8ABF-7282755E9A14}" type="pres">
      <dgm:prSet presAssocID="{8413DE8C-38E6-44D1-AADA-995AC7440FFC}" presName="hierRoot2" presStyleCnt="0"/>
      <dgm:spPr/>
    </dgm:pt>
    <dgm:pt modelId="{2B64A346-E3F3-43DD-83E0-16562DFB6B51}" type="pres">
      <dgm:prSet presAssocID="{8413DE8C-38E6-44D1-AADA-995AC7440FFC}" presName="composite2" presStyleCnt="0"/>
      <dgm:spPr/>
    </dgm:pt>
    <dgm:pt modelId="{6D7784A5-370F-4ACB-8470-1541DCB7D57A}" type="pres">
      <dgm:prSet presAssocID="{8413DE8C-38E6-44D1-AADA-995AC7440FFC}" presName="background2" presStyleLbl="node2" presStyleIdx="1" presStyleCnt="3"/>
      <dgm:spPr/>
    </dgm:pt>
    <dgm:pt modelId="{58A9DDE3-F840-41B9-9A82-A7F7A9139229}" type="pres">
      <dgm:prSet presAssocID="{8413DE8C-38E6-44D1-AADA-995AC7440FF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913D64-1F93-4D99-AB2B-4258B39AA249}" type="pres">
      <dgm:prSet presAssocID="{8413DE8C-38E6-44D1-AADA-995AC7440FFC}" presName="hierChild3" presStyleCnt="0"/>
      <dgm:spPr/>
    </dgm:pt>
    <dgm:pt modelId="{957A1669-7639-4B35-9763-835B43E2CD72}" type="pres">
      <dgm:prSet presAssocID="{6837A787-CD55-4586-89A5-62F13AF1FF5F}" presName="Name10" presStyleLbl="parChTrans1D2" presStyleIdx="2" presStyleCnt="3"/>
      <dgm:spPr/>
    </dgm:pt>
    <dgm:pt modelId="{2B35EF18-89CA-4FF1-9DF2-7323E23240AB}" type="pres">
      <dgm:prSet presAssocID="{AA293FC4-A5EF-4E71-BD6D-D736B7D2347D}" presName="hierRoot2" presStyleCnt="0"/>
      <dgm:spPr/>
    </dgm:pt>
    <dgm:pt modelId="{558D9ADA-FACE-48EF-A7E8-4BC5FE9DCEBD}" type="pres">
      <dgm:prSet presAssocID="{AA293FC4-A5EF-4E71-BD6D-D736B7D2347D}" presName="composite2" presStyleCnt="0"/>
      <dgm:spPr/>
    </dgm:pt>
    <dgm:pt modelId="{58F03B64-6466-483E-BC1C-5887B41D22A5}" type="pres">
      <dgm:prSet presAssocID="{AA293FC4-A5EF-4E71-BD6D-D736B7D2347D}" presName="background2" presStyleLbl="node2" presStyleIdx="2" presStyleCnt="3"/>
      <dgm:spPr/>
    </dgm:pt>
    <dgm:pt modelId="{80746687-5F37-4A5E-B6FB-5D9571437608}" type="pres">
      <dgm:prSet presAssocID="{AA293FC4-A5EF-4E71-BD6D-D736B7D2347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352305D-C605-4890-B1F1-4C21239A9149}" type="pres">
      <dgm:prSet presAssocID="{AA293FC4-A5EF-4E71-BD6D-D736B7D2347D}" presName="hierChild3" presStyleCnt="0"/>
      <dgm:spPr/>
    </dgm:pt>
  </dgm:ptLst>
  <dgm:cxnLst>
    <dgm:cxn modelId="{972C6747-696E-410C-9087-156DCFE56869}" srcId="{5B6527A0-69CB-4A10-B4E1-16C397AD566E}" destId="{8413DE8C-38E6-44D1-AADA-995AC7440FFC}" srcOrd="1" destOrd="0" parTransId="{1D497838-4419-415C-86A4-A2911EE49696}" sibTransId="{68BA9680-187A-4357-BAB8-6B6A9FEEAA8F}"/>
    <dgm:cxn modelId="{4958C812-D3AF-401B-B051-C32B26C132FC}" type="presOf" srcId="{1A137C5D-7DE4-4C21-8E4C-D338864F099F}" destId="{A69D7757-4010-42AD-A85C-FE53AF1F62F6}" srcOrd="0" destOrd="0" presId="urn:microsoft.com/office/officeart/2005/8/layout/hierarchy1"/>
    <dgm:cxn modelId="{71070BB1-7BE6-40FB-9319-9DF62DD9CD2A}" type="presOf" srcId="{1D497838-4419-415C-86A4-A2911EE49696}" destId="{14EDAAB8-A38E-4AD3-AABB-382667A07909}" srcOrd="0" destOrd="0" presId="urn:microsoft.com/office/officeart/2005/8/layout/hierarchy1"/>
    <dgm:cxn modelId="{CEE59CDD-8569-469E-87BC-2BFD4C3A88F0}" type="presOf" srcId="{BFCFC862-DF9C-4DB3-9C28-1284F9379B7D}" destId="{E2EE4332-64EB-4AB6-80FD-8C839D6F4709}" srcOrd="0" destOrd="0" presId="urn:microsoft.com/office/officeart/2005/8/layout/hierarchy1"/>
    <dgm:cxn modelId="{C7C5B9F0-E420-4488-B9FD-70AE0F6428C7}" srcId="{5B6527A0-69CB-4A10-B4E1-16C397AD566E}" destId="{1A137C5D-7DE4-4C21-8E4C-D338864F099F}" srcOrd="0" destOrd="0" parTransId="{BF05FC0B-E256-493F-9535-1D1B695050F7}" sibTransId="{4D2C1AE3-245D-4CD8-B487-106F4ED19B44}"/>
    <dgm:cxn modelId="{0F3BE7C4-DD9B-49DA-9DE0-BDF243E3FB45}" type="presOf" srcId="{5B6527A0-69CB-4A10-B4E1-16C397AD566E}" destId="{F47C16AB-9558-4E14-A078-4D03E179193B}" srcOrd="0" destOrd="0" presId="urn:microsoft.com/office/officeart/2005/8/layout/hierarchy1"/>
    <dgm:cxn modelId="{3842CEB4-71E0-429C-923E-1A57AAB940B1}" srcId="{5B6527A0-69CB-4A10-B4E1-16C397AD566E}" destId="{AA293FC4-A5EF-4E71-BD6D-D736B7D2347D}" srcOrd="2" destOrd="0" parTransId="{6837A787-CD55-4586-89A5-62F13AF1FF5F}" sibTransId="{E5703431-E591-4B70-ABFC-50DC7A3A708B}"/>
    <dgm:cxn modelId="{1EB04C74-B6A0-4E62-AEE2-93CA9292A881}" type="presOf" srcId="{8413DE8C-38E6-44D1-AADA-995AC7440FFC}" destId="{58A9DDE3-F840-41B9-9A82-A7F7A9139229}" srcOrd="0" destOrd="0" presId="urn:microsoft.com/office/officeart/2005/8/layout/hierarchy1"/>
    <dgm:cxn modelId="{4FE5EB29-096A-4FDF-9685-815EB1D93D36}" type="presOf" srcId="{6837A787-CD55-4586-89A5-62F13AF1FF5F}" destId="{957A1669-7639-4B35-9763-835B43E2CD72}" srcOrd="0" destOrd="0" presId="urn:microsoft.com/office/officeart/2005/8/layout/hierarchy1"/>
    <dgm:cxn modelId="{1AA137BE-9911-48A9-9CB2-3CC1ECA89043}" type="presOf" srcId="{AA293FC4-A5EF-4E71-BD6D-D736B7D2347D}" destId="{80746687-5F37-4A5E-B6FB-5D9571437608}" srcOrd="0" destOrd="0" presId="urn:microsoft.com/office/officeart/2005/8/layout/hierarchy1"/>
    <dgm:cxn modelId="{C6C53C1C-8E9F-43E9-9EE8-7B2E6C1F0841}" type="presOf" srcId="{BF05FC0B-E256-493F-9535-1D1B695050F7}" destId="{9494D082-C44D-4FE7-B8C1-D87D76419925}" srcOrd="0" destOrd="0" presId="urn:microsoft.com/office/officeart/2005/8/layout/hierarchy1"/>
    <dgm:cxn modelId="{6D5968D7-C2DF-4DB0-855C-E114B141DF01}" srcId="{BFCFC862-DF9C-4DB3-9C28-1284F9379B7D}" destId="{5B6527A0-69CB-4A10-B4E1-16C397AD566E}" srcOrd="0" destOrd="0" parTransId="{10C7F36E-C4D0-4380-98A8-5D625C002751}" sibTransId="{1562D9F7-D3A4-4BB4-AE1B-F3B2A38B62E8}"/>
    <dgm:cxn modelId="{626CA614-332F-4975-A349-1A9E9AD73F0C}" type="presParOf" srcId="{E2EE4332-64EB-4AB6-80FD-8C839D6F4709}" destId="{376FA4CA-DCA0-4C37-B9CC-6E7155F0614D}" srcOrd="0" destOrd="0" presId="urn:microsoft.com/office/officeart/2005/8/layout/hierarchy1"/>
    <dgm:cxn modelId="{5B2E77EA-6FE1-49D0-95A2-B5F3F51D4EE6}" type="presParOf" srcId="{376FA4CA-DCA0-4C37-B9CC-6E7155F0614D}" destId="{B280B81F-5474-4A2C-B328-9F8CB46CED11}" srcOrd="0" destOrd="0" presId="urn:microsoft.com/office/officeart/2005/8/layout/hierarchy1"/>
    <dgm:cxn modelId="{4B645A86-ECB1-42A4-AC59-35E0C2668F3D}" type="presParOf" srcId="{B280B81F-5474-4A2C-B328-9F8CB46CED11}" destId="{F7BAD6B4-191B-4687-8F58-D3A678FFDA5F}" srcOrd="0" destOrd="0" presId="urn:microsoft.com/office/officeart/2005/8/layout/hierarchy1"/>
    <dgm:cxn modelId="{8410FFAC-328D-49EF-8ABB-BC2294753034}" type="presParOf" srcId="{B280B81F-5474-4A2C-B328-9F8CB46CED11}" destId="{F47C16AB-9558-4E14-A078-4D03E179193B}" srcOrd="1" destOrd="0" presId="urn:microsoft.com/office/officeart/2005/8/layout/hierarchy1"/>
    <dgm:cxn modelId="{6DD7B199-AF2D-491F-A23E-9AD1029E4C88}" type="presParOf" srcId="{376FA4CA-DCA0-4C37-B9CC-6E7155F0614D}" destId="{2AD0B27C-54A8-40F4-89D6-0303A57F2C5A}" srcOrd="1" destOrd="0" presId="urn:microsoft.com/office/officeart/2005/8/layout/hierarchy1"/>
    <dgm:cxn modelId="{B34E332C-113C-4192-927D-8E2D452A4942}" type="presParOf" srcId="{2AD0B27C-54A8-40F4-89D6-0303A57F2C5A}" destId="{9494D082-C44D-4FE7-B8C1-D87D76419925}" srcOrd="0" destOrd="0" presId="urn:microsoft.com/office/officeart/2005/8/layout/hierarchy1"/>
    <dgm:cxn modelId="{F9679CF4-7F34-4FF3-87CB-64A868A4F8B0}" type="presParOf" srcId="{2AD0B27C-54A8-40F4-89D6-0303A57F2C5A}" destId="{B7C713CD-CC6D-4BF2-AF15-75F424BA9FC5}" srcOrd="1" destOrd="0" presId="urn:microsoft.com/office/officeart/2005/8/layout/hierarchy1"/>
    <dgm:cxn modelId="{C08CE23E-85DA-4830-8EC7-42A7C5C68046}" type="presParOf" srcId="{B7C713CD-CC6D-4BF2-AF15-75F424BA9FC5}" destId="{9BB1C0B2-4E92-4B40-B0F0-7E082274BD46}" srcOrd="0" destOrd="0" presId="urn:microsoft.com/office/officeart/2005/8/layout/hierarchy1"/>
    <dgm:cxn modelId="{8FAB0160-66F8-4DB5-A15D-8CA4302B9512}" type="presParOf" srcId="{9BB1C0B2-4E92-4B40-B0F0-7E082274BD46}" destId="{F6F4A805-390E-464E-BD82-44BD47040A4B}" srcOrd="0" destOrd="0" presId="urn:microsoft.com/office/officeart/2005/8/layout/hierarchy1"/>
    <dgm:cxn modelId="{29D1195F-66BD-423B-81FF-6E7FCAC58887}" type="presParOf" srcId="{9BB1C0B2-4E92-4B40-B0F0-7E082274BD46}" destId="{A69D7757-4010-42AD-A85C-FE53AF1F62F6}" srcOrd="1" destOrd="0" presId="urn:microsoft.com/office/officeart/2005/8/layout/hierarchy1"/>
    <dgm:cxn modelId="{D5A5F5C4-20DD-43E2-9667-BDED7E4B2B33}" type="presParOf" srcId="{B7C713CD-CC6D-4BF2-AF15-75F424BA9FC5}" destId="{51C232D6-3AE7-49BA-B751-1AB10CF66A1E}" srcOrd="1" destOrd="0" presId="urn:microsoft.com/office/officeart/2005/8/layout/hierarchy1"/>
    <dgm:cxn modelId="{54F17ABE-976B-4DE3-9B6B-99990AAF7EED}" type="presParOf" srcId="{2AD0B27C-54A8-40F4-89D6-0303A57F2C5A}" destId="{14EDAAB8-A38E-4AD3-AABB-382667A07909}" srcOrd="2" destOrd="0" presId="urn:microsoft.com/office/officeart/2005/8/layout/hierarchy1"/>
    <dgm:cxn modelId="{94031D28-EBE7-4648-A2D4-A6FDA72FEEEE}" type="presParOf" srcId="{2AD0B27C-54A8-40F4-89D6-0303A57F2C5A}" destId="{4425306F-3EFF-4120-8ABF-7282755E9A14}" srcOrd="3" destOrd="0" presId="urn:microsoft.com/office/officeart/2005/8/layout/hierarchy1"/>
    <dgm:cxn modelId="{FFB3054A-40DE-4A21-A744-A5A99D70D18C}" type="presParOf" srcId="{4425306F-3EFF-4120-8ABF-7282755E9A14}" destId="{2B64A346-E3F3-43DD-83E0-16562DFB6B51}" srcOrd="0" destOrd="0" presId="urn:microsoft.com/office/officeart/2005/8/layout/hierarchy1"/>
    <dgm:cxn modelId="{DD3CEF12-F00C-482C-AD4A-26A8F44E1D43}" type="presParOf" srcId="{2B64A346-E3F3-43DD-83E0-16562DFB6B51}" destId="{6D7784A5-370F-4ACB-8470-1541DCB7D57A}" srcOrd="0" destOrd="0" presId="urn:microsoft.com/office/officeart/2005/8/layout/hierarchy1"/>
    <dgm:cxn modelId="{CCCDB8AC-8868-4694-99EB-75CC75AA57BB}" type="presParOf" srcId="{2B64A346-E3F3-43DD-83E0-16562DFB6B51}" destId="{58A9DDE3-F840-41B9-9A82-A7F7A9139229}" srcOrd="1" destOrd="0" presId="urn:microsoft.com/office/officeart/2005/8/layout/hierarchy1"/>
    <dgm:cxn modelId="{64592932-BA23-42BE-94CA-DE59F8FAFF4C}" type="presParOf" srcId="{4425306F-3EFF-4120-8ABF-7282755E9A14}" destId="{B8913D64-1F93-4D99-AB2B-4258B39AA249}" srcOrd="1" destOrd="0" presId="urn:microsoft.com/office/officeart/2005/8/layout/hierarchy1"/>
    <dgm:cxn modelId="{632293FD-5247-48B5-868D-7F1AEF54623F}" type="presParOf" srcId="{2AD0B27C-54A8-40F4-89D6-0303A57F2C5A}" destId="{957A1669-7639-4B35-9763-835B43E2CD72}" srcOrd="4" destOrd="0" presId="urn:microsoft.com/office/officeart/2005/8/layout/hierarchy1"/>
    <dgm:cxn modelId="{6131A064-7AC2-4AA1-B0BA-36D80C53C67F}" type="presParOf" srcId="{2AD0B27C-54A8-40F4-89D6-0303A57F2C5A}" destId="{2B35EF18-89CA-4FF1-9DF2-7323E23240AB}" srcOrd="5" destOrd="0" presId="urn:microsoft.com/office/officeart/2005/8/layout/hierarchy1"/>
    <dgm:cxn modelId="{9C4854EB-0CAD-4AB8-90B0-F27272189BA0}" type="presParOf" srcId="{2B35EF18-89CA-4FF1-9DF2-7323E23240AB}" destId="{558D9ADA-FACE-48EF-A7E8-4BC5FE9DCEBD}" srcOrd="0" destOrd="0" presId="urn:microsoft.com/office/officeart/2005/8/layout/hierarchy1"/>
    <dgm:cxn modelId="{150553CB-CCDE-4C2F-A771-01B790DCD365}" type="presParOf" srcId="{558D9ADA-FACE-48EF-A7E8-4BC5FE9DCEBD}" destId="{58F03B64-6466-483E-BC1C-5887B41D22A5}" srcOrd="0" destOrd="0" presId="urn:microsoft.com/office/officeart/2005/8/layout/hierarchy1"/>
    <dgm:cxn modelId="{EA1E69CA-7795-484F-B45D-27673D76D4AB}" type="presParOf" srcId="{558D9ADA-FACE-48EF-A7E8-4BC5FE9DCEBD}" destId="{80746687-5F37-4A5E-B6FB-5D9571437608}" srcOrd="1" destOrd="0" presId="urn:microsoft.com/office/officeart/2005/8/layout/hierarchy1"/>
    <dgm:cxn modelId="{63366226-5145-48A6-90B2-E3629DBCBFEC}" type="presParOf" srcId="{2B35EF18-89CA-4FF1-9DF2-7323E23240AB}" destId="{8352305D-C605-4890-B1F1-4C21239A9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150C5-ABD8-4ADA-8000-516CED22494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2CE141-49AE-41D7-ACB8-821804F93EF5}">
      <dgm:prSet phldrT="[Текст]" custT="1"/>
      <dgm:spPr/>
      <dgm:t>
        <a:bodyPr/>
        <a:lstStyle/>
        <a:p>
          <a:r>
            <a:rPr lang="uk-UA" sz="2400" b="1" dirty="0" smtClean="0"/>
            <a:t>Довіра та повага</a:t>
          </a:r>
          <a:endParaRPr lang="uk-UA" sz="2400" b="1" dirty="0"/>
        </a:p>
      </dgm:t>
    </dgm:pt>
    <dgm:pt modelId="{DF5E498A-A90C-446E-B6C7-4F1331F8E3F2}" type="parTrans" cxnId="{56E2B5CA-C37E-40D3-A486-093F6E77E58F}">
      <dgm:prSet/>
      <dgm:spPr/>
      <dgm:t>
        <a:bodyPr/>
        <a:lstStyle/>
        <a:p>
          <a:endParaRPr lang="uk-UA" sz="2400" b="1"/>
        </a:p>
      </dgm:t>
    </dgm:pt>
    <dgm:pt modelId="{7EAD0EFB-1FEF-4B7B-AD93-60596899E269}" type="sibTrans" cxnId="{56E2B5CA-C37E-40D3-A486-093F6E77E58F}">
      <dgm:prSet/>
      <dgm:spPr/>
      <dgm:t>
        <a:bodyPr/>
        <a:lstStyle/>
        <a:p>
          <a:endParaRPr lang="uk-UA" sz="2400" b="1"/>
        </a:p>
      </dgm:t>
    </dgm:pt>
    <dgm:pt modelId="{F4775F81-967C-4765-92F0-36D5A071CB66}">
      <dgm:prSet phldrT="[Текст]" custT="1"/>
      <dgm:spPr/>
      <dgm:t>
        <a:bodyPr/>
        <a:lstStyle/>
        <a:p>
          <a:r>
            <a:rPr lang="uk-UA" sz="2400" b="1" dirty="0" smtClean="0"/>
            <a:t>Недискримінація</a:t>
          </a:r>
          <a:endParaRPr lang="uk-UA" sz="2400" b="1" noProof="0" dirty="0"/>
        </a:p>
      </dgm:t>
    </dgm:pt>
    <dgm:pt modelId="{617BE075-45BC-46D9-92D0-3042E06819EB}" type="parTrans" cxnId="{82ACA091-4781-423A-AAAF-1678625CFF9F}">
      <dgm:prSet/>
      <dgm:spPr/>
      <dgm:t>
        <a:bodyPr/>
        <a:lstStyle/>
        <a:p>
          <a:endParaRPr lang="uk-UA" sz="2400" b="1"/>
        </a:p>
      </dgm:t>
    </dgm:pt>
    <dgm:pt modelId="{EAB42C4E-8876-4750-913D-19869EF49A39}" type="sibTrans" cxnId="{82ACA091-4781-423A-AAAF-1678625CFF9F}">
      <dgm:prSet/>
      <dgm:spPr/>
      <dgm:t>
        <a:bodyPr/>
        <a:lstStyle/>
        <a:p>
          <a:endParaRPr lang="uk-UA" sz="2400" b="1"/>
        </a:p>
      </dgm:t>
    </dgm:pt>
    <dgm:pt modelId="{D2D0DC9E-D08E-414F-B476-E4D06D4CBC4C}">
      <dgm:prSet phldrT="[Текст]" custT="1"/>
      <dgm:spPr/>
      <dgm:t>
        <a:bodyPr/>
        <a:lstStyle/>
        <a:p>
          <a:r>
            <a:rPr lang="uk-UA" sz="2400" b="1" noProof="0" dirty="0" smtClean="0"/>
            <a:t>Дотримання професійної дистанції</a:t>
          </a:r>
          <a:endParaRPr lang="uk-UA" sz="2400" b="1" noProof="0" dirty="0"/>
        </a:p>
      </dgm:t>
    </dgm:pt>
    <dgm:pt modelId="{5A9969CF-6374-4565-AEF3-8363FC00633D}" type="parTrans" cxnId="{00D2290B-A3B2-4E64-AF80-85AAF9F3A716}">
      <dgm:prSet/>
      <dgm:spPr/>
      <dgm:t>
        <a:bodyPr/>
        <a:lstStyle/>
        <a:p>
          <a:endParaRPr lang="uk-UA" sz="2400" b="1"/>
        </a:p>
      </dgm:t>
    </dgm:pt>
    <dgm:pt modelId="{58199B06-1D23-41B0-9B91-47329BF3CD39}" type="sibTrans" cxnId="{00D2290B-A3B2-4E64-AF80-85AAF9F3A716}">
      <dgm:prSet/>
      <dgm:spPr/>
      <dgm:t>
        <a:bodyPr/>
        <a:lstStyle/>
        <a:p>
          <a:endParaRPr lang="uk-UA" sz="2400" b="1"/>
        </a:p>
      </dgm:t>
    </dgm:pt>
    <dgm:pt modelId="{FEBAF224-A75A-4EF4-8665-7E54202AAD10}" type="pres">
      <dgm:prSet presAssocID="{80B150C5-ABD8-4ADA-8000-516CED2249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C57A84-B038-4206-B2AD-BA09287BB03F}" type="pres">
      <dgm:prSet presAssocID="{DE2CE141-49AE-41D7-ACB8-821804F93EF5}" presName="parentLin" presStyleCnt="0"/>
      <dgm:spPr/>
    </dgm:pt>
    <dgm:pt modelId="{934865EF-2A4F-40A8-86D3-BBBEFA89FB1A}" type="pres">
      <dgm:prSet presAssocID="{DE2CE141-49AE-41D7-ACB8-821804F93EF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B1AFB5C-CF3A-474F-91E5-DB5A55B48157}" type="pres">
      <dgm:prSet presAssocID="{DE2CE141-49AE-41D7-ACB8-821804F93E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49675-0B8A-496C-9D12-344709E7836D}" type="pres">
      <dgm:prSet presAssocID="{DE2CE141-49AE-41D7-ACB8-821804F93EF5}" presName="negativeSpace" presStyleCnt="0"/>
      <dgm:spPr/>
    </dgm:pt>
    <dgm:pt modelId="{76AD2176-6FA0-4CC8-AD1C-FBF7263EC196}" type="pres">
      <dgm:prSet presAssocID="{DE2CE141-49AE-41D7-ACB8-821804F93EF5}" presName="childText" presStyleLbl="conFgAcc1" presStyleIdx="0" presStyleCnt="3">
        <dgm:presLayoutVars>
          <dgm:bulletEnabled val="1"/>
        </dgm:presLayoutVars>
      </dgm:prSet>
      <dgm:spPr/>
    </dgm:pt>
    <dgm:pt modelId="{C50DB07D-60B7-4C17-A984-3385BFA2A339}" type="pres">
      <dgm:prSet presAssocID="{7EAD0EFB-1FEF-4B7B-AD93-60596899E269}" presName="spaceBetweenRectangles" presStyleCnt="0"/>
      <dgm:spPr/>
    </dgm:pt>
    <dgm:pt modelId="{0B8E14EB-FDFB-4A1C-B87D-EA6B7A38442A}" type="pres">
      <dgm:prSet presAssocID="{F4775F81-967C-4765-92F0-36D5A071CB66}" presName="parentLin" presStyleCnt="0"/>
      <dgm:spPr/>
    </dgm:pt>
    <dgm:pt modelId="{E05BB28F-191E-418D-89B7-C267943219DD}" type="pres">
      <dgm:prSet presAssocID="{F4775F81-967C-4765-92F0-36D5A071CB66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8D94E09B-E89F-446C-B343-3F28C85C2F6D}" type="pres">
      <dgm:prSet presAssocID="{F4775F81-967C-4765-92F0-36D5A071CB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482CE-F310-4F5A-AD07-07773427DF7E}" type="pres">
      <dgm:prSet presAssocID="{F4775F81-967C-4765-92F0-36D5A071CB66}" presName="negativeSpace" presStyleCnt="0"/>
      <dgm:spPr/>
    </dgm:pt>
    <dgm:pt modelId="{D8FC5731-5293-46A2-A2C0-4CC0CCB91B3B}" type="pres">
      <dgm:prSet presAssocID="{F4775F81-967C-4765-92F0-36D5A071CB66}" presName="childText" presStyleLbl="conFgAcc1" presStyleIdx="1" presStyleCnt="3">
        <dgm:presLayoutVars>
          <dgm:bulletEnabled val="1"/>
        </dgm:presLayoutVars>
      </dgm:prSet>
      <dgm:spPr/>
    </dgm:pt>
    <dgm:pt modelId="{DF67E4E2-B584-4993-8F8C-408CBDED00D2}" type="pres">
      <dgm:prSet presAssocID="{EAB42C4E-8876-4750-913D-19869EF49A39}" presName="spaceBetweenRectangles" presStyleCnt="0"/>
      <dgm:spPr/>
    </dgm:pt>
    <dgm:pt modelId="{6E202ECA-5196-4868-88A7-FEF1DC78A357}" type="pres">
      <dgm:prSet presAssocID="{D2D0DC9E-D08E-414F-B476-E4D06D4CBC4C}" presName="parentLin" presStyleCnt="0"/>
      <dgm:spPr/>
    </dgm:pt>
    <dgm:pt modelId="{75ACE3FA-B109-48B8-999E-2BED41B81CF0}" type="pres">
      <dgm:prSet presAssocID="{D2D0DC9E-D08E-414F-B476-E4D06D4CBC4C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FC620268-E90B-4664-8F25-F759A4DA95B4}" type="pres">
      <dgm:prSet presAssocID="{D2D0DC9E-D08E-414F-B476-E4D06D4CBC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2463C-80D6-425F-8DFA-648E066BF3F2}" type="pres">
      <dgm:prSet presAssocID="{D2D0DC9E-D08E-414F-B476-E4D06D4CBC4C}" presName="negativeSpace" presStyleCnt="0"/>
      <dgm:spPr/>
    </dgm:pt>
    <dgm:pt modelId="{5C77646F-70A2-4D4A-9147-F1576E3F0B17}" type="pres">
      <dgm:prSet presAssocID="{D2D0DC9E-D08E-414F-B476-E4D06D4CBC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1BCF39-C6AB-4EC5-B921-E7FB682E574A}" type="presOf" srcId="{80B150C5-ABD8-4ADA-8000-516CED224947}" destId="{FEBAF224-A75A-4EF4-8665-7E54202AAD10}" srcOrd="0" destOrd="0" presId="urn:microsoft.com/office/officeart/2005/8/layout/list1"/>
    <dgm:cxn modelId="{6EFA45EC-A8DC-42E7-B596-068925EADFCF}" type="presOf" srcId="{F4775F81-967C-4765-92F0-36D5A071CB66}" destId="{E05BB28F-191E-418D-89B7-C267943219DD}" srcOrd="0" destOrd="0" presId="urn:microsoft.com/office/officeart/2005/8/layout/list1"/>
    <dgm:cxn modelId="{78654DCB-B24D-415C-B22B-4C7EFCF97CDD}" type="presOf" srcId="{D2D0DC9E-D08E-414F-B476-E4D06D4CBC4C}" destId="{75ACE3FA-B109-48B8-999E-2BED41B81CF0}" srcOrd="0" destOrd="0" presId="urn:microsoft.com/office/officeart/2005/8/layout/list1"/>
    <dgm:cxn modelId="{66AF274D-F382-401E-A3E9-1251332C6E97}" type="presOf" srcId="{D2D0DC9E-D08E-414F-B476-E4D06D4CBC4C}" destId="{FC620268-E90B-4664-8F25-F759A4DA95B4}" srcOrd="1" destOrd="0" presId="urn:microsoft.com/office/officeart/2005/8/layout/list1"/>
    <dgm:cxn modelId="{A9526EE1-387F-4EDC-AEBD-49276AAB0D15}" type="presOf" srcId="{DE2CE141-49AE-41D7-ACB8-821804F93EF5}" destId="{934865EF-2A4F-40A8-86D3-BBBEFA89FB1A}" srcOrd="0" destOrd="0" presId="urn:microsoft.com/office/officeart/2005/8/layout/list1"/>
    <dgm:cxn modelId="{56E2B5CA-C37E-40D3-A486-093F6E77E58F}" srcId="{80B150C5-ABD8-4ADA-8000-516CED224947}" destId="{DE2CE141-49AE-41D7-ACB8-821804F93EF5}" srcOrd="0" destOrd="0" parTransId="{DF5E498A-A90C-446E-B6C7-4F1331F8E3F2}" sibTransId="{7EAD0EFB-1FEF-4B7B-AD93-60596899E269}"/>
    <dgm:cxn modelId="{550F7CC2-C0D4-4202-9463-D7471ED077E1}" type="presOf" srcId="{DE2CE141-49AE-41D7-ACB8-821804F93EF5}" destId="{DB1AFB5C-CF3A-474F-91E5-DB5A55B48157}" srcOrd="1" destOrd="0" presId="urn:microsoft.com/office/officeart/2005/8/layout/list1"/>
    <dgm:cxn modelId="{AFD03836-004E-4B16-86D3-2587A5490088}" type="presOf" srcId="{F4775F81-967C-4765-92F0-36D5A071CB66}" destId="{8D94E09B-E89F-446C-B343-3F28C85C2F6D}" srcOrd="1" destOrd="0" presId="urn:microsoft.com/office/officeart/2005/8/layout/list1"/>
    <dgm:cxn modelId="{82ACA091-4781-423A-AAAF-1678625CFF9F}" srcId="{80B150C5-ABD8-4ADA-8000-516CED224947}" destId="{F4775F81-967C-4765-92F0-36D5A071CB66}" srcOrd="1" destOrd="0" parTransId="{617BE075-45BC-46D9-92D0-3042E06819EB}" sibTransId="{EAB42C4E-8876-4750-913D-19869EF49A39}"/>
    <dgm:cxn modelId="{00D2290B-A3B2-4E64-AF80-85AAF9F3A716}" srcId="{80B150C5-ABD8-4ADA-8000-516CED224947}" destId="{D2D0DC9E-D08E-414F-B476-E4D06D4CBC4C}" srcOrd="2" destOrd="0" parTransId="{5A9969CF-6374-4565-AEF3-8363FC00633D}" sibTransId="{58199B06-1D23-41B0-9B91-47329BF3CD39}"/>
    <dgm:cxn modelId="{B325C336-C44C-4F04-AFEF-97315ED6E614}" type="presParOf" srcId="{FEBAF224-A75A-4EF4-8665-7E54202AAD10}" destId="{8AC57A84-B038-4206-B2AD-BA09287BB03F}" srcOrd="0" destOrd="0" presId="urn:microsoft.com/office/officeart/2005/8/layout/list1"/>
    <dgm:cxn modelId="{1E83D446-4350-48BC-9227-FFD672EF35C7}" type="presParOf" srcId="{8AC57A84-B038-4206-B2AD-BA09287BB03F}" destId="{934865EF-2A4F-40A8-86D3-BBBEFA89FB1A}" srcOrd="0" destOrd="0" presId="urn:microsoft.com/office/officeart/2005/8/layout/list1"/>
    <dgm:cxn modelId="{3E20A401-0508-4CE0-B2CF-58B3DF6D6431}" type="presParOf" srcId="{8AC57A84-B038-4206-B2AD-BA09287BB03F}" destId="{DB1AFB5C-CF3A-474F-91E5-DB5A55B48157}" srcOrd="1" destOrd="0" presId="urn:microsoft.com/office/officeart/2005/8/layout/list1"/>
    <dgm:cxn modelId="{7A033DE2-3098-4873-A362-BED8F02A9D32}" type="presParOf" srcId="{FEBAF224-A75A-4EF4-8665-7E54202AAD10}" destId="{DB349675-0B8A-496C-9D12-344709E7836D}" srcOrd="1" destOrd="0" presId="urn:microsoft.com/office/officeart/2005/8/layout/list1"/>
    <dgm:cxn modelId="{6EAB8352-6E0C-4FAD-9C32-4AED8004E5EF}" type="presParOf" srcId="{FEBAF224-A75A-4EF4-8665-7E54202AAD10}" destId="{76AD2176-6FA0-4CC8-AD1C-FBF7263EC196}" srcOrd="2" destOrd="0" presId="urn:microsoft.com/office/officeart/2005/8/layout/list1"/>
    <dgm:cxn modelId="{6FBDF5C1-598A-4134-B8CE-5E8EBD0FF2BF}" type="presParOf" srcId="{FEBAF224-A75A-4EF4-8665-7E54202AAD10}" destId="{C50DB07D-60B7-4C17-A984-3385BFA2A339}" srcOrd="3" destOrd="0" presId="urn:microsoft.com/office/officeart/2005/8/layout/list1"/>
    <dgm:cxn modelId="{5C3A582A-1BB0-4E45-B0FF-C208824A221D}" type="presParOf" srcId="{FEBAF224-A75A-4EF4-8665-7E54202AAD10}" destId="{0B8E14EB-FDFB-4A1C-B87D-EA6B7A38442A}" srcOrd="4" destOrd="0" presId="urn:microsoft.com/office/officeart/2005/8/layout/list1"/>
    <dgm:cxn modelId="{4C353E2F-F8E2-429E-ACD7-CFC83A9973AD}" type="presParOf" srcId="{0B8E14EB-FDFB-4A1C-B87D-EA6B7A38442A}" destId="{E05BB28F-191E-418D-89B7-C267943219DD}" srcOrd="0" destOrd="0" presId="urn:microsoft.com/office/officeart/2005/8/layout/list1"/>
    <dgm:cxn modelId="{8DC0D5C1-B4CB-4E52-A40D-546C830F73A0}" type="presParOf" srcId="{0B8E14EB-FDFB-4A1C-B87D-EA6B7A38442A}" destId="{8D94E09B-E89F-446C-B343-3F28C85C2F6D}" srcOrd="1" destOrd="0" presId="urn:microsoft.com/office/officeart/2005/8/layout/list1"/>
    <dgm:cxn modelId="{353EB26F-B9EA-4F9C-A378-E075DDFD0D5D}" type="presParOf" srcId="{FEBAF224-A75A-4EF4-8665-7E54202AAD10}" destId="{9DC482CE-F310-4F5A-AD07-07773427DF7E}" srcOrd="5" destOrd="0" presId="urn:microsoft.com/office/officeart/2005/8/layout/list1"/>
    <dgm:cxn modelId="{9AA1BB46-6FC5-410B-A716-8DAB014FB438}" type="presParOf" srcId="{FEBAF224-A75A-4EF4-8665-7E54202AAD10}" destId="{D8FC5731-5293-46A2-A2C0-4CC0CCB91B3B}" srcOrd="6" destOrd="0" presId="urn:microsoft.com/office/officeart/2005/8/layout/list1"/>
    <dgm:cxn modelId="{5C6CC34D-78DE-4FA0-8F34-C222639574B0}" type="presParOf" srcId="{FEBAF224-A75A-4EF4-8665-7E54202AAD10}" destId="{DF67E4E2-B584-4993-8F8C-408CBDED00D2}" srcOrd="7" destOrd="0" presId="urn:microsoft.com/office/officeart/2005/8/layout/list1"/>
    <dgm:cxn modelId="{D6B445A8-4EE5-4E05-A0B5-0A9504A62DD4}" type="presParOf" srcId="{FEBAF224-A75A-4EF4-8665-7E54202AAD10}" destId="{6E202ECA-5196-4868-88A7-FEF1DC78A357}" srcOrd="8" destOrd="0" presId="urn:microsoft.com/office/officeart/2005/8/layout/list1"/>
    <dgm:cxn modelId="{CAAF3574-32EB-4EA3-8031-E3B259D8C251}" type="presParOf" srcId="{6E202ECA-5196-4868-88A7-FEF1DC78A357}" destId="{75ACE3FA-B109-48B8-999E-2BED41B81CF0}" srcOrd="0" destOrd="0" presId="urn:microsoft.com/office/officeart/2005/8/layout/list1"/>
    <dgm:cxn modelId="{DB0B469F-03EA-42DD-AFC6-9198BED1C1BA}" type="presParOf" srcId="{6E202ECA-5196-4868-88A7-FEF1DC78A357}" destId="{FC620268-E90B-4664-8F25-F759A4DA95B4}" srcOrd="1" destOrd="0" presId="urn:microsoft.com/office/officeart/2005/8/layout/list1"/>
    <dgm:cxn modelId="{7CF72D7F-6658-4227-AA96-5FA6D8D03059}" type="presParOf" srcId="{FEBAF224-A75A-4EF4-8665-7E54202AAD10}" destId="{F3E2463C-80D6-425F-8DFA-648E066BF3F2}" srcOrd="9" destOrd="0" presId="urn:microsoft.com/office/officeart/2005/8/layout/list1"/>
    <dgm:cxn modelId="{2E8F05E6-2FFC-4465-A2F4-3CB1B9C25C6C}" type="presParOf" srcId="{FEBAF224-A75A-4EF4-8665-7E54202AAD10}" destId="{5C77646F-70A2-4D4A-9147-F1576E3F0B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B150C5-ABD8-4ADA-8000-516CED224947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DE2CE141-49AE-41D7-ACB8-821804F93EF5}">
      <dgm:prSet phldrT="[Текст]" custT="1"/>
      <dgm:spPr/>
      <dgm:t>
        <a:bodyPr/>
        <a:lstStyle/>
        <a:p>
          <a:r>
            <a:rPr lang="uk-UA" sz="2500" b="1" dirty="0" smtClean="0"/>
            <a:t>Підтримка та взаємодопомога</a:t>
          </a:r>
          <a:endParaRPr lang="uk-UA" sz="2500" b="1" dirty="0"/>
        </a:p>
      </dgm:t>
    </dgm:pt>
    <dgm:pt modelId="{DF5E498A-A90C-446E-B6C7-4F1331F8E3F2}" type="parTrans" cxnId="{56E2B5CA-C37E-40D3-A486-093F6E77E58F}">
      <dgm:prSet/>
      <dgm:spPr/>
      <dgm:t>
        <a:bodyPr/>
        <a:lstStyle/>
        <a:p>
          <a:endParaRPr lang="uk-UA" sz="2500" b="1"/>
        </a:p>
      </dgm:t>
    </dgm:pt>
    <dgm:pt modelId="{7EAD0EFB-1FEF-4B7B-AD93-60596899E269}" type="sibTrans" cxnId="{56E2B5CA-C37E-40D3-A486-093F6E77E58F}">
      <dgm:prSet/>
      <dgm:spPr/>
      <dgm:t>
        <a:bodyPr/>
        <a:lstStyle/>
        <a:p>
          <a:endParaRPr lang="uk-UA" sz="2500" b="1"/>
        </a:p>
      </dgm:t>
    </dgm:pt>
    <dgm:pt modelId="{F4775F81-967C-4765-92F0-36D5A071CB66}">
      <dgm:prSet phldrT="[Текст]" custT="1"/>
      <dgm:spPr/>
      <dgm:t>
        <a:bodyPr/>
        <a:lstStyle/>
        <a:p>
          <a:r>
            <a:rPr lang="uk-UA" sz="2500" b="1" smtClean="0"/>
            <a:t>Етичне вирішення конфліктів</a:t>
          </a:r>
          <a:endParaRPr lang="uk-UA" sz="2500" b="1" noProof="0" dirty="0"/>
        </a:p>
      </dgm:t>
    </dgm:pt>
    <dgm:pt modelId="{617BE075-45BC-46D9-92D0-3042E06819EB}" type="parTrans" cxnId="{82ACA091-4781-423A-AAAF-1678625CFF9F}">
      <dgm:prSet/>
      <dgm:spPr/>
      <dgm:t>
        <a:bodyPr/>
        <a:lstStyle/>
        <a:p>
          <a:endParaRPr lang="uk-UA" sz="2500" b="1"/>
        </a:p>
      </dgm:t>
    </dgm:pt>
    <dgm:pt modelId="{EAB42C4E-8876-4750-913D-19869EF49A39}" type="sibTrans" cxnId="{82ACA091-4781-423A-AAAF-1678625CFF9F}">
      <dgm:prSet/>
      <dgm:spPr/>
      <dgm:t>
        <a:bodyPr/>
        <a:lstStyle/>
        <a:p>
          <a:endParaRPr lang="uk-UA" sz="2500" b="1"/>
        </a:p>
      </dgm:t>
    </dgm:pt>
    <dgm:pt modelId="{D2D0DC9E-D08E-414F-B476-E4D06D4CBC4C}">
      <dgm:prSet phldrT="[Текст]" custT="1"/>
      <dgm:spPr/>
      <dgm:t>
        <a:bodyPr/>
        <a:lstStyle/>
        <a:p>
          <a:r>
            <a:rPr lang="uk-UA" sz="2500" b="1" noProof="0" dirty="0" smtClean="0"/>
            <a:t>Спільна відповідальність за результати роботи</a:t>
          </a:r>
          <a:endParaRPr lang="uk-UA" sz="2500" b="1" noProof="0" dirty="0"/>
        </a:p>
      </dgm:t>
    </dgm:pt>
    <dgm:pt modelId="{5A9969CF-6374-4565-AEF3-8363FC00633D}" type="parTrans" cxnId="{00D2290B-A3B2-4E64-AF80-85AAF9F3A716}">
      <dgm:prSet/>
      <dgm:spPr/>
      <dgm:t>
        <a:bodyPr/>
        <a:lstStyle/>
        <a:p>
          <a:endParaRPr lang="uk-UA" sz="2500" b="1"/>
        </a:p>
      </dgm:t>
    </dgm:pt>
    <dgm:pt modelId="{58199B06-1D23-41B0-9B91-47329BF3CD39}" type="sibTrans" cxnId="{00D2290B-A3B2-4E64-AF80-85AAF9F3A716}">
      <dgm:prSet/>
      <dgm:spPr/>
      <dgm:t>
        <a:bodyPr/>
        <a:lstStyle/>
        <a:p>
          <a:endParaRPr lang="uk-UA" sz="2500" b="1"/>
        </a:p>
      </dgm:t>
    </dgm:pt>
    <dgm:pt modelId="{FEBAF224-A75A-4EF4-8665-7E54202AAD10}" type="pres">
      <dgm:prSet presAssocID="{80B150C5-ABD8-4ADA-8000-516CED2249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C57A84-B038-4206-B2AD-BA09287BB03F}" type="pres">
      <dgm:prSet presAssocID="{DE2CE141-49AE-41D7-ACB8-821804F93EF5}" presName="parentLin" presStyleCnt="0"/>
      <dgm:spPr/>
      <dgm:t>
        <a:bodyPr/>
        <a:lstStyle/>
        <a:p>
          <a:endParaRPr lang="uk-UA"/>
        </a:p>
      </dgm:t>
    </dgm:pt>
    <dgm:pt modelId="{934865EF-2A4F-40A8-86D3-BBBEFA89FB1A}" type="pres">
      <dgm:prSet presAssocID="{DE2CE141-49AE-41D7-ACB8-821804F93EF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B1AFB5C-CF3A-474F-91E5-DB5A55B48157}" type="pres">
      <dgm:prSet presAssocID="{DE2CE141-49AE-41D7-ACB8-821804F93E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49675-0B8A-496C-9D12-344709E7836D}" type="pres">
      <dgm:prSet presAssocID="{DE2CE141-49AE-41D7-ACB8-821804F93EF5}" presName="negativeSpace" presStyleCnt="0"/>
      <dgm:spPr/>
      <dgm:t>
        <a:bodyPr/>
        <a:lstStyle/>
        <a:p>
          <a:endParaRPr lang="uk-UA"/>
        </a:p>
      </dgm:t>
    </dgm:pt>
    <dgm:pt modelId="{76AD2176-6FA0-4CC8-AD1C-FBF7263EC196}" type="pres">
      <dgm:prSet presAssocID="{DE2CE141-49AE-41D7-ACB8-821804F93EF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0DB07D-60B7-4C17-A984-3385BFA2A339}" type="pres">
      <dgm:prSet presAssocID="{7EAD0EFB-1FEF-4B7B-AD93-60596899E269}" presName="spaceBetweenRectangles" presStyleCnt="0"/>
      <dgm:spPr/>
      <dgm:t>
        <a:bodyPr/>
        <a:lstStyle/>
        <a:p>
          <a:endParaRPr lang="uk-UA"/>
        </a:p>
      </dgm:t>
    </dgm:pt>
    <dgm:pt modelId="{0B8E14EB-FDFB-4A1C-B87D-EA6B7A38442A}" type="pres">
      <dgm:prSet presAssocID="{F4775F81-967C-4765-92F0-36D5A071CB66}" presName="parentLin" presStyleCnt="0"/>
      <dgm:spPr/>
      <dgm:t>
        <a:bodyPr/>
        <a:lstStyle/>
        <a:p>
          <a:endParaRPr lang="uk-UA"/>
        </a:p>
      </dgm:t>
    </dgm:pt>
    <dgm:pt modelId="{E05BB28F-191E-418D-89B7-C267943219DD}" type="pres">
      <dgm:prSet presAssocID="{F4775F81-967C-4765-92F0-36D5A071CB66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8D94E09B-E89F-446C-B343-3F28C85C2F6D}" type="pres">
      <dgm:prSet presAssocID="{F4775F81-967C-4765-92F0-36D5A071CB66}" presName="parentText" presStyleLbl="node1" presStyleIdx="1" presStyleCnt="3" custLinFactNeighborX="-27711" custLinFactNeighborY="-1577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482CE-F310-4F5A-AD07-07773427DF7E}" type="pres">
      <dgm:prSet presAssocID="{F4775F81-967C-4765-92F0-36D5A071CB66}" presName="negativeSpace" presStyleCnt="0"/>
      <dgm:spPr/>
      <dgm:t>
        <a:bodyPr/>
        <a:lstStyle/>
        <a:p>
          <a:endParaRPr lang="uk-UA"/>
        </a:p>
      </dgm:t>
    </dgm:pt>
    <dgm:pt modelId="{D8FC5731-5293-46A2-A2C0-4CC0CCB91B3B}" type="pres">
      <dgm:prSet presAssocID="{F4775F81-967C-4765-92F0-36D5A071CB6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67E4E2-B584-4993-8F8C-408CBDED00D2}" type="pres">
      <dgm:prSet presAssocID="{EAB42C4E-8876-4750-913D-19869EF49A39}" presName="spaceBetweenRectangles" presStyleCnt="0"/>
      <dgm:spPr/>
      <dgm:t>
        <a:bodyPr/>
        <a:lstStyle/>
        <a:p>
          <a:endParaRPr lang="uk-UA"/>
        </a:p>
      </dgm:t>
    </dgm:pt>
    <dgm:pt modelId="{6E202ECA-5196-4868-88A7-FEF1DC78A357}" type="pres">
      <dgm:prSet presAssocID="{D2D0DC9E-D08E-414F-B476-E4D06D4CBC4C}" presName="parentLin" presStyleCnt="0"/>
      <dgm:spPr/>
      <dgm:t>
        <a:bodyPr/>
        <a:lstStyle/>
        <a:p>
          <a:endParaRPr lang="uk-UA"/>
        </a:p>
      </dgm:t>
    </dgm:pt>
    <dgm:pt modelId="{75ACE3FA-B109-48B8-999E-2BED41B81CF0}" type="pres">
      <dgm:prSet presAssocID="{D2D0DC9E-D08E-414F-B476-E4D06D4CBC4C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FC620268-E90B-4664-8F25-F759A4DA95B4}" type="pres">
      <dgm:prSet presAssocID="{D2D0DC9E-D08E-414F-B476-E4D06D4CBC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2463C-80D6-425F-8DFA-648E066BF3F2}" type="pres">
      <dgm:prSet presAssocID="{D2D0DC9E-D08E-414F-B476-E4D06D4CBC4C}" presName="negativeSpace" presStyleCnt="0"/>
      <dgm:spPr/>
      <dgm:t>
        <a:bodyPr/>
        <a:lstStyle/>
        <a:p>
          <a:endParaRPr lang="uk-UA"/>
        </a:p>
      </dgm:t>
    </dgm:pt>
    <dgm:pt modelId="{5C77646F-70A2-4D4A-9147-F1576E3F0B17}" type="pres">
      <dgm:prSet presAssocID="{D2D0DC9E-D08E-414F-B476-E4D06D4CBC4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EB0D17-F2C0-48D6-90CF-F6D72BF80A6A}" type="presOf" srcId="{DE2CE141-49AE-41D7-ACB8-821804F93EF5}" destId="{934865EF-2A4F-40A8-86D3-BBBEFA89FB1A}" srcOrd="0" destOrd="0" presId="urn:microsoft.com/office/officeart/2005/8/layout/list1"/>
    <dgm:cxn modelId="{42C46F93-6E97-4A0A-8EAE-84619452662A}" type="presOf" srcId="{DE2CE141-49AE-41D7-ACB8-821804F93EF5}" destId="{DB1AFB5C-CF3A-474F-91E5-DB5A55B48157}" srcOrd="1" destOrd="0" presId="urn:microsoft.com/office/officeart/2005/8/layout/list1"/>
    <dgm:cxn modelId="{56E2B5CA-C37E-40D3-A486-093F6E77E58F}" srcId="{80B150C5-ABD8-4ADA-8000-516CED224947}" destId="{DE2CE141-49AE-41D7-ACB8-821804F93EF5}" srcOrd="0" destOrd="0" parTransId="{DF5E498A-A90C-446E-B6C7-4F1331F8E3F2}" sibTransId="{7EAD0EFB-1FEF-4B7B-AD93-60596899E269}"/>
    <dgm:cxn modelId="{4EAB38C2-7197-4676-B32E-C414C889571F}" type="presOf" srcId="{F4775F81-967C-4765-92F0-36D5A071CB66}" destId="{8D94E09B-E89F-446C-B343-3F28C85C2F6D}" srcOrd="1" destOrd="0" presId="urn:microsoft.com/office/officeart/2005/8/layout/list1"/>
    <dgm:cxn modelId="{A4F15133-0BC9-4EA1-A157-8EED33E5A897}" type="presOf" srcId="{F4775F81-967C-4765-92F0-36D5A071CB66}" destId="{E05BB28F-191E-418D-89B7-C267943219DD}" srcOrd="0" destOrd="0" presId="urn:microsoft.com/office/officeart/2005/8/layout/list1"/>
    <dgm:cxn modelId="{6FC8BE35-3314-4722-8FA8-FF792C4BF6C6}" type="presOf" srcId="{D2D0DC9E-D08E-414F-B476-E4D06D4CBC4C}" destId="{75ACE3FA-B109-48B8-999E-2BED41B81CF0}" srcOrd="0" destOrd="0" presId="urn:microsoft.com/office/officeart/2005/8/layout/list1"/>
    <dgm:cxn modelId="{86CB9D25-A149-4054-B480-CE3E453A541A}" type="presOf" srcId="{D2D0DC9E-D08E-414F-B476-E4D06D4CBC4C}" destId="{FC620268-E90B-4664-8F25-F759A4DA95B4}" srcOrd="1" destOrd="0" presId="urn:microsoft.com/office/officeart/2005/8/layout/list1"/>
    <dgm:cxn modelId="{82ACA091-4781-423A-AAAF-1678625CFF9F}" srcId="{80B150C5-ABD8-4ADA-8000-516CED224947}" destId="{F4775F81-967C-4765-92F0-36D5A071CB66}" srcOrd="1" destOrd="0" parTransId="{617BE075-45BC-46D9-92D0-3042E06819EB}" sibTransId="{EAB42C4E-8876-4750-913D-19869EF49A39}"/>
    <dgm:cxn modelId="{00D2290B-A3B2-4E64-AF80-85AAF9F3A716}" srcId="{80B150C5-ABD8-4ADA-8000-516CED224947}" destId="{D2D0DC9E-D08E-414F-B476-E4D06D4CBC4C}" srcOrd="2" destOrd="0" parTransId="{5A9969CF-6374-4565-AEF3-8363FC00633D}" sibTransId="{58199B06-1D23-41B0-9B91-47329BF3CD39}"/>
    <dgm:cxn modelId="{F5F04467-3F01-45A7-85FE-202B8EBAB9CB}" type="presOf" srcId="{80B150C5-ABD8-4ADA-8000-516CED224947}" destId="{FEBAF224-A75A-4EF4-8665-7E54202AAD10}" srcOrd="0" destOrd="0" presId="urn:microsoft.com/office/officeart/2005/8/layout/list1"/>
    <dgm:cxn modelId="{BAD331DC-5180-4457-AA23-B3674708A62D}" type="presParOf" srcId="{FEBAF224-A75A-4EF4-8665-7E54202AAD10}" destId="{8AC57A84-B038-4206-B2AD-BA09287BB03F}" srcOrd="0" destOrd="0" presId="urn:microsoft.com/office/officeart/2005/8/layout/list1"/>
    <dgm:cxn modelId="{D1D5C0D8-FF9E-4EA4-841C-D2F87B3ABFF1}" type="presParOf" srcId="{8AC57A84-B038-4206-B2AD-BA09287BB03F}" destId="{934865EF-2A4F-40A8-86D3-BBBEFA89FB1A}" srcOrd="0" destOrd="0" presId="urn:microsoft.com/office/officeart/2005/8/layout/list1"/>
    <dgm:cxn modelId="{D41D648F-789D-4CF3-BC6A-1B6C6D9C7100}" type="presParOf" srcId="{8AC57A84-B038-4206-B2AD-BA09287BB03F}" destId="{DB1AFB5C-CF3A-474F-91E5-DB5A55B48157}" srcOrd="1" destOrd="0" presId="urn:microsoft.com/office/officeart/2005/8/layout/list1"/>
    <dgm:cxn modelId="{5F70D83E-80B9-4C9B-B669-3D8A59433F89}" type="presParOf" srcId="{FEBAF224-A75A-4EF4-8665-7E54202AAD10}" destId="{DB349675-0B8A-496C-9D12-344709E7836D}" srcOrd="1" destOrd="0" presId="urn:microsoft.com/office/officeart/2005/8/layout/list1"/>
    <dgm:cxn modelId="{8E15A8E0-F80C-47B7-AC6A-E810709485D9}" type="presParOf" srcId="{FEBAF224-A75A-4EF4-8665-7E54202AAD10}" destId="{76AD2176-6FA0-4CC8-AD1C-FBF7263EC196}" srcOrd="2" destOrd="0" presId="urn:microsoft.com/office/officeart/2005/8/layout/list1"/>
    <dgm:cxn modelId="{32BA83D9-60A5-4580-9460-58E82E706FC7}" type="presParOf" srcId="{FEBAF224-A75A-4EF4-8665-7E54202AAD10}" destId="{C50DB07D-60B7-4C17-A984-3385BFA2A339}" srcOrd="3" destOrd="0" presId="urn:microsoft.com/office/officeart/2005/8/layout/list1"/>
    <dgm:cxn modelId="{1B8101BE-8F91-4C68-9D19-5F7DB0ACFECC}" type="presParOf" srcId="{FEBAF224-A75A-4EF4-8665-7E54202AAD10}" destId="{0B8E14EB-FDFB-4A1C-B87D-EA6B7A38442A}" srcOrd="4" destOrd="0" presId="urn:microsoft.com/office/officeart/2005/8/layout/list1"/>
    <dgm:cxn modelId="{942904AE-F041-4758-BE0E-072627451132}" type="presParOf" srcId="{0B8E14EB-FDFB-4A1C-B87D-EA6B7A38442A}" destId="{E05BB28F-191E-418D-89B7-C267943219DD}" srcOrd="0" destOrd="0" presId="urn:microsoft.com/office/officeart/2005/8/layout/list1"/>
    <dgm:cxn modelId="{372D0AD4-402F-4BA9-AD0A-3A8F9468EBCF}" type="presParOf" srcId="{0B8E14EB-FDFB-4A1C-B87D-EA6B7A38442A}" destId="{8D94E09B-E89F-446C-B343-3F28C85C2F6D}" srcOrd="1" destOrd="0" presId="urn:microsoft.com/office/officeart/2005/8/layout/list1"/>
    <dgm:cxn modelId="{EA9CED9B-AF0F-4909-A1ED-BC2B1968238B}" type="presParOf" srcId="{FEBAF224-A75A-4EF4-8665-7E54202AAD10}" destId="{9DC482CE-F310-4F5A-AD07-07773427DF7E}" srcOrd="5" destOrd="0" presId="urn:microsoft.com/office/officeart/2005/8/layout/list1"/>
    <dgm:cxn modelId="{FAA0F209-9AA3-4534-BD39-3C91DEFB6CAB}" type="presParOf" srcId="{FEBAF224-A75A-4EF4-8665-7E54202AAD10}" destId="{D8FC5731-5293-46A2-A2C0-4CC0CCB91B3B}" srcOrd="6" destOrd="0" presId="urn:microsoft.com/office/officeart/2005/8/layout/list1"/>
    <dgm:cxn modelId="{3F9BC322-CDBE-4F59-842F-749277EDD31E}" type="presParOf" srcId="{FEBAF224-A75A-4EF4-8665-7E54202AAD10}" destId="{DF67E4E2-B584-4993-8F8C-408CBDED00D2}" srcOrd="7" destOrd="0" presId="urn:microsoft.com/office/officeart/2005/8/layout/list1"/>
    <dgm:cxn modelId="{39A47092-EAA1-469E-9187-00BA736A9A18}" type="presParOf" srcId="{FEBAF224-A75A-4EF4-8665-7E54202AAD10}" destId="{6E202ECA-5196-4868-88A7-FEF1DC78A357}" srcOrd="8" destOrd="0" presId="urn:microsoft.com/office/officeart/2005/8/layout/list1"/>
    <dgm:cxn modelId="{35217DDF-194B-4365-9974-930A05B70CA7}" type="presParOf" srcId="{6E202ECA-5196-4868-88A7-FEF1DC78A357}" destId="{75ACE3FA-B109-48B8-999E-2BED41B81CF0}" srcOrd="0" destOrd="0" presId="urn:microsoft.com/office/officeart/2005/8/layout/list1"/>
    <dgm:cxn modelId="{978A72E1-25CB-4C06-BDD5-88FEC1E87566}" type="presParOf" srcId="{6E202ECA-5196-4868-88A7-FEF1DC78A357}" destId="{FC620268-E90B-4664-8F25-F759A4DA95B4}" srcOrd="1" destOrd="0" presId="urn:microsoft.com/office/officeart/2005/8/layout/list1"/>
    <dgm:cxn modelId="{D1DDFE14-1B10-41ED-A94B-B85557ADC071}" type="presParOf" srcId="{FEBAF224-A75A-4EF4-8665-7E54202AAD10}" destId="{F3E2463C-80D6-425F-8DFA-648E066BF3F2}" srcOrd="9" destOrd="0" presId="urn:microsoft.com/office/officeart/2005/8/layout/list1"/>
    <dgm:cxn modelId="{D65A3FC0-FB96-4B6D-BAE3-8261C14B036B}" type="presParOf" srcId="{FEBAF224-A75A-4EF4-8665-7E54202AAD10}" destId="{5C77646F-70A2-4D4A-9147-F1576E3F0B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89630-5E4B-4FFA-8D85-FB451B71B3A4}">
      <dsp:nvSpPr>
        <dsp:cNvPr id="0" name=""/>
        <dsp:cNvSpPr/>
      </dsp:nvSpPr>
      <dsp:spPr>
        <a:xfrm>
          <a:off x="1841825" y="2470791"/>
          <a:ext cx="615918" cy="117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959" y="0"/>
              </a:lnTo>
              <a:lnTo>
                <a:pt x="307959" y="1173625"/>
              </a:lnTo>
              <a:lnTo>
                <a:pt x="615918" y="1173625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16649" y="3024468"/>
        <a:ext cx="66271" cy="66271"/>
      </dsp:txXfrm>
    </dsp:sp>
    <dsp:sp modelId="{91304BB5-7F68-4D12-AD9A-38715985813B}">
      <dsp:nvSpPr>
        <dsp:cNvPr id="0" name=""/>
        <dsp:cNvSpPr/>
      </dsp:nvSpPr>
      <dsp:spPr>
        <a:xfrm>
          <a:off x="1841825" y="2425071"/>
          <a:ext cx="615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918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34387" y="2455393"/>
        <a:ext cx="30795" cy="30795"/>
      </dsp:txXfrm>
    </dsp:sp>
    <dsp:sp modelId="{2DF2D639-09D7-4BD3-B7D5-AF74E31D8E40}">
      <dsp:nvSpPr>
        <dsp:cNvPr id="0" name=""/>
        <dsp:cNvSpPr/>
      </dsp:nvSpPr>
      <dsp:spPr>
        <a:xfrm>
          <a:off x="1841825" y="1297165"/>
          <a:ext cx="615918" cy="1173625"/>
        </a:xfrm>
        <a:custGeom>
          <a:avLst/>
          <a:gdLst/>
          <a:ahLst/>
          <a:cxnLst/>
          <a:rect l="0" t="0" r="0" b="0"/>
          <a:pathLst>
            <a:path>
              <a:moveTo>
                <a:pt x="0" y="1173625"/>
              </a:moveTo>
              <a:lnTo>
                <a:pt x="307959" y="1173625"/>
              </a:lnTo>
              <a:lnTo>
                <a:pt x="307959" y="0"/>
              </a:lnTo>
              <a:lnTo>
                <a:pt x="615918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116649" y="1850842"/>
        <a:ext cx="66271" cy="66271"/>
      </dsp:txXfrm>
    </dsp:sp>
    <dsp:sp modelId="{35F43906-13FC-4EDE-BDC5-DAACE7D78BB2}">
      <dsp:nvSpPr>
        <dsp:cNvPr id="0" name=""/>
        <dsp:cNvSpPr/>
      </dsp:nvSpPr>
      <dsp:spPr>
        <a:xfrm rot="16200000">
          <a:off x="-1098415" y="2001340"/>
          <a:ext cx="4941582" cy="938900"/>
        </a:xfrm>
        <a:prstGeom prst="rect">
          <a:avLst/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Основні елементи:</a:t>
          </a:r>
          <a:endParaRPr lang="uk-UA" sz="4800" kern="1200" dirty="0"/>
        </a:p>
      </dsp:txBody>
      <dsp:txXfrm>
        <a:off x="-1098415" y="2001340"/>
        <a:ext cx="4941582" cy="938900"/>
      </dsp:txXfrm>
    </dsp:sp>
    <dsp:sp modelId="{D23D7599-8AA4-4D89-9426-80C1EF6AF168}">
      <dsp:nvSpPr>
        <dsp:cNvPr id="0" name=""/>
        <dsp:cNvSpPr/>
      </dsp:nvSpPr>
      <dsp:spPr>
        <a:xfrm>
          <a:off x="2457744" y="827714"/>
          <a:ext cx="3079593" cy="938900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Дотримання </a:t>
          </a:r>
          <a:r>
            <a:rPr lang="uk-UA" sz="2200" b="1" kern="1200" dirty="0" smtClean="0"/>
            <a:t>стандартів</a:t>
          </a:r>
          <a:r>
            <a:rPr lang="uk-UA" sz="2200" kern="1200" dirty="0" smtClean="0"/>
            <a:t> професії</a:t>
          </a:r>
          <a:endParaRPr lang="uk-UA" sz="2200" kern="1200" dirty="0"/>
        </a:p>
      </dsp:txBody>
      <dsp:txXfrm>
        <a:off x="2457744" y="827714"/>
        <a:ext cx="3079593" cy="938900"/>
      </dsp:txXfrm>
    </dsp:sp>
    <dsp:sp modelId="{092987B8-F789-43DE-9838-C18F017CE61F}">
      <dsp:nvSpPr>
        <dsp:cNvPr id="0" name=""/>
        <dsp:cNvSpPr/>
      </dsp:nvSpPr>
      <dsp:spPr>
        <a:xfrm>
          <a:off x="2457744" y="2001340"/>
          <a:ext cx="3079593" cy="938900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Відповідальність</a:t>
          </a:r>
          <a:r>
            <a:rPr lang="uk-UA" sz="2200" kern="1200" dirty="0" smtClean="0"/>
            <a:t> перед суспільством</a:t>
          </a:r>
          <a:endParaRPr lang="uk-UA" sz="2200" kern="1200" dirty="0"/>
        </a:p>
      </dsp:txBody>
      <dsp:txXfrm>
        <a:off x="2457744" y="2001340"/>
        <a:ext cx="3079593" cy="938900"/>
      </dsp:txXfrm>
    </dsp:sp>
    <dsp:sp modelId="{4BB222BC-3B16-4692-A5CE-720827A4ECC4}">
      <dsp:nvSpPr>
        <dsp:cNvPr id="0" name=""/>
        <dsp:cNvSpPr/>
      </dsp:nvSpPr>
      <dsp:spPr>
        <a:xfrm>
          <a:off x="2457744" y="3174966"/>
          <a:ext cx="3079593" cy="938900"/>
        </a:xfrm>
        <a:prstGeom prst="rect">
          <a:avLst/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Взаємодія</a:t>
          </a:r>
          <a:r>
            <a:rPr lang="uk-UA" sz="2100" kern="1200" dirty="0" smtClean="0"/>
            <a:t> </a:t>
          </a:r>
          <a:r>
            <a:rPr lang="uk-UA" sz="2100" kern="1200" noProof="0" dirty="0" smtClean="0"/>
            <a:t>з державними та недержавними організаціями</a:t>
          </a:r>
          <a:endParaRPr lang="uk-UA" sz="2100" kern="1200" noProof="0" dirty="0"/>
        </a:p>
      </dsp:txBody>
      <dsp:txXfrm>
        <a:off x="2457744" y="3174966"/>
        <a:ext cx="3079593" cy="938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FFAA-E218-4B02-B91D-763BD6007836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DD6DF-EE8D-44D5-9C13-1CE8F2F22C7C}">
      <dsp:nvSpPr>
        <dsp:cNvPr id="0" name=""/>
        <dsp:cNvSpPr/>
      </dsp:nvSpPr>
      <dsp:spPr>
        <a:xfrm>
          <a:off x="521356" y="346427"/>
          <a:ext cx="6672880" cy="693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03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Гуманізм – </a:t>
          </a:r>
          <a:r>
            <a:rPr lang="uk-UA" sz="2400" b="0" kern="1200" noProof="0" dirty="0" smtClean="0"/>
            <a:t>визнання цінності кожної людини</a:t>
          </a:r>
          <a:endParaRPr lang="uk-UA" sz="2400" b="0" kern="1200" noProof="0" dirty="0"/>
        </a:p>
      </dsp:txBody>
      <dsp:txXfrm>
        <a:off x="521356" y="346427"/>
        <a:ext cx="6672880" cy="693298"/>
      </dsp:txXfrm>
    </dsp:sp>
    <dsp:sp modelId="{8A09AB07-D7E8-4EE1-A01B-95975A74A3B9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7EC0D4D-440F-43DC-9046-1DC49F18282B}">
      <dsp:nvSpPr>
        <dsp:cNvPr id="0" name=""/>
        <dsp:cNvSpPr/>
      </dsp:nvSpPr>
      <dsp:spPr>
        <a:xfrm>
          <a:off x="1018153" y="1386043"/>
          <a:ext cx="6176082" cy="693298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03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Конфіденційність</a:t>
          </a:r>
          <a:r>
            <a:rPr lang="uk-UA" sz="2400" kern="1200" dirty="0" smtClean="0"/>
            <a:t> – збереження </a:t>
          </a:r>
          <a:r>
            <a:rPr lang="uk-UA" sz="2400" kern="1200" dirty="0" err="1" smtClean="0"/>
            <a:t>приватності</a:t>
          </a:r>
          <a:r>
            <a:rPr lang="uk-UA" sz="2400" kern="1200" dirty="0" smtClean="0"/>
            <a:t> клієнтів</a:t>
          </a:r>
          <a:endParaRPr lang="uk-UA" sz="2400" b="1" kern="1200" noProof="0" dirty="0"/>
        </a:p>
      </dsp:txBody>
      <dsp:txXfrm>
        <a:off x="1018153" y="1386043"/>
        <a:ext cx="6176082" cy="693298"/>
      </dsp:txXfrm>
    </dsp:sp>
    <dsp:sp modelId="{D8B43700-C93E-486F-B349-9FDF1C06C6E1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EFCD2B-8C1E-4336-8ECF-E74E7CE03F34}">
      <dsp:nvSpPr>
        <dsp:cNvPr id="0" name=""/>
        <dsp:cNvSpPr/>
      </dsp:nvSpPr>
      <dsp:spPr>
        <a:xfrm>
          <a:off x="1170630" y="2425658"/>
          <a:ext cx="6023606" cy="69329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03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Компетентність – </a:t>
          </a:r>
          <a:r>
            <a:rPr lang="uk-UA" sz="2400" b="0" kern="1200" noProof="0" dirty="0" smtClean="0"/>
            <a:t>постійне вдосконалення професійних навичок</a:t>
          </a:r>
          <a:endParaRPr lang="uk-UA" sz="2400" b="0" kern="1200" noProof="0" dirty="0"/>
        </a:p>
      </dsp:txBody>
      <dsp:txXfrm>
        <a:off x="1170630" y="2425658"/>
        <a:ext cx="6023606" cy="693298"/>
      </dsp:txXfrm>
    </dsp:sp>
    <dsp:sp modelId="{DAC49F7B-EED3-47F7-B25B-F22D475A5ECE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4A9D97-3A9B-450C-9881-5748ACE5CBE7}">
      <dsp:nvSpPr>
        <dsp:cNvPr id="0" name=""/>
        <dsp:cNvSpPr/>
      </dsp:nvSpPr>
      <dsp:spPr>
        <a:xfrm>
          <a:off x="1018153" y="3465274"/>
          <a:ext cx="6176082" cy="693298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03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Чесність та Справедливість</a:t>
          </a:r>
          <a:r>
            <a:rPr lang="uk-UA" sz="2400" kern="1200" noProof="0" dirty="0" smtClean="0"/>
            <a:t> – рівне ставлення до всіх клієнтів</a:t>
          </a:r>
          <a:endParaRPr lang="uk-UA" sz="2400" kern="1200" noProof="0" dirty="0"/>
        </a:p>
      </dsp:txBody>
      <dsp:txXfrm>
        <a:off x="1018153" y="3465274"/>
        <a:ext cx="6176082" cy="693298"/>
      </dsp:txXfrm>
    </dsp:sp>
    <dsp:sp modelId="{173A653D-2965-47FE-BBDD-55CF09A60A2F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41F9D0-15B8-40D2-A55A-53A193CACF7C}">
      <dsp:nvSpPr>
        <dsp:cNvPr id="0" name=""/>
        <dsp:cNvSpPr/>
      </dsp:nvSpPr>
      <dsp:spPr>
        <a:xfrm>
          <a:off x="521356" y="4504889"/>
          <a:ext cx="6672880" cy="69329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03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Об’єктивність та Неупередженість</a:t>
          </a:r>
          <a:endParaRPr lang="uk-UA" sz="2400" kern="1200" noProof="0" dirty="0"/>
        </a:p>
      </dsp:txBody>
      <dsp:txXfrm>
        <a:off x="521356" y="4504889"/>
        <a:ext cx="6672880" cy="693298"/>
      </dsp:txXfrm>
    </dsp:sp>
    <dsp:sp modelId="{0A688B6A-8DB8-41E5-B775-AB0212CAE1CB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A1669-7639-4B35-9763-835B43E2CD72}">
      <dsp:nvSpPr>
        <dsp:cNvPr id="0" name=""/>
        <dsp:cNvSpPr/>
      </dsp:nvSpPr>
      <dsp:spPr>
        <a:xfrm>
          <a:off x="4604011" y="2696835"/>
          <a:ext cx="3267363" cy="77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32"/>
              </a:lnTo>
              <a:lnTo>
                <a:pt x="3267363" y="529832"/>
              </a:lnTo>
              <a:lnTo>
                <a:pt x="3267363" y="7774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AAB8-A38E-4AD3-AABB-382667A07909}">
      <dsp:nvSpPr>
        <dsp:cNvPr id="0" name=""/>
        <dsp:cNvSpPr/>
      </dsp:nvSpPr>
      <dsp:spPr>
        <a:xfrm>
          <a:off x="4558291" y="2696835"/>
          <a:ext cx="91440" cy="777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4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4D082-C44D-4FE7-B8C1-D87D76419925}">
      <dsp:nvSpPr>
        <dsp:cNvPr id="0" name=""/>
        <dsp:cNvSpPr/>
      </dsp:nvSpPr>
      <dsp:spPr>
        <a:xfrm>
          <a:off x="1336648" y="2696835"/>
          <a:ext cx="3267362" cy="777483"/>
        </a:xfrm>
        <a:custGeom>
          <a:avLst/>
          <a:gdLst/>
          <a:ahLst/>
          <a:cxnLst/>
          <a:rect l="0" t="0" r="0" b="0"/>
          <a:pathLst>
            <a:path>
              <a:moveTo>
                <a:pt x="3267362" y="0"/>
              </a:moveTo>
              <a:lnTo>
                <a:pt x="3267362" y="529832"/>
              </a:lnTo>
              <a:lnTo>
                <a:pt x="0" y="529832"/>
              </a:lnTo>
              <a:lnTo>
                <a:pt x="0" y="7774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AD6B4-191B-4687-8F58-D3A678FFDA5F}">
      <dsp:nvSpPr>
        <dsp:cNvPr id="0" name=""/>
        <dsp:cNvSpPr/>
      </dsp:nvSpPr>
      <dsp:spPr>
        <a:xfrm>
          <a:off x="3267363" y="999291"/>
          <a:ext cx="2673296" cy="169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7C16AB-9558-4E14-A078-4D03E179193B}">
      <dsp:nvSpPr>
        <dsp:cNvPr id="0" name=""/>
        <dsp:cNvSpPr/>
      </dsp:nvSpPr>
      <dsp:spPr>
        <a:xfrm>
          <a:off x="3564396" y="1281473"/>
          <a:ext cx="2673296" cy="169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Приклади дилем</a:t>
          </a:r>
          <a:endParaRPr lang="uk-UA" sz="2400" b="1" kern="1200" dirty="0"/>
        </a:p>
      </dsp:txBody>
      <dsp:txXfrm>
        <a:off x="3614115" y="1331192"/>
        <a:ext cx="2573858" cy="1598105"/>
      </dsp:txXfrm>
    </dsp:sp>
    <dsp:sp modelId="{F6F4A805-390E-464E-BD82-44BD47040A4B}">
      <dsp:nvSpPr>
        <dsp:cNvPr id="0" name=""/>
        <dsp:cNvSpPr/>
      </dsp:nvSpPr>
      <dsp:spPr>
        <a:xfrm>
          <a:off x="0" y="3474319"/>
          <a:ext cx="2673296" cy="169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9D7757-4010-42AD-A85C-FE53AF1F62F6}">
      <dsp:nvSpPr>
        <dsp:cNvPr id="0" name=""/>
        <dsp:cNvSpPr/>
      </dsp:nvSpPr>
      <dsp:spPr>
        <a:xfrm>
          <a:off x="297033" y="3756500"/>
          <a:ext cx="2673296" cy="169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Конфіденційність </a:t>
          </a:r>
          <a:r>
            <a:rPr lang="en-US" sz="2400" i="1" kern="1200" dirty="0" smtClean="0"/>
            <a:t>vs. </a:t>
          </a:r>
          <a:r>
            <a:rPr lang="uk-UA" sz="2400" i="1" kern="1200" dirty="0" smtClean="0"/>
            <a:t>безпека клієнта.</a:t>
          </a:r>
          <a:endParaRPr lang="uk-UA" sz="2400" i="1" kern="1200" dirty="0"/>
        </a:p>
      </dsp:txBody>
      <dsp:txXfrm>
        <a:off x="346752" y="3806219"/>
        <a:ext cx="2573858" cy="1598105"/>
      </dsp:txXfrm>
    </dsp:sp>
    <dsp:sp modelId="{6D7784A5-370F-4ACB-8470-1541DCB7D57A}">
      <dsp:nvSpPr>
        <dsp:cNvPr id="0" name=""/>
        <dsp:cNvSpPr/>
      </dsp:nvSpPr>
      <dsp:spPr>
        <a:xfrm>
          <a:off x="3267363" y="3474319"/>
          <a:ext cx="2673296" cy="169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A9DDE3-F840-41B9-9A82-A7F7A9139229}">
      <dsp:nvSpPr>
        <dsp:cNvPr id="0" name=""/>
        <dsp:cNvSpPr/>
      </dsp:nvSpPr>
      <dsp:spPr>
        <a:xfrm>
          <a:off x="3564396" y="3756500"/>
          <a:ext cx="2673296" cy="169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Допомога одній групі клієнтів </a:t>
          </a:r>
          <a:r>
            <a:rPr lang="uk-UA" sz="2400" i="1" kern="1200" noProof="0" dirty="0" err="1" smtClean="0"/>
            <a:t>vs</a:t>
          </a:r>
          <a:r>
            <a:rPr lang="uk-UA" sz="2400" i="1" kern="1200" noProof="0" dirty="0" smtClean="0"/>
            <a:t>. справедливий розподіл ресурсів.</a:t>
          </a:r>
          <a:endParaRPr lang="uk-UA" sz="2400" i="1" kern="1200" noProof="0" dirty="0"/>
        </a:p>
      </dsp:txBody>
      <dsp:txXfrm>
        <a:off x="3614115" y="3806219"/>
        <a:ext cx="2573858" cy="1598105"/>
      </dsp:txXfrm>
    </dsp:sp>
    <dsp:sp modelId="{58F03B64-6466-483E-BC1C-5887B41D22A5}">
      <dsp:nvSpPr>
        <dsp:cNvPr id="0" name=""/>
        <dsp:cNvSpPr/>
      </dsp:nvSpPr>
      <dsp:spPr>
        <a:xfrm>
          <a:off x="6534726" y="3474319"/>
          <a:ext cx="2673296" cy="1697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746687-5F37-4A5E-B6FB-5D9571437608}">
      <dsp:nvSpPr>
        <dsp:cNvPr id="0" name=""/>
        <dsp:cNvSpPr/>
      </dsp:nvSpPr>
      <dsp:spPr>
        <a:xfrm>
          <a:off x="6831758" y="3756500"/>
          <a:ext cx="2673296" cy="1697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Особисті переконання </a:t>
          </a:r>
          <a:r>
            <a:rPr lang="uk-UA" sz="2400" i="1" kern="1200" noProof="0" dirty="0" err="1" smtClean="0"/>
            <a:t>vs</a:t>
          </a:r>
          <a:r>
            <a:rPr lang="uk-UA" sz="2400" i="1" kern="1200" noProof="0" dirty="0" smtClean="0"/>
            <a:t>. професійні обов’язки</a:t>
          </a:r>
          <a:endParaRPr lang="uk-UA" sz="2400" i="1" kern="1200" noProof="0" dirty="0"/>
        </a:p>
      </dsp:txBody>
      <dsp:txXfrm>
        <a:off x="6881477" y="3806219"/>
        <a:ext cx="2573858" cy="1598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176-6FA0-4CC8-AD1C-FBF7263EC196}">
      <dsp:nvSpPr>
        <dsp:cNvPr id="0" name=""/>
        <dsp:cNvSpPr/>
      </dsp:nvSpPr>
      <dsp:spPr>
        <a:xfrm>
          <a:off x="0" y="455967"/>
          <a:ext cx="49146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AFB5C-CF3A-474F-91E5-DB5A55B48157}">
      <dsp:nvSpPr>
        <dsp:cNvPr id="0" name=""/>
        <dsp:cNvSpPr/>
      </dsp:nvSpPr>
      <dsp:spPr>
        <a:xfrm>
          <a:off x="245733" y="42687"/>
          <a:ext cx="344026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034" tIns="0" rIns="1300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Довіра та повага</a:t>
          </a:r>
          <a:endParaRPr lang="uk-UA" sz="2400" b="1" kern="1200" dirty="0"/>
        </a:p>
      </dsp:txBody>
      <dsp:txXfrm>
        <a:off x="286082" y="83036"/>
        <a:ext cx="3359564" cy="745862"/>
      </dsp:txXfrm>
    </dsp:sp>
    <dsp:sp modelId="{D8FC5731-5293-46A2-A2C0-4CC0CCB91B3B}">
      <dsp:nvSpPr>
        <dsp:cNvPr id="0" name=""/>
        <dsp:cNvSpPr/>
      </dsp:nvSpPr>
      <dsp:spPr>
        <a:xfrm>
          <a:off x="0" y="1726048"/>
          <a:ext cx="49146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4E09B-E89F-446C-B343-3F28C85C2F6D}">
      <dsp:nvSpPr>
        <dsp:cNvPr id="0" name=""/>
        <dsp:cNvSpPr/>
      </dsp:nvSpPr>
      <dsp:spPr>
        <a:xfrm>
          <a:off x="245733" y="1312767"/>
          <a:ext cx="344026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034" tIns="0" rIns="1300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Недискримінація</a:t>
          </a:r>
          <a:endParaRPr lang="uk-UA" sz="2400" b="1" kern="1200" noProof="0" dirty="0"/>
        </a:p>
      </dsp:txBody>
      <dsp:txXfrm>
        <a:off x="286082" y="1353116"/>
        <a:ext cx="3359564" cy="745862"/>
      </dsp:txXfrm>
    </dsp:sp>
    <dsp:sp modelId="{5C77646F-70A2-4D4A-9147-F1576E3F0B17}">
      <dsp:nvSpPr>
        <dsp:cNvPr id="0" name=""/>
        <dsp:cNvSpPr/>
      </dsp:nvSpPr>
      <dsp:spPr>
        <a:xfrm>
          <a:off x="0" y="2996128"/>
          <a:ext cx="49146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0268-E90B-4664-8F25-F759A4DA95B4}">
      <dsp:nvSpPr>
        <dsp:cNvPr id="0" name=""/>
        <dsp:cNvSpPr/>
      </dsp:nvSpPr>
      <dsp:spPr>
        <a:xfrm>
          <a:off x="245733" y="2582848"/>
          <a:ext cx="3440262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0034" tIns="0" rIns="13003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Дотримання професійної дистанції</a:t>
          </a:r>
          <a:endParaRPr lang="uk-UA" sz="2400" b="1" kern="1200" noProof="0" dirty="0"/>
        </a:p>
      </dsp:txBody>
      <dsp:txXfrm>
        <a:off x="286082" y="2623197"/>
        <a:ext cx="3359564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176-6FA0-4CC8-AD1C-FBF7263EC196}">
      <dsp:nvSpPr>
        <dsp:cNvPr id="0" name=""/>
        <dsp:cNvSpPr/>
      </dsp:nvSpPr>
      <dsp:spPr>
        <a:xfrm>
          <a:off x="0" y="558114"/>
          <a:ext cx="5976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AFB5C-CF3A-474F-91E5-DB5A55B48157}">
      <dsp:nvSpPr>
        <dsp:cNvPr id="0" name=""/>
        <dsp:cNvSpPr/>
      </dsp:nvSpPr>
      <dsp:spPr>
        <a:xfrm>
          <a:off x="298833" y="56274"/>
          <a:ext cx="4183664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Підтримка та взаємодопомога</a:t>
          </a:r>
          <a:endParaRPr lang="uk-UA" sz="2500" b="1" kern="1200" dirty="0"/>
        </a:p>
      </dsp:txBody>
      <dsp:txXfrm>
        <a:off x="347829" y="105270"/>
        <a:ext cx="4085672" cy="905688"/>
      </dsp:txXfrm>
    </dsp:sp>
    <dsp:sp modelId="{D8FC5731-5293-46A2-A2C0-4CC0CCB91B3B}">
      <dsp:nvSpPr>
        <dsp:cNvPr id="0" name=""/>
        <dsp:cNvSpPr/>
      </dsp:nvSpPr>
      <dsp:spPr>
        <a:xfrm>
          <a:off x="0" y="2100354"/>
          <a:ext cx="5976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4E09B-E89F-446C-B343-3F28C85C2F6D}">
      <dsp:nvSpPr>
        <dsp:cNvPr id="0" name=""/>
        <dsp:cNvSpPr/>
      </dsp:nvSpPr>
      <dsp:spPr>
        <a:xfrm>
          <a:off x="216023" y="1440163"/>
          <a:ext cx="4183664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smtClean="0"/>
            <a:t>Етичне вирішення конфліктів</a:t>
          </a:r>
          <a:endParaRPr lang="uk-UA" sz="2500" b="1" kern="1200" noProof="0" dirty="0"/>
        </a:p>
      </dsp:txBody>
      <dsp:txXfrm>
        <a:off x="265019" y="1489159"/>
        <a:ext cx="4085672" cy="905688"/>
      </dsp:txXfrm>
    </dsp:sp>
    <dsp:sp modelId="{5C77646F-70A2-4D4A-9147-F1576E3F0B17}">
      <dsp:nvSpPr>
        <dsp:cNvPr id="0" name=""/>
        <dsp:cNvSpPr/>
      </dsp:nvSpPr>
      <dsp:spPr>
        <a:xfrm>
          <a:off x="0" y="3642594"/>
          <a:ext cx="597666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0268-E90B-4664-8F25-F759A4DA95B4}">
      <dsp:nvSpPr>
        <dsp:cNvPr id="0" name=""/>
        <dsp:cNvSpPr/>
      </dsp:nvSpPr>
      <dsp:spPr>
        <a:xfrm>
          <a:off x="298833" y="3140754"/>
          <a:ext cx="4183664" cy="10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133" tIns="0" rIns="1581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noProof="0" dirty="0" smtClean="0"/>
            <a:t>Спільна відповідальність за результати роботи</a:t>
          </a:r>
          <a:endParaRPr lang="uk-UA" sz="2500" b="1" kern="1200" noProof="0" dirty="0"/>
        </a:p>
      </dsp:txBody>
      <dsp:txXfrm>
        <a:off x="347829" y="3189750"/>
        <a:ext cx="4085672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4.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Етичні основи професійної діяльності працівника соціальної сфери.</a:t>
            </a:r>
            <a:endParaRPr lang="uk-UA" sz="4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03512" y="476672"/>
            <a:ext cx="599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Етика взаємодії з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колегами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4317487"/>
              </p:ext>
            </p:extLst>
          </p:nvPr>
        </p:nvGraphicFramePr>
        <p:xfrm>
          <a:off x="839416" y="1484784"/>
          <a:ext cx="5976664" cy="455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68" y="493688"/>
            <a:ext cx="2863461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9239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07368" y="2371428"/>
            <a:ext cx="5328592" cy="338437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Практичне завдання: </a:t>
            </a:r>
            <a:r>
              <a:rPr lang="uk-UA" sz="2800" dirty="0" smtClean="0"/>
              <a:t>Розгляньте ситуацію: один із ваших колег </a:t>
            </a:r>
            <a:r>
              <a:rPr lang="uk-UA" sz="2800" b="1" i="1" dirty="0" smtClean="0"/>
              <a:t>недобросовісно виконує свої обов’язки</a:t>
            </a:r>
            <a:r>
              <a:rPr lang="uk-UA" sz="2800" dirty="0" smtClean="0"/>
              <a:t>, що негативно впливає на клієнтів. </a:t>
            </a:r>
          </a:p>
          <a:p>
            <a:pPr algn="ctr"/>
            <a:r>
              <a:rPr lang="uk-UA" sz="2800" b="1" i="1" u="sng" dirty="0" smtClean="0"/>
              <a:t>Як ви вчините?</a:t>
            </a:r>
            <a:endParaRPr lang="uk-UA" sz="2800" b="1" i="1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60648"/>
            <a:ext cx="5092824" cy="3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58" y="692932"/>
            <a:ext cx="4116838" cy="335699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41104" y="-49239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15480" y="260648"/>
            <a:ext cx="5904656" cy="562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1" dirty="0" smtClean="0">
                <a:latin typeface="Bookman Old Style" panose="02050604050505020204" pitchFamily="18" charset="0"/>
              </a:rPr>
              <a:t>Питання для обговорення:</a:t>
            </a:r>
          </a:p>
          <a:p>
            <a:pPr algn="just">
              <a:lnSpc>
                <a:spcPct val="150000"/>
              </a:lnSpc>
            </a:pPr>
            <a:endParaRPr lang="uk-UA" sz="2200" b="1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200" dirty="0" smtClean="0">
                <a:latin typeface="Bookman Old Style" panose="02050604050505020204" pitchFamily="18" charset="0"/>
              </a:rPr>
              <a:t>Як </a:t>
            </a:r>
            <a:r>
              <a:rPr lang="uk-UA" sz="2200" dirty="0">
                <a:latin typeface="Bookman Old Style" panose="02050604050505020204" pitchFamily="18" charset="0"/>
              </a:rPr>
              <a:t>ви вважаєте, чи можуть етичні стандарти змінюватися в залежності від контексту соціальної роботи (наприклад, робота з дітьми і робота з людьми похилого віку</a:t>
            </a:r>
            <a:r>
              <a:rPr lang="uk-UA" sz="2200" dirty="0" smtClean="0">
                <a:latin typeface="Bookman Old Style" panose="02050604050505020204" pitchFamily="18" charset="0"/>
              </a:rPr>
              <a:t>)?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uk-UA" sz="22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200" dirty="0">
                <a:latin typeface="Bookman Old Style" panose="02050604050505020204" pitchFamily="18" charset="0"/>
              </a:rPr>
              <a:t>Як можна підвищити рівень етичної відповідальності соціальних працівників у сучасних умовах?</a:t>
            </a:r>
          </a:p>
        </p:txBody>
      </p:sp>
    </p:spTree>
    <p:extLst>
      <p:ext uri="{BB962C8B-B14F-4D97-AF65-F5344CB8AC3E}">
        <p14:creationId xmlns:p14="http://schemas.microsoft.com/office/powerpoint/2010/main" val="510023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7088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27448" y="548680"/>
            <a:ext cx="92682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pPr lvl="1" algn="ctr">
              <a:lnSpc>
                <a:spcPct val="150000"/>
              </a:lnSpc>
            </a:pPr>
            <a:r>
              <a:rPr lang="uk-UA" sz="2000" b="1" u="sng" dirty="0"/>
              <a:t>Розгляд прикладів етичних дилем, з якими може зіткнутися соціальний працівник: 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/>
              <a:t>Визначення межі конфіденційності в умовах кризової ситуації.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/>
              <a:t>Баланс між інтересами клієнта і вимогами організації чи законодавства.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uk-UA" sz="2000" dirty="0"/>
              <a:t>Рішення в ситуаціях, коли власні моральні переконання суперечать етичним вимогам професії.</a:t>
            </a:r>
          </a:p>
          <a:p>
            <a:pPr lvl="1">
              <a:lnSpc>
                <a:spcPct val="150000"/>
              </a:lnSpc>
            </a:pPr>
            <a:r>
              <a:rPr lang="uk-UA" sz="2000" b="1" dirty="0"/>
              <a:t>Обговорення: </a:t>
            </a:r>
            <a:r>
              <a:rPr lang="uk-UA" sz="2000" b="1" i="1" dirty="0"/>
              <a:t>як вирішити етичні дилеми, застосовуючи професійні етичні принципи.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7790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47528" y="404664"/>
            <a:ext cx="6264696" cy="1615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1" i="1" dirty="0" smtClean="0"/>
              <a:t>Етика – </a:t>
            </a:r>
            <a:r>
              <a:rPr lang="uk-UA" sz="2200" b="1" dirty="0" smtClean="0"/>
              <a:t>це</a:t>
            </a:r>
            <a:r>
              <a:rPr lang="uk-UA" sz="2200" dirty="0" smtClean="0"/>
              <a:t> наука, що вивчає мораль, норми поведінки, сукупність моральних правил певної суспільної чи професійної групи.</a:t>
            </a:r>
            <a:endParaRPr lang="uk-UA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51384" y="3068960"/>
            <a:ext cx="5871833" cy="3039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100" b="1" i="1" dirty="0"/>
              <a:t>Професійна етика</a:t>
            </a:r>
            <a:r>
              <a:rPr lang="uk-UA" sz="2100" i="1" dirty="0"/>
              <a:t> — </a:t>
            </a:r>
            <a:r>
              <a:rPr lang="uk-UA" sz="2100" dirty="0"/>
              <a:t>це кодекс правил, що визначає </a:t>
            </a:r>
            <a:r>
              <a:rPr lang="uk-UA" sz="2100" u="sng" dirty="0"/>
              <a:t>поведінку спеціаліста у службовій обстановці</a:t>
            </a:r>
            <a:r>
              <a:rPr lang="uk-UA" sz="2100" dirty="0"/>
              <a:t>, норм, які відповідають існуючим законам та відомчим нормативним документам, професійним знанням, стосункам у колективі, глибокому усвідомленню моральної відповідальності за виконання професійних </a:t>
            </a:r>
            <a:r>
              <a:rPr lang="uk-UA" sz="2100" dirty="0"/>
              <a:t>обов'язків</a:t>
            </a:r>
            <a:r>
              <a:rPr lang="uk-UA" sz="2100" dirty="0"/>
              <a:t>.</a:t>
            </a:r>
            <a:endParaRPr lang="uk-UA" sz="2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28094" cy="28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60" y="2664367"/>
            <a:ext cx="5452864" cy="272643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60984" y="-588258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12099" y="404664"/>
            <a:ext cx="7383033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2200" dirty="0"/>
              <a:t>🔹 </a:t>
            </a:r>
            <a:r>
              <a:rPr lang="uk-UA" sz="2200" b="1" dirty="0" smtClean="0"/>
              <a:t>Етика в соціальній сфері – </a:t>
            </a:r>
            <a:r>
              <a:rPr lang="uk-UA" sz="2200" dirty="0" smtClean="0"/>
              <a:t>це система моральних принципів, сукупність норм та стандартів, що регулюють </a:t>
            </a:r>
            <a:r>
              <a:rPr lang="uk-UA" sz="2200" b="1" i="1" u="sng" dirty="0" smtClean="0"/>
              <a:t>поведінку соціального працівника у взаємодії з клієнтами та колегами</a:t>
            </a:r>
            <a:r>
              <a:rPr lang="uk-UA" sz="2200" dirty="0" smtClean="0"/>
              <a:t>.</a:t>
            </a:r>
            <a:endParaRPr lang="uk-UA" sz="2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1026802"/>
              </p:ext>
            </p:extLst>
          </p:nvPr>
        </p:nvGraphicFramePr>
        <p:xfrm>
          <a:off x="263352" y="1556792"/>
          <a:ext cx="6440264" cy="494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928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9918" y="-578802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5544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Основні етичні принципи</a:t>
            </a:r>
            <a:endParaRPr lang="uk-UA" sz="2400" b="1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9801217"/>
              </p:ext>
            </p:extLst>
          </p:nvPr>
        </p:nvGraphicFramePr>
        <p:xfrm>
          <a:off x="335360" y="999983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192" y="884058"/>
            <a:ext cx="367376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8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3789040"/>
            <a:ext cx="3900918" cy="278092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9016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072495" y="692696"/>
            <a:ext cx="5904656" cy="41764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Чи можливі ситуації, коли конфіденційність має бути порушена? Наведіть приклади.</a:t>
            </a:r>
            <a:endParaRPr lang="uk-UA" sz="35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356" y="332656"/>
            <a:ext cx="4217921" cy="31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7008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9536" y="332656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Етичні дилеми в роботі соціального працівника</a:t>
            </a:r>
            <a:endParaRPr lang="uk-UA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898912"/>
            <a:ext cx="6912768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/>
              <a:t>Етичні дилеми </a:t>
            </a:r>
            <a:r>
              <a:rPr lang="uk-UA" sz="2200" dirty="0"/>
              <a:t>виникають, коли соціальний працівник має ухвалювати рішення, що потребують </a:t>
            </a:r>
            <a:r>
              <a:rPr lang="uk-UA" sz="2200" u="sng" dirty="0"/>
              <a:t>балансування між правами клієнта, законами та професійними стандартами.</a:t>
            </a:r>
          </a:p>
          <a:p>
            <a:pPr algn="just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847528" y="4323209"/>
            <a:ext cx="6048672" cy="181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2000" b="1" i="1" dirty="0">
                <a:solidFill>
                  <a:srgbClr val="FF0000"/>
                </a:solidFill>
              </a:rPr>
              <a:t>Соціальні працівники часто стикаються з етичними дилемами – ситуаціями, коли необхідно обирати між рівнозначними, але суперечливими етичними принципами.</a:t>
            </a:r>
          </a:p>
          <a:p>
            <a:pPr algn="just">
              <a:lnSpc>
                <a:spcPct val="114000"/>
              </a:lnSpc>
            </a:pPr>
            <a:endParaRPr lang="uk-UA" sz="2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476672"/>
            <a:ext cx="363545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1701622"/>
              </p:ext>
            </p:extLst>
          </p:nvPr>
        </p:nvGraphicFramePr>
        <p:xfrm>
          <a:off x="839416" y="116632"/>
          <a:ext cx="95050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75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9239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623392" y="1340768"/>
            <a:ext cx="6048672" cy="49685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 smtClean="0"/>
              <a:t>Практичне завдання: </a:t>
            </a:r>
            <a:r>
              <a:rPr lang="uk-UA" sz="2600" dirty="0" smtClean="0"/>
              <a:t>Розгляньте ситуацію: соціальний працівник працює з підлітком, який розповідає </a:t>
            </a:r>
            <a:r>
              <a:rPr lang="uk-UA" sz="2600" b="1" i="1" dirty="0" smtClean="0"/>
              <a:t>про випадки домашнього насильства</a:t>
            </a:r>
            <a:r>
              <a:rPr lang="uk-UA" sz="2600" dirty="0" smtClean="0"/>
              <a:t>, але просить не повідомляти про це нікому. </a:t>
            </a:r>
          </a:p>
          <a:p>
            <a:pPr algn="ctr"/>
            <a:r>
              <a:rPr lang="uk-UA" sz="2600" b="1" i="1" u="sng" dirty="0" smtClean="0"/>
              <a:t>Які дії має вжити соціальний працівник?</a:t>
            </a:r>
            <a:endParaRPr lang="uk-UA" sz="2600" b="1" i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88640"/>
            <a:ext cx="4519080" cy="3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03512" y="476672"/>
            <a:ext cx="599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Етика взаємодії з клієнтами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1135441"/>
              </p:ext>
            </p:extLst>
          </p:nvPr>
        </p:nvGraphicFramePr>
        <p:xfrm>
          <a:off x="839416" y="2060848"/>
          <a:ext cx="49146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25663" t="1" r="7801" b="1671"/>
          <a:stretch/>
        </p:blipFill>
        <p:spPr>
          <a:xfrm>
            <a:off x="6312024" y="1120870"/>
            <a:ext cx="41639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373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George</vt:lpstr>
      <vt:lpstr>Plantagenet Cherokee</vt:lpstr>
      <vt:lpstr>Times New Roman</vt:lpstr>
      <vt:lpstr>Тема Office</vt:lpstr>
      <vt:lpstr>Професійний розвиток фахівця соціальної сфери  Лекція 4. Етичні основи професійної діяльності працівника соціальної сфери.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424</cp:revision>
  <dcterms:created xsi:type="dcterms:W3CDTF">2014-05-17T18:57:21Z</dcterms:created>
  <dcterms:modified xsi:type="dcterms:W3CDTF">2025-02-19T16:59:05Z</dcterms:modified>
</cp:coreProperties>
</file>