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obster" panose="020B0604020202020204" charset="-52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7a23e0e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7a23e0e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7a23e0e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7a23e0e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7a23e0e6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7a23e0e6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7a23e0e6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7a23e0e6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3125" y="731400"/>
            <a:ext cx="6566100" cy="20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 dirty="0">
                <a:latin typeface="Lobster"/>
                <a:ea typeface="Lobster"/>
                <a:cs typeface="Lobster"/>
                <a:sym typeface="Lobster"/>
              </a:rPr>
              <a:t>Терапія мови та мовлення</a:t>
            </a:r>
            <a:endParaRPr sz="45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881C41-9B9C-4F1D-830F-FA1E86D26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468700"/>
            <a:ext cx="486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Терапевт мови та мовлення</a:t>
            </a: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це фахівець з реабілітації,  з вищою освітою, який працює з широким спектром розладів, зокрема: розладами мовлення, голосу, мови, аудиторного сприйняття, когнітивних аспектів комунікації та розладами ковтання.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9625" y="847888"/>
            <a:ext cx="3656675" cy="36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23400" y="-213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latin typeface="Times New Roman"/>
                <a:ea typeface="Times New Roman"/>
                <a:cs typeface="Times New Roman"/>
                <a:sym typeface="Times New Roman"/>
              </a:rPr>
              <a:t> Які завдання виконує терапевт мови та мовлення?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19475" y="1272000"/>
            <a:ext cx="609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завдання терапевта мови та мовлення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сприяти відновленню втрачених мовленнєвих функцій пацієнта. Зокрема тих, що включають розлади мовлення (продукування голосу, ритм, мелодика, зв’язність, інтонація, резонація, голос) та мови (вимова й сприйняття звуків, слів, речень);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999" y="1214025"/>
            <a:ext cx="2402525" cy="27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562025" y="5227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79075" y="0"/>
            <a:ext cx="9144000" cy="3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Терапевт мови та мовлення  спрямовує зусилля на відновлення і поліпшення мовних функцій, а також на розвиток стратегій для подолання можливих труднощів у спілкуванні. Через індивідуалізовані програми та інноваційні методи терапевт мови і мовлення сприяє відновленню пацієнтів до максимально можливого рівня комунікативної незалежності, покращуючи тим самим якість їхнього життя під час реабілітації.Спеціаліст взаємодіє з іншими фахівцями мультидисцілінарної команди ,такими як лікарі, фізіотерапевти та психологи, для визначення індивідуальних потреб кожного пацієнта. Окрім того, фахівець взаємодіє з родинами пацієнтів, надаючи їм необхідні знання та рекомендації для підтримки процесу відновлення вдома. Його робота сприяє не лише фізичному відновленню, а й психосоціальній адаптації пацієнта під час цього складного періоду. Теоретично проаналізовано посадові обов’язки терапевта мови і мовлення у сфері охорони здоров’я, актуальність та важливість відновлення мовлення та комунікативної функції у гострий період реабілітації.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6300" y="3623400"/>
            <a:ext cx="1451800" cy="14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85206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ru" sz="176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завдання терапевта мови та мовлення у фізичній реабілітації включають: </a:t>
            </a:r>
            <a:endParaRPr sz="176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76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Оцінка стану: </a:t>
            </a:r>
            <a:r>
              <a:rPr lang="ru" sz="17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 рівня мовленнєвих та комунікативних навичок пацієнта. </a:t>
            </a:r>
            <a:endParaRPr sz="17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76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Розробка індивідуального плану: </a:t>
            </a:r>
            <a:r>
              <a:rPr lang="ru" sz="17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програми реабілітації, враховуючи потреби та можливості пацієнта. </a:t>
            </a:r>
            <a:endParaRPr sz="17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76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Корекція мовленнєвих порушень:</a:t>
            </a:r>
            <a:r>
              <a:rPr lang="ru" sz="17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Проведення вправ та навчання для покращення вимови, артикуляції та інших аспектів мовлення. </a:t>
            </a:r>
            <a:endParaRPr sz="17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76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Підтримка комунікативних навичок: </a:t>
            </a:r>
            <a:r>
              <a:rPr lang="ru" sz="17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Використання різних методик для розвитку навичок спілкування, включаючи альтернативні засоби комунікації. </a:t>
            </a:r>
            <a:endParaRPr sz="17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76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Співпраця з іншими фахівцями: </a:t>
            </a:r>
            <a:r>
              <a:rPr lang="ru" sz="17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Взаємодія з фізіотерапевтами, та іншими спеціалістами мультидисциплінарної команди для забезпечення комплексного підходу до реабілітації. </a:t>
            </a:r>
            <a:endParaRPr sz="17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ru" sz="176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 родичів:</a:t>
            </a:r>
            <a:r>
              <a:rPr lang="ru" sz="17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Інформування сім'ї про способи підтримки пацієнта та використання технік, які можуть бути застосовані в домашніх умовах.</a:t>
            </a:r>
            <a:endParaRPr sz="17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Экран (16:9)</PresentationFormat>
  <Paragraphs>13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Lobster</vt:lpstr>
      <vt:lpstr>Arial</vt:lpstr>
      <vt:lpstr>Times New Roman</vt:lpstr>
      <vt:lpstr>Simple Light</vt:lpstr>
      <vt:lpstr>Терапія мови та мовлення</vt:lpstr>
      <vt:lpstr>Презентация PowerPoint</vt:lpstr>
      <vt:lpstr>  Які завдання виконує терапевт мови та мовлення?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Терапія мови та мовлення</dc:title>
  <cp:lastModifiedBy>Елена Бессарабова</cp:lastModifiedBy>
  <cp:revision>1</cp:revision>
  <dcterms:modified xsi:type="dcterms:W3CDTF">2025-12-14T13:06:34Z</dcterms:modified>
</cp:coreProperties>
</file>