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5260" y="1608455"/>
            <a:ext cx="9300845" cy="3640455"/>
          </a:xfrm>
        </p:spPr>
        <p:txBody>
          <a:bodyPr>
            <a:normAutofit fontScale="90000"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“Аналіз фінансового стану підприємства”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441950" y="613410"/>
            <a:ext cx="613029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Ліквідність балансу – можливість суб’єкта господарювання перетворити активи в готівку і погасити свої платіжні зобов’язання.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Ліквідність активів – це величина, зворотна ліквідності балансу за часом перетворення активів у грошові кошти. Чим менше часу необхідно для перетворення того чи іншого активу в грошову форму, тим вища його ліквідність.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ліквідності активу - визначається проміжком часу, необхідним для його перетворення у грошову форму.</a:t>
            </a:r>
          </a:p>
        </p:txBody>
      </p:sp>
      <p:pic>
        <p:nvPicPr>
          <p:cNvPr id="109" name="Замещающее содержимое 108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70" y="654685"/>
            <a:ext cx="5098415" cy="5548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62280" y="394335"/>
            <a:ext cx="705866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Ліквідність підприємства – це фінансова гнучкість, тобто здатність позичати кошти з різних джерел, збільшувати акціонерний капітал, продавати активи, швидко реагувати на кон’юнктуру ринку та ін.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Кредитоспроможність – здатність своєчасно розраховуватися за своїми борговими зобов’язаннями.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Кредитоспроможність позичальника – це наявність передумов для одержання кредиту і здатність повністю та в установлений термін розрахуватися з банком за своїми зобов’язаннями.</a:t>
            </a:r>
          </a:p>
        </p:txBody>
      </p:sp>
      <p:pic>
        <p:nvPicPr>
          <p:cNvPr id="113" name="Замещающее содержимое 11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9895" y="1471930"/>
            <a:ext cx="5412105" cy="5386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6092190" y="1179195"/>
            <a:ext cx="42494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Фінансове прогнозування має за мету передбачити можливі очікувані негативні зміни фінансового стану, визначити ймовірність банкрутства підприємства.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Діагностика ймовірності банкрутства – проводиться прогнозування обсягу реалізації продукції, доходів, витрат, чистих грошових потоків та складається прогнозний баланс.</a:t>
            </a:r>
          </a:p>
        </p:txBody>
      </p:sp>
      <p:pic>
        <p:nvPicPr>
          <p:cNvPr id="114" name="Замещающее содержимое 11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7130" y="984250"/>
            <a:ext cx="3815715" cy="488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121785" y="90170"/>
            <a:ext cx="8070215" cy="667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1.Який економічний   зміст   поняття   “фінансовий   стан   підприємства”? У зв’язку з чим підвищується значимість його аналізу на сучасному етапі?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2.Які основні етапи проведення аналізу фінансового стану підприємства?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 чому полягає сутність аналізу динаміки складу і структури активів підприємства та джерел їхнього фінансування?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4.За допомогою яких	абсолютних	показників можна провести аналіз фінансової стійкості підприємства?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5.За допомогою яких коефіцієнтів можна провести аналіз фінансової стійкості підприємства?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6.У чому полягає сенс проведення аналізу ліквідності балансу підприємства?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7.За допомогою	яких коефіцієнтів можна провести аналіз платоспроможності підприємства?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8.За допомогою яких коефіцієнтів можна провести аналізу ефективності використання оборотних коштів на підприємстві?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9.Яким чином проводиться аналіз впливу факторів на зміну оборотності оборотного капіталу підприємства?</a:t>
            </a:r>
          </a:p>
        </p:txBody>
      </p:sp>
      <p:pic>
        <p:nvPicPr>
          <p:cNvPr id="112" name="Замещающее содержимое 11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76170"/>
            <a:ext cx="5013960" cy="4481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Замещающее содержимое 11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30" y="1141730"/>
            <a:ext cx="10771505" cy="4394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600575" y="1609725"/>
            <a:ext cx="68459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1.Завдання та інформаційна база економічного аналізу.</a:t>
            </a: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2.Аналіз динаміки складу і структури активів підприємства та джерел їхнього фінансування.</a:t>
            </a: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3.Аналіз абсолютних і відносних показників фінансової стійкості підприємства.</a:t>
            </a: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4.Аналіз ліквідності й платоспроможності підприємства.</a:t>
            </a: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5.Аналіз ефективності використання оборотних коштів підприємства.</a:t>
            </a:r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85190"/>
            <a:ext cx="4600575" cy="5972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73350" y="281940"/>
            <a:ext cx="6845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терміни та поняття: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90500" y="865505"/>
            <a:ext cx="114661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стан – це здатність (спроможність) підприємства фінансувати свою діяльність.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Валюта балансу - це орієнтована сума коштів, вона є обліковою величиною і не відображає реальної суми, яку можна отримати в разі ліквідації підприємства.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приросту майна підприємства – визначається як співвідношення різниці валюти балансу на кінець та на початок року до її величини на початок року.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Монетарні активи – статті балансу, що відображають засоби і зобов’язання в поточній грошовій оцінці.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5585" y="4903470"/>
            <a:ext cx="3066415" cy="1954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77190" y="613410"/>
            <a:ext cx="871029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Немонетарні активи – основні засоби, незакінчене капітальне будівництво, виробничі запаси, незавершене виробництво, готова продукція, товари для продажу.</a:t>
            </a:r>
          </a:p>
          <a:p>
            <a:pPr algn="l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 активи – це реально існуюче власне майно і фінансові вкладення за їх дійсною вартістю.</a:t>
            </a:r>
          </a:p>
          <a:p>
            <a:pPr algn="l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прибутковості (рентабельності) капіталу – це узагальнюючий показник міри ефективності використання капіталу, визначається відношенням прибутку до середньорічної суми капіталу.</a:t>
            </a:r>
          </a:p>
          <a:p>
            <a:pPr algn="l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Грошовий потік - неперервний процес руху коштів у часі та вимірювач спроможності підприємства покривати свої витрати і погашати зобов’язання власними ресурсами.</a:t>
            </a: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7770" y="2384425"/>
            <a:ext cx="4634230" cy="447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84145" y="844550"/>
            <a:ext cx="926338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Самофінансування - це фінансування за рахунок заробленого підприємством прибутку.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 – це засоби, які є в розпорядженні суб’єкта господарювання для здійснення діяльності з метою одержання прибутку.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Основний капітал – це вкладення коштів з довгостроковою метою в основні засоби, фінансові інвестиції, нематеріальні активи, спільні підприємства та ін.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прибутковості (рентабельності) основного капіталу – це показник ефективності використання основного капіталу, який характеризує розмір прибутку в розрахунку на одну гривню вартості основного капіталу й обчислюється як відношення чистого прибутку до середньорічної вартості основного капіталу.</a:t>
            </a:r>
          </a:p>
        </p:txBody>
      </p:sp>
      <p:pic>
        <p:nvPicPr>
          <p:cNvPr id="104" name="Замещающее содержимое 10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900" y="2804795"/>
            <a:ext cx="2773045" cy="4053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93370" y="274955"/>
            <a:ext cx="9880600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Обіговий (оборотний) капітал – перебуває у сфері виробництва (виробничі запаси, незавершене виробництво, витрати майбутніх періодів) та у сфері обігу (готова продукція на складі та відвантажена покупцям, кошти в розрахунках, короткострокові фінансові вкладення, готівка в касі, кошти на рахунках у банках, товари та ін.) Він функціонує як у грошовій, так і матеріальній формах.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Резервний капітал - створюється згідно з законодавством або відповідно до установчих документів за рахунок чистого прибутку підприємства.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Нерозподілений прибуток (непокритий збиток) - показує, на скільки збільшилась величина власного капіталу підприємства за рахунок результатів його діяльності.</a:t>
            </a:r>
          </a:p>
        </p:txBody>
      </p:sp>
      <p:pic>
        <p:nvPicPr>
          <p:cNvPr id="105" name="Замещающее содержимое 10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0847"/>
          <a:stretch>
            <a:fillRect/>
          </a:stretch>
        </p:blipFill>
        <p:spPr>
          <a:xfrm>
            <a:off x="7656195" y="3704590"/>
            <a:ext cx="4535805" cy="3153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675005"/>
            <a:ext cx="643636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 спеціального призначення і цільового фінансування - це безоплатно отримані цінності від фізичних і юридичних осіб, а також безповоротні та поворотні бюджетні асигнування на утримання об’єктів соцкультпобуту і на відновлення платоспроможності підприємств на бюджетному фінансуванні.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Позиковий капітал – це кредити банків і фінансових компаній, позики, кредиторська заборгованість, лізинг, комерційні папери та ін.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Дебіторська заборгованість – це заборгованість підприємств, організацій, осіб даному підприємству.</a:t>
            </a:r>
          </a:p>
        </p:txBody>
      </p:sp>
      <p:pic>
        <p:nvPicPr>
          <p:cNvPr id="106" name="Замещающее содержимое 105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0620" y="674370"/>
            <a:ext cx="5722620" cy="5507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111750" y="797560"/>
            <a:ext cx="652145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Кредиторська заборгованість – заборгованість постачальникам ресурсів, персоналові підприємства з оплати праці, бюджетові, позабюджетним фондам.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Фінансова стійкість підприємства – це здатність суб’єкта господарювання функціонувати і розвиватися, зберігати рівновагу своїх активів і пасивів у мінливому внутрішньому і зовнішньому середовищі, що гарантує його платоспроможність та інвестиційну привабливість у довгостроковій перспективі в межах допустимого рівня ризику.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60" y="340360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1341755"/>
            <a:ext cx="827468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 власних оборотних коштів (ВОК), їх збереження та ефективне використання – важлива ознака фінансової стійкості підприємства. ВОК визначають як різницю між загальною сумою власного капіталу, забезпечення наступних витрат і платежів та довгострокових зобов’язань (І, ІІ та ІІІ розділи пасиву балансу) та необоротними активами (І розділ активу балансу) або як різницю між поточними активами та поточними зобов’язаннями.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Платоспроможність – це наявність у підприємства коштів для погашення ним у встановлений термін і в повному обсязі своїх боргових зобов’язань, які випливають із кредитних та інших операцій грошового характеру.</a:t>
            </a:r>
          </a:p>
        </p:txBody>
      </p:sp>
      <p:pic>
        <p:nvPicPr>
          <p:cNvPr id="108" name="Замещающее содержимое 10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3080" y="1341120"/>
            <a:ext cx="4058920" cy="5262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Тема Office</vt:lpstr>
      <vt:lpstr>Презентація на тему : “Аналіз фінансового стану підприємства”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4</cp:revision>
  <dcterms:created xsi:type="dcterms:W3CDTF">2021-04-14T06:18:00Z</dcterms:created>
  <dcterms:modified xsi:type="dcterms:W3CDTF">2021-12-30T04:50:51Z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