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A4E81-934B-4BEC-B126-75AC03A9B12E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B9762-1446-447C-8479-81F4F0495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5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FB9762-1446-447C-8479-81F4F0495F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2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12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8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736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79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910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482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53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04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1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8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12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02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58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0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49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6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5D32-AFF6-45D4-84F2-7D323149AC2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BA715-E72A-44B1-AA20-0EF672C38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701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готельного господарства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948852"/>
          </a:xfrm>
        </p:spPr>
        <p:txBody>
          <a:bodyPr>
            <a:normAutofit fontScale="92500"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білизняного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госсподарства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готельному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48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готелю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бронювання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номерного фонду.</a:t>
            </a:r>
          </a:p>
        </p:txBody>
      </p:sp>
    </p:spTree>
    <p:extLst>
      <p:ext uri="{BB962C8B-B14F-4D97-AF65-F5344CB8AC3E}">
        <p14:creationId xmlns:p14="http://schemas.microsoft.com/office/powerpoint/2010/main" val="411507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959667"/>
            <a:ext cx="1090037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своєчасної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номерному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готельного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пральню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прання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ремонт і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прасування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пральні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пральних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хімчистки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7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1394" y="1339913"/>
            <a:ext cx="97958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Білизняне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номерного фонду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функціонує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кожному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готелю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оснащеності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інвентарем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брудної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білизнопровід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білизнопідйомник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вантажопасажирські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ліфти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візки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6293" y="597530"/>
            <a:ext cx="1042053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кожному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поверсі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організовують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брудної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Головне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сполучається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вантажним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ліфтом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поверховими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білизняними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кімнатами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лагодження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прасування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Головне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брудної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поверховим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білизнопроводом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облаштовують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підвалі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53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8309" y="570368"/>
            <a:ext cx="1051107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чистої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оснащують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стелажами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столом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супровідних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брудної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оснащують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контейнерами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візками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сортування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столом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супровідних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0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5057" y="561316"/>
            <a:ext cx="1019420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Комплектування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два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простирадла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простирадло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підодіяльник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наволочка; один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махровий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рушник і один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лляний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готелях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комплект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махровий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рушник; рушник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рушник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ніг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серветки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45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6951" y="633743"/>
            <a:ext cx="104114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постільної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рушників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періодичність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Постільної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білизни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раз на 3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При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заселенні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іноземців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рушників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звязку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цим :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одно-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двозіркових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готелів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покоївки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6-8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три-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чотиризіркових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не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7-12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комплектів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білизци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78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 цикл обслуговування гостей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С. 133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52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оцінювання надійності послуг готелів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Взаєморозуміння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споживачем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гостей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049714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41</TotalTime>
  <Words>372</Words>
  <Application>Microsoft Office PowerPoint</Application>
  <PresentationFormat>Широкоэкранный</PresentationFormat>
  <Paragraphs>28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След самолета</vt:lpstr>
      <vt:lpstr>Організація готельного господарства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Технологічний цикл обслуговування гостей</vt:lpstr>
      <vt:lpstr>Критерії оцінювання надійності послуг готелів </vt:lpstr>
      <vt:lpstr>Серед усіх служб готелю можна виділити наступні основні: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готельного господарства</dc:title>
  <dc:creator>Пользователь Windows</dc:creator>
  <cp:lastModifiedBy>Пользователь Windows</cp:lastModifiedBy>
  <cp:revision>5</cp:revision>
  <dcterms:created xsi:type="dcterms:W3CDTF">2020-12-02T19:05:15Z</dcterms:created>
  <dcterms:modified xsi:type="dcterms:W3CDTF">2020-12-02T19:46:43Z</dcterms:modified>
</cp:coreProperties>
</file>