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20"/>
  </p:normalViewPr>
  <p:slideViewPr>
    <p:cSldViewPr snapToGrid="0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1B0EE3-16FE-9FF4-E9AC-7B8CE0AB03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00FA46-D8E0-22B4-A7CC-04F83A47D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CFA6E0-16A0-5A91-4B1A-4DC9E2E72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A4FDFF-5F18-C57F-41F2-523682454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748534-D2B8-21ED-935E-4281950C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5995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EB64EE-F74E-294C-DB66-A462D31C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2962DD8-28CF-7A86-9E41-2CE1A73D79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A39125-0D5F-570A-8F82-EFA9C6A92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3A819C-3CEC-10ED-4823-8E2D56BC8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AD5B10-FB07-FAFC-A6A3-05981920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39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C08C372-D427-1E25-B823-4D0FCE24B4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417C74-0159-4C43-43A5-7E5959166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3A475F9-0C7D-B3E5-BB0D-53CA4D728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22C0CA-9621-0F6C-3691-7EAB011BE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B296F-7D36-DF51-A667-E78521145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78713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C27B0A-8BBC-5ACF-E088-93AA0DE66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B2459-2FED-4E26-9C9B-6C97B6665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24C0C9-521F-9278-A191-A5A4930F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41AD6D-0CF8-F8DB-C68E-C1AC0F724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56598C-55A8-FA5F-AF41-C370C4A70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5647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65022D-D0B4-BA66-6607-613558D73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43C14F-9899-FE87-5393-CC4DCEFDE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ADF436-9FF8-06C2-0D3F-DAFF511D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52A533-473A-4679-F00E-71C8077B8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60786F-C7C3-8D03-D108-D0B519ED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1755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80CD18-1AB2-F2BB-35DD-137A92B2E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01BFD7-5490-94C2-5D5E-8A335A403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8705E9-8C9A-A4E3-EC37-1CB023768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BA9DA5-C705-1200-C21C-574AFE697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BD60BC-77A1-BF5C-0A21-B453DD511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1A3A7B-D506-F82D-DA9C-F8F1CC62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4487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84A6B-7B73-8855-BDD1-BE1579F4A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9453AB-2051-BA08-BFEF-614D78BE7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0E9A8E-4F1B-9D64-4BB2-D8FAF0003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79FB24C-8464-79A4-2809-DB164A662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486CF8C-0DA8-27B1-7639-54B4E5EB5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2E30B3-F713-95BF-5C9F-8F47D6622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A9AD6F8-A798-083B-0E02-EEBB391F5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F8F94F5-F283-34C9-9BC6-095FE3AB0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635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D2FCE5-54FA-5552-543D-8959A97B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192C1EC-E079-283A-3DD8-ADD8A89E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F131ED-95F5-D11C-0BBF-8039948A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EBA1B9-13FF-A840-7C7E-76E8204B3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212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92C0B1D-2126-E6DB-8EF0-9B37FDDA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A46B6F-64D7-8B00-A5AA-C427A989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7B1C62-86FC-B62F-E3F4-CF566226F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6412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A3476D-4C78-DC0A-0074-F5AD3B556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10F326-2F3E-A07C-58E7-A8F3C2995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0B10BB-77F7-746E-E3B3-F245ADA02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35E037-6CEA-2C4C-936F-1DD1F85A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187831-1A18-9604-042F-6F7659564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48FD6D-58F8-0E56-A69E-CB4326233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126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5D27D3-773D-D076-1EE3-6C6B548A4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13F2525-3219-56E3-CC53-D3A2DD082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0BD8B83-C938-31D5-8D82-C5E72F155E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6D91E3-54DA-99C6-4AE7-3ED76BFD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9239540-1673-AB9B-5E0D-95031EAD3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B45150-5143-2E13-53A6-03B2E4EC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60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85521-598E-BA7E-EFB5-1562A535C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64C04B-5BA1-DF1A-BE0F-2B1DF6013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96F491-107B-C25E-C021-D22F80D51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DA2A9-8815-1C4E-B040-C9C3FAA95945}" type="datetimeFigureOut">
              <a:rPr lang="ru-UA" smtClean="0"/>
              <a:t>20.05.2024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1E6A6B-D161-9FD0-E1DA-E029C3BF66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05E502-0F93-47F0-CFD2-D1C4DA167A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03076-935E-9B47-91CC-1F1D696D83A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1891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7679" y="3416968"/>
            <a:ext cx="11880783" cy="300162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7200" b="1" dirty="0"/>
              <a:t>Випробування напівпровідникових приладів на надійність</a:t>
            </a:r>
            <a:endParaRPr lang="ru-RU" sz="7200" dirty="0"/>
          </a:p>
        </p:txBody>
      </p:sp>
      <p:pic>
        <p:nvPicPr>
          <p:cNvPr id="13314" name="Picture 2" descr="Микросхемы картинки, стоковые фото Микросхемы | Depositph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089" y="207042"/>
            <a:ext cx="5715000" cy="3209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69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420" y="272715"/>
            <a:ext cx="11069053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Випробування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надійність поділяють на </a:t>
            </a: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руйнуючі</a:t>
            </a:r>
            <a:r>
              <a:rPr lang="uk-UA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 </a:t>
            </a: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неруйнуючі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2715" y="1093314"/>
            <a:ext cx="805313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 </a:t>
            </a:r>
            <a:r>
              <a:rPr lang="uk-UA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руйнуючими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розуміють такі випробування, які використовують значну часто ресурсів працездатності приладу.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Неруйнуючі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випробування практично не використовують ресурси працездатності і не пов'язані з можливістю внесення прихованих дефектів.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Неруйнуючим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випробуванням можуть бути піддані всі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100 %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виготовлених приладів, частіше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вибірка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взята від усієї партії.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Руйнуючі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випробування проводять тільки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вибірково</a:t>
            </a:r>
            <a:r>
              <a:rPr lang="uk-UA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прилади, піддані таким випробуванням відвантаженню споживачу не підлягають.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364" name="Picture 4" descr="Популярні методи випробування бетону, класифікація - Monolit RR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243" y="1093314"/>
            <a:ext cx="2791326" cy="186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6" name="Picture 6" descr="Vedecký stánok Elektrotechnika a fyzika zblízka / Európska noc výskumníkov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243" y="3409477"/>
            <a:ext cx="2994585" cy="1716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10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" y="143127"/>
            <a:ext cx="40729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категорії випробувань: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0781" y="759112"/>
            <a:ext cx="550041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Випробування, яким повинні піддавати кожну партію -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приймально - здавальні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вони: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573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а) не повинні бути тривалими;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573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б)повинні поширюватися на найважливіші властивості приладів.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цю категорію входять, головним чином, перевірка зовнішнього вигляду, електричних параметрів і деякі механічні і кліматичні випробування.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96000" y="75911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3187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Періодичні випробування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до яких входять механічні і кліматичні випробування. Їх проводять на вибірці, що накопичується з різних партій, виготовлених за контрольований період.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266" name="Picture 2" descr="Stm32f - Home Improvement - Aliexpress - Stm32f for the best pr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884" y="2513438"/>
            <a:ext cx="5117432" cy="383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817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4" y="143127"/>
            <a:ext cx="4072910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3434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 категорії випробувань: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290" name="Picture 2" descr="РМГ-500МГ4 | Машина разрывная испытательн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284" y="304906"/>
            <a:ext cx="6027748" cy="6027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81263" y="1047870"/>
            <a:ext cx="6096000" cy="38318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187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Випробування, які, звичайно, проводять для нової конструкції приладу, що серійно випускається, називаються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кваліфікаційні.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 них відносяться випробування на механічну міцність виводів, на відсутність механічних резонансів елементів конструкції.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1877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Випробування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спеціальною програмою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тривале зберігання і тривалі (5000-10000 год) стендові випробування приладів.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596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Микроскоп BX53M для выполнения материаловедческих задач | Оптические  микроскопы | Olymp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2159" y="-689705"/>
            <a:ext cx="6117246" cy="458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69442" y="193415"/>
            <a:ext cx="59088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70535"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Випробування ІМС при виготовленні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73477"/>
            <a:ext cx="4299284" cy="3095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6616" y="97895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6350" indent="457200" algn="just">
              <a:lnSpc>
                <a:spcPct val="150000"/>
              </a:lnSpc>
              <a:spcBef>
                <a:spcPts val="2570"/>
              </a:spcBef>
              <a:spcAft>
                <a:spcPts val="0"/>
              </a:spcAft>
            </a:pPr>
            <a:r>
              <a:rPr lang="uk-UA" sz="20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Існує два основні методи контролю виробництва інтегральних </a:t>
            </a:r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мікросхем: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682625" algn="l"/>
              </a:tabLs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Візуальний контроль.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  <a:tabLst>
                <a:tab pos="682625" algn="l"/>
              </a:tabLst>
            </a:pP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за допомогою тестових структур.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54905" y="3898231"/>
            <a:ext cx="784383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65" indent="426720" algn="just">
              <a:lnSpc>
                <a:spcPct val="150000"/>
              </a:lnSpc>
              <a:spcBef>
                <a:spcPts val="625"/>
              </a:spcBef>
              <a:spcAft>
                <a:spcPts val="0"/>
              </a:spcAft>
            </a:pP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1 - опір емітера; 2 - пластина зі схемами; 3 - опір бази після дифузії емітера; 4 - опір бази; 5 - знак для сполучення; 6 - знаки для визначення роздільної здатності; 7 - </a:t>
            </a:r>
            <a:r>
              <a:rPr lang="uk-UA" sz="2000" spc="5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епітаксійний</a:t>
            </a:r>
            <a:r>
              <a:rPr lang="uk-UA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опір; 8 - підкладка; 9 - діод великої площі; 10 - транзистор; 11 - ширина бази: 12 - товщина окисного шару.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408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Проведение дефектоскопии стальных резервуар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00" y="308810"/>
            <a:ext cx="4272047" cy="4272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03700" y="5213792"/>
            <a:ext cx="3284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Рентгенівська дефектоскопія</a:t>
            </a:r>
            <a:endParaRPr lang="ru-RU" sz="2000" dirty="0"/>
          </a:p>
        </p:txBody>
      </p:sp>
      <p:pic>
        <p:nvPicPr>
          <p:cNvPr id="14342" name="Picture 6" descr="Ультразвуковой контроль клеевых соединений в автомобилестроен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1360" y="308809"/>
            <a:ext cx="4820611" cy="3509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Мас-спектрометрія — Вікіпеді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027" y="2048721"/>
            <a:ext cx="4420488" cy="3165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39203" y="5413847"/>
            <a:ext cx="30296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</a:t>
            </a:r>
            <a:r>
              <a:rPr lang="ru-RU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-спектрометр </a:t>
            </a:r>
            <a:r>
              <a:rPr lang="en-US" sz="20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Orbitrap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20086" y="5059904"/>
            <a:ext cx="30299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0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Ультразвуковий контроль </a:t>
            </a:r>
          </a:p>
          <a:p>
            <a:pPr algn="ctr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клейових з'єднань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16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63059" y="148208"/>
            <a:ext cx="3780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контролю якості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71350" y="759305"/>
            <a:ext cx="6078817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Виробничий контроль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складовою частиною типового технологічного процесу і зводиться до визначення двох його складових: явних дефектів, що характеризують відсоток виходу годних виробів, і прихованих дефектів, що характеризують виробничу надійність. </a:t>
            </a: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8137076" y="1310852"/>
            <a:ext cx="2354461" cy="1106905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6907990" y="3180290"/>
            <a:ext cx="2213811" cy="10708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9464843" y="3180290"/>
            <a:ext cx="2442128" cy="107086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Діагностуючий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единительная линия 7"/>
          <p:cNvCxnSpPr>
            <a:stCxn id="4" idx="2"/>
          </p:cNvCxnSpPr>
          <p:nvPr/>
        </p:nvCxnSpPr>
        <p:spPr>
          <a:xfrm flipH="1">
            <a:off x="8406063" y="2417757"/>
            <a:ext cx="908244" cy="762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stCxn id="4" idx="2"/>
            <a:endCxn id="6" idx="0"/>
          </p:cNvCxnSpPr>
          <p:nvPr/>
        </p:nvCxnSpPr>
        <p:spPr>
          <a:xfrm>
            <a:off x="9314307" y="2417757"/>
            <a:ext cx="1371600" cy="762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49322" y="3566292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70535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Діагностуючий контроль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дає інформацію про природу дефектів, що дозволяє вносити необхідні корективи у виробництво.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4599" y="5224744"/>
            <a:ext cx="116023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Пасивний контроль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реєструє тільки факт існування дефекту за принципом “годний – не годний, не розкриваючи механізму дефектів.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96085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5727029" y="1110163"/>
            <a:ext cx="1732548" cy="98239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Виробничій </a:t>
            </a:r>
          </a:p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8807111" y="3146657"/>
            <a:ext cx="1828800" cy="10748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Фінішний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2550695" y="3146658"/>
            <a:ext cx="1828800" cy="10748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Вхідний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5333998" y="3128701"/>
            <a:ext cx="2518610" cy="107482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Післяопераційний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>
            <a:stCxn id="3" idx="2"/>
            <a:endCxn id="5" idx="0"/>
          </p:cNvCxnSpPr>
          <p:nvPr/>
        </p:nvCxnSpPr>
        <p:spPr>
          <a:xfrm flipH="1">
            <a:off x="3465095" y="2092560"/>
            <a:ext cx="3128208" cy="10540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6" idx="0"/>
          </p:cNvCxnSpPr>
          <p:nvPr/>
        </p:nvCxnSpPr>
        <p:spPr>
          <a:xfrm>
            <a:off x="6593303" y="2092560"/>
            <a:ext cx="0" cy="10361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3" idx="2"/>
            <a:endCxn id="4" idx="0"/>
          </p:cNvCxnSpPr>
          <p:nvPr/>
        </p:nvCxnSpPr>
        <p:spPr>
          <a:xfrm>
            <a:off x="6593303" y="2092560"/>
            <a:ext cx="3128208" cy="10540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57196" y="4428763"/>
            <a:ext cx="11237497" cy="142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якості готових ІМС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здійснюють шляхом вимірювання електричних параметрів, що характеризують функціональну відповідність мікросхеми. Проводять також вимірювання за нормальних умов навколишнього середовища або в режимах, що імітують умови експлуатації.</a:t>
            </a:r>
            <a:endParaRPr lang="ru-RU" sz="2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702817" y="234688"/>
            <a:ext cx="37809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контролю якості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754664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</Words>
  <Application>Microsoft Macintosh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Випробування напівпровідникових приладів на надійність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Випробування напівпровідникових приладів на надійність</dc:title>
  <dc:creator>ivanovvl</dc:creator>
  <cp:lastModifiedBy>ivanovvl</cp:lastModifiedBy>
  <cp:revision>1</cp:revision>
  <dcterms:created xsi:type="dcterms:W3CDTF">2024-05-20T11:14:29Z</dcterms:created>
  <dcterms:modified xsi:type="dcterms:W3CDTF">2024-05-20T11:15:16Z</dcterms:modified>
</cp:coreProperties>
</file>