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16"/>
  </p:handoutMasterIdLst>
  <p:sldIdLst>
    <p:sldId id="256" r:id="rId2"/>
    <p:sldId id="337" r:id="rId3"/>
    <p:sldId id="349" r:id="rId4"/>
    <p:sldId id="338" r:id="rId5"/>
    <p:sldId id="339" r:id="rId6"/>
    <p:sldId id="340" r:id="rId7"/>
    <p:sldId id="341" r:id="rId8"/>
    <p:sldId id="342" r:id="rId9"/>
    <p:sldId id="347" r:id="rId10"/>
    <p:sldId id="350" r:id="rId11"/>
    <p:sldId id="348" r:id="rId12"/>
    <p:sldId id="343" r:id="rId13"/>
    <p:sldId id="344" r:id="rId14"/>
    <p:sldId id="316" r:id="rId15"/>
  </p:sldIdLst>
  <p:sldSz cx="9144000" cy="6858000" type="screen4x3"/>
  <p:notesSz cx="6759575" cy="98679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54" y="11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226D5CA-754A-44E1-9747-EF2970370F0C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491725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83A3B-1DCC-4653-AAC2-EAD991039A57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D7E24-0AEA-4593-903E-36071FD38D65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E4DC3-4117-43AD-B707-57A176D8941F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80200-0739-4ED7-B5E1-A74AD6BF188C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58FD1-79D4-4D03-8302-F2E9A75E46FE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651B3-33F3-4860-A81B-124FB67E6671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06A8C-9899-495D-823D-93ADECBD9FF0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EB6E8-9DDE-41AE-B36C-A199B71DF089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22276-472D-43BA-AEBA-06732D1386A7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621F2-50C1-412A-8458-6274F0E54D81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25E33-CC51-4657-A210-B82704CF9080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D48601F-D68F-4044-B370-4F40524C12D3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484313"/>
            <a:ext cx="8229600" cy="1143000"/>
          </a:xfrm>
        </p:spPr>
        <p:txBody>
          <a:bodyPr/>
          <a:lstStyle/>
          <a:p>
            <a:pPr eaLnBrk="1" hangingPunct="1"/>
            <a:r>
              <a:rPr lang="uk-UA" sz="3600" dirty="0" smtClean="0"/>
              <a:t>СВІТОВІ ТЕНДЕНЦІЇ </a:t>
            </a:r>
            <a:r>
              <a:rPr lang="uk-UA" sz="3600" dirty="0" smtClean="0"/>
              <a:t>ТА ПРОБЛЕМИ СУЧАСНОЇ НАНОЕЛЕКТРОНІКИ</a:t>
            </a:r>
            <a:endParaRPr lang="ru-RU" sz="3600" dirty="0" smtClean="0"/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3500438"/>
            <a:ext cx="8229600" cy="8921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sz="2800" b="1" smtClean="0"/>
              <a:t>Сучасний стан еволюції мікроелектронних структур у наноелектроніці</a:t>
            </a:r>
            <a:endParaRPr lang="ru-RU" sz="280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765175"/>
            <a:ext cx="2160860" cy="178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872" y="1007293"/>
            <a:ext cx="4133477" cy="8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24944"/>
            <a:ext cx="5472608" cy="268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038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081088"/>
            <a:ext cx="46386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2781300"/>
            <a:ext cx="10096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2743200"/>
            <a:ext cx="15049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0425" y="2681288"/>
            <a:ext cx="13906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" y="3213100"/>
            <a:ext cx="38576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00225" y="5373688"/>
            <a:ext cx="14287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8313" y="5661025"/>
            <a:ext cx="5183187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67400" y="3068638"/>
            <a:ext cx="22574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92725" y="3284538"/>
            <a:ext cx="34925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836613"/>
            <a:ext cx="2638425" cy="342900"/>
          </a:xfrm>
          <a:prstGeom prst="rect">
            <a:avLst/>
          </a:prstGeom>
          <a:noFill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773238"/>
            <a:ext cx="6121400" cy="2386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908050"/>
            <a:ext cx="2124075" cy="304800"/>
          </a:xfrm>
          <a:prstGeom prst="rect">
            <a:avLst/>
          </a:prstGeom>
          <a:noFill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1268413"/>
            <a:ext cx="4752975" cy="431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br>
              <a:rPr lang="uk-UA" sz="1400" smtClean="0"/>
            </a:br>
            <a:r>
              <a:rPr lang="uk-UA" sz="1400" smtClean="0"/>
              <a:t>отримання наноматеріалів</a:t>
            </a:r>
            <a:endParaRPr lang="ru-RU" sz="1400" smtClean="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1268413"/>
            <a:ext cx="4386262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4797425"/>
            <a:ext cx="3851275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196975"/>
            <a:ext cx="6048375" cy="5545138"/>
          </a:xfrm>
          <a:prstGeom prst="rect">
            <a:avLst/>
          </a:prstGeom>
          <a:noFill/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836613"/>
            <a:ext cx="9048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44633"/>
            <a:ext cx="14859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836613"/>
            <a:ext cx="9048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1124744"/>
            <a:ext cx="3057525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2" y="5805264"/>
            <a:ext cx="29908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985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5175"/>
            <a:ext cx="5219700" cy="2501900"/>
          </a:xfrm>
          <a:prstGeom prst="rect">
            <a:avLst/>
          </a:prstGeom>
          <a:noFill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3284538"/>
            <a:ext cx="4464050" cy="3343275"/>
          </a:xfrm>
          <a:prstGeom prst="rect">
            <a:avLst/>
          </a:prstGeom>
          <a:noFill/>
        </p:spPr>
      </p:pic>
      <p:sp>
        <p:nvSpPr>
          <p:cNvPr id="25605" name="TextBox 1"/>
          <p:cNvSpPr txBox="1">
            <a:spLocks noChangeArrowheads="1"/>
          </p:cNvSpPr>
          <p:nvPr/>
        </p:nvSpPr>
        <p:spPr bwMode="auto">
          <a:xfrm>
            <a:off x="250825" y="3644900"/>
            <a:ext cx="2520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/>
              <a:t>          </a:t>
            </a:r>
            <a:r>
              <a:rPr lang="uk-UA" sz="1400"/>
              <a:t>Річард Фейнман</a:t>
            </a:r>
            <a:endParaRPr lang="ru-RU" sz="1400"/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4076700"/>
            <a:ext cx="19716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765175"/>
            <a:ext cx="360045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836613"/>
            <a:ext cx="5553075" cy="1747837"/>
          </a:xfrm>
          <a:prstGeom prst="rect">
            <a:avLst/>
          </a:prstGeom>
          <a:noFill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2781300"/>
            <a:ext cx="5184775" cy="2252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229600" cy="417513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3311525" cy="1792288"/>
          </a:xfrm>
          <a:prstGeom prst="rect">
            <a:avLst/>
          </a:prstGeom>
          <a:noFill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333375"/>
            <a:ext cx="3743325" cy="2794000"/>
          </a:xfrm>
          <a:prstGeom prst="rect">
            <a:avLst/>
          </a:prstGeom>
          <a:noFill/>
        </p:spPr>
      </p:pic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2349500"/>
            <a:ext cx="31623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3141663"/>
            <a:ext cx="2430462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765175"/>
            <a:ext cx="4608512" cy="2952750"/>
          </a:xfrm>
          <a:prstGeom prst="rect">
            <a:avLst/>
          </a:prstGeom>
          <a:noFill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3716338"/>
            <a:ext cx="4608513" cy="593725"/>
          </a:xfrm>
          <a:prstGeom prst="rect">
            <a:avLst/>
          </a:prstGeom>
          <a:noFill/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4365625"/>
            <a:ext cx="4608513" cy="1993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052513"/>
            <a:ext cx="6769100" cy="3481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765175"/>
            <a:ext cx="323056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8963" y="1412875"/>
            <a:ext cx="45624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79700" y="3933825"/>
            <a:ext cx="403225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81</Words>
  <Application>Microsoft Office PowerPoint</Application>
  <PresentationFormat>Экран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Оформление по умолчанию</vt:lpstr>
      <vt:lpstr>СВІТОВІ 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 отримання наноматеріалів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АВТОМАТИЗАЦІЯ СХЕМОТЕХНІЧНОГО ПРОЕКТУВННЯ</dc:title>
  <dc:creator>Nicolaj</dc:creator>
  <cp:lastModifiedBy>Николай</cp:lastModifiedBy>
  <cp:revision>58</cp:revision>
  <dcterms:created xsi:type="dcterms:W3CDTF">2011-04-07T06:39:14Z</dcterms:created>
  <dcterms:modified xsi:type="dcterms:W3CDTF">2025-09-17T07:55:06Z</dcterms:modified>
</cp:coreProperties>
</file>