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64" r:id="rId2"/>
    <p:sldId id="365" r:id="rId3"/>
    <p:sldId id="366" r:id="rId4"/>
    <p:sldId id="427" r:id="rId5"/>
    <p:sldId id="257" r:id="rId6"/>
    <p:sldId id="374" r:id="rId7"/>
    <p:sldId id="268" r:id="rId8"/>
    <p:sldId id="369" r:id="rId9"/>
    <p:sldId id="370" r:id="rId10"/>
    <p:sldId id="371" r:id="rId11"/>
    <p:sldId id="421" r:id="rId12"/>
    <p:sldId id="420" r:id="rId13"/>
    <p:sldId id="422" r:id="rId14"/>
    <p:sldId id="423" r:id="rId15"/>
    <p:sldId id="424" r:id="rId16"/>
    <p:sldId id="375" r:id="rId17"/>
    <p:sldId id="378" r:id="rId18"/>
    <p:sldId id="381" r:id="rId19"/>
    <p:sldId id="379" r:id="rId20"/>
    <p:sldId id="380" r:id="rId21"/>
    <p:sldId id="426" r:id="rId22"/>
    <p:sldId id="425" r:id="rId23"/>
    <p:sldId id="295" r:id="rId24"/>
    <p:sldId id="373" r:id="rId25"/>
    <p:sldId id="280" r:id="rId26"/>
    <p:sldId id="376" r:id="rId27"/>
    <p:sldId id="377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3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564BE7-CC05-4CAE-9AA8-97589537080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4E9805A-D229-4BCE-BAA6-6A24F6D45BD6}">
      <dgm:prSet phldrT="[Текст]" custT="1"/>
      <dgm:spPr/>
      <dgm:t>
        <a:bodyPr/>
        <a:lstStyle/>
        <a:p>
          <a:r>
            <a:rPr lang="uk-UA" sz="4500" dirty="0">
              <a:latin typeface="Times New Roman" panose="02020603050405020304" pitchFamily="18" charset="0"/>
              <a:cs typeface="Times New Roman" panose="02020603050405020304" pitchFamily="18" charset="0"/>
            </a:rPr>
            <a:t>Структура</a:t>
          </a:r>
          <a:endParaRPr lang="ru-RU" sz="4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B89EFB-4C34-4B63-8BCF-98DD0C89231A}" type="parTrans" cxnId="{788C97F0-B113-4FF1-A9D3-5F9A29C517B3}">
      <dgm:prSet/>
      <dgm:spPr/>
      <dgm:t>
        <a:bodyPr/>
        <a:lstStyle/>
        <a:p>
          <a:endParaRPr lang="ru-RU"/>
        </a:p>
      </dgm:t>
    </dgm:pt>
    <dgm:pt modelId="{9F1BC4F5-171E-4C04-9491-01000B8985D4}" type="sibTrans" cxnId="{788C97F0-B113-4FF1-A9D3-5F9A29C517B3}">
      <dgm:prSet/>
      <dgm:spPr/>
      <dgm:t>
        <a:bodyPr/>
        <a:lstStyle/>
        <a:p>
          <a:endParaRPr lang="ru-RU"/>
        </a:p>
      </dgm:t>
    </dgm:pt>
    <dgm:pt modelId="{F127216E-18D5-4E8B-AADE-579A7893E7F4}">
      <dgm:prSet phldrT="[Текст]"/>
      <dgm:spPr/>
      <dgm:t>
        <a:bodyPr/>
        <a:lstStyle/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аватар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116EA1-6AFE-4CD6-8F38-5B853843294D}" type="parTrans" cxnId="{64709D58-2080-4A0A-87F6-9B8B69B717D4}">
      <dgm:prSet/>
      <dgm:spPr/>
      <dgm:t>
        <a:bodyPr/>
        <a:lstStyle/>
        <a:p>
          <a:endParaRPr lang="ru-RU"/>
        </a:p>
      </dgm:t>
    </dgm:pt>
    <dgm:pt modelId="{1AFCFD18-0B17-4672-96EB-C0E4333FF815}" type="sibTrans" cxnId="{64709D58-2080-4A0A-87F6-9B8B69B717D4}">
      <dgm:prSet/>
      <dgm:spPr/>
      <dgm:t>
        <a:bodyPr/>
        <a:lstStyle/>
        <a:p>
          <a:endParaRPr lang="ru-RU"/>
        </a:p>
      </dgm:t>
    </dgm:pt>
    <dgm:pt modelId="{3507B9E3-1BBC-4B0C-894D-0C9ABB79A0F0}">
      <dgm:prSet phldrT="[Текст]"/>
      <dgm:spPr/>
      <dgm:t>
        <a:bodyPr/>
        <a:lstStyle/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шапка профілю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EDAC62-42DD-444D-A10A-725D9C374663}" type="parTrans" cxnId="{C0B1E3D0-D950-4BA5-94B8-932BCAFC5E91}">
      <dgm:prSet/>
      <dgm:spPr/>
      <dgm:t>
        <a:bodyPr/>
        <a:lstStyle/>
        <a:p>
          <a:endParaRPr lang="ru-RU"/>
        </a:p>
      </dgm:t>
    </dgm:pt>
    <dgm:pt modelId="{EA503E21-452C-4577-8618-E8F01266B9FB}" type="sibTrans" cxnId="{C0B1E3D0-D950-4BA5-94B8-932BCAFC5E91}">
      <dgm:prSet/>
      <dgm:spPr/>
      <dgm:t>
        <a:bodyPr/>
        <a:lstStyle/>
        <a:p>
          <a:endParaRPr lang="ru-RU"/>
        </a:p>
      </dgm:t>
    </dgm:pt>
    <dgm:pt modelId="{CC1C9409-A80E-4957-AFFC-68DAF7673EB4}">
      <dgm:prSet phldrT="[Текст]"/>
      <dgm:spPr/>
      <dgm:t>
        <a:bodyPr/>
        <a:lstStyle/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актуальна інформація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73227A-34DB-4033-99D8-437ED534F226}" type="parTrans" cxnId="{98842E33-56D4-4F0F-A9DA-6BD25B967024}">
      <dgm:prSet/>
      <dgm:spPr/>
      <dgm:t>
        <a:bodyPr/>
        <a:lstStyle/>
        <a:p>
          <a:endParaRPr lang="ru-RU"/>
        </a:p>
      </dgm:t>
    </dgm:pt>
    <dgm:pt modelId="{72E31597-BE9D-45A9-885D-0E6995C8F2C3}" type="sibTrans" cxnId="{98842E33-56D4-4F0F-A9DA-6BD25B967024}">
      <dgm:prSet/>
      <dgm:spPr/>
      <dgm:t>
        <a:bodyPr/>
        <a:lstStyle/>
        <a:p>
          <a:endParaRPr lang="ru-RU"/>
        </a:p>
      </dgm:t>
    </dgm:pt>
    <dgm:pt modelId="{6F9EB9EF-34A6-4C71-A8E3-8D6FC96CBF54}">
      <dgm:prSet/>
      <dgm:spPr/>
      <dgm:t>
        <a:bodyPr/>
        <a:lstStyle/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контент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AB1150-6F3B-4192-83DE-CC728E204875}" type="parTrans" cxnId="{E40623DF-54D7-4B76-A159-BAD5447DEE45}">
      <dgm:prSet/>
      <dgm:spPr/>
      <dgm:t>
        <a:bodyPr/>
        <a:lstStyle/>
        <a:p>
          <a:endParaRPr lang="ru-RU"/>
        </a:p>
      </dgm:t>
    </dgm:pt>
    <dgm:pt modelId="{F5EE66D3-576C-41F1-AA7D-6F239676637B}" type="sibTrans" cxnId="{E40623DF-54D7-4B76-A159-BAD5447DEE45}">
      <dgm:prSet/>
      <dgm:spPr/>
      <dgm:t>
        <a:bodyPr/>
        <a:lstStyle/>
        <a:p>
          <a:endParaRPr lang="ru-RU"/>
        </a:p>
      </dgm:t>
    </dgm:pt>
    <dgm:pt modelId="{F976C30B-F2AA-4D0C-BB29-448B295B428A}">
      <dgm:prSet/>
      <dgm:spPr/>
      <dgm:t>
        <a:bodyPr/>
        <a:lstStyle/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фото/відео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C8E8DB-E4B0-4AA6-8377-C71DCE0400E4}" type="parTrans" cxnId="{35E8907B-5966-48AD-9347-68BC34B53F86}">
      <dgm:prSet/>
      <dgm:spPr/>
      <dgm:t>
        <a:bodyPr/>
        <a:lstStyle/>
        <a:p>
          <a:endParaRPr lang="ru-RU"/>
        </a:p>
      </dgm:t>
    </dgm:pt>
    <dgm:pt modelId="{AA246429-D9E1-42C8-A711-EEC2153B9979}" type="sibTrans" cxnId="{35E8907B-5966-48AD-9347-68BC34B53F86}">
      <dgm:prSet/>
      <dgm:spPr/>
      <dgm:t>
        <a:bodyPr/>
        <a:lstStyle/>
        <a:p>
          <a:endParaRPr lang="ru-RU"/>
        </a:p>
      </dgm:t>
    </dgm:pt>
    <dgm:pt modelId="{23F07043-F665-47CC-9920-99E55DA868B5}" type="pres">
      <dgm:prSet presAssocID="{AD564BE7-CC05-4CAE-9AA8-97589537080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26F6946-4CE3-4805-B8DD-FCFE0E351E7F}" type="pres">
      <dgm:prSet presAssocID="{24E9805A-D229-4BCE-BAA6-6A24F6D45BD6}" presName="root1" presStyleCnt="0"/>
      <dgm:spPr/>
    </dgm:pt>
    <dgm:pt modelId="{3CAC7B9F-2630-4E38-B13C-31143C79B5DF}" type="pres">
      <dgm:prSet presAssocID="{24E9805A-D229-4BCE-BAA6-6A24F6D45BD6}" presName="LevelOneTextNode" presStyleLbl="node0" presStyleIdx="0" presStyleCnt="1" custScaleY="72007">
        <dgm:presLayoutVars>
          <dgm:chPref val="3"/>
        </dgm:presLayoutVars>
      </dgm:prSet>
      <dgm:spPr/>
    </dgm:pt>
    <dgm:pt modelId="{04B2D713-168F-46BE-9E35-8BDBA6EF7367}" type="pres">
      <dgm:prSet presAssocID="{24E9805A-D229-4BCE-BAA6-6A24F6D45BD6}" presName="level2hierChild" presStyleCnt="0"/>
      <dgm:spPr/>
    </dgm:pt>
    <dgm:pt modelId="{2568AC0C-716F-49A5-9DD0-946CA8624C4F}" type="pres">
      <dgm:prSet presAssocID="{27116EA1-6AFE-4CD6-8F38-5B853843294D}" presName="conn2-1" presStyleLbl="parChTrans1D2" presStyleIdx="0" presStyleCnt="5"/>
      <dgm:spPr/>
    </dgm:pt>
    <dgm:pt modelId="{19CC674F-E4EE-4A71-9070-6DEBF90BE9B2}" type="pres">
      <dgm:prSet presAssocID="{27116EA1-6AFE-4CD6-8F38-5B853843294D}" presName="connTx" presStyleLbl="parChTrans1D2" presStyleIdx="0" presStyleCnt="5"/>
      <dgm:spPr/>
    </dgm:pt>
    <dgm:pt modelId="{CB195F9E-7177-431A-BD55-AA8BC2E92A04}" type="pres">
      <dgm:prSet presAssocID="{F127216E-18D5-4E8B-AADE-579A7893E7F4}" presName="root2" presStyleCnt="0"/>
      <dgm:spPr/>
    </dgm:pt>
    <dgm:pt modelId="{7C3A865B-C240-41AC-AD9A-1534C2B300A9}" type="pres">
      <dgm:prSet presAssocID="{F127216E-18D5-4E8B-AADE-579A7893E7F4}" presName="LevelTwoTextNode" presStyleLbl="node2" presStyleIdx="0" presStyleCnt="5">
        <dgm:presLayoutVars>
          <dgm:chPref val="3"/>
        </dgm:presLayoutVars>
      </dgm:prSet>
      <dgm:spPr/>
    </dgm:pt>
    <dgm:pt modelId="{0A3529EE-9B33-45D6-BE65-FF3AE19222AB}" type="pres">
      <dgm:prSet presAssocID="{F127216E-18D5-4E8B-AADE-579A7893E7F4}" presName="level3hierChild" presStyleCnt="0"/>
      <dgm:spPr/>
    </dgm:pt>
    <dgm:pt modelId="{92C2BBCE-2B55-4245-942B-A94DCB314167}" type="pres">
      <dgm:prSet presAssocID="{68EDAC62-42DD-444D-A10A-725D9C374663}" presName="conn2-1" presStyleLbl="parChTrans1D2" presStyleIdx="1" presStyleCnt="5"/>
      <dgm:spPr/>
    </dgm:pt>
    <dgm:pt modelId="{7B1A5C92-4BC2-46A3-8CCF-CA1E75527A9D}" type="pres">
      <dgm:prSet presAssocID="{68EDAC62-42DD-444D-A10A-725D9C374663}" presName="connTx" presStyleLbl="parChTrans1D2" presStyleIdx="1" presStyleCnt="5"/>
      <dgm:spPr/>
    </dgm:pt>
    <dgm:pt modelId="{771E5158-D060-4274-A08C-89FCE3917A92}" type="pres">
      <dgm:prSet presAssocID="{3507B9E3-1BBC-4B0C-894D-0C9ABB79A0F0}" presName="root2" presStyleCnt="0"/>
      <dgm:spPr/>
    </dgm:pt>
    <dgm:pt modelId="{A0DA2FEF-65E5-4537-8027-42E4A7D11959}" type="pres">
      <dgm:prSet presAssocID="{3507B9E3-1BBC-4B0C-894D-0C9ABB79A0F0}" presName="LevelTwoTextNode" presStyleLbl="node2" presStyleIdx="1" presStyleCnt="5">
        <dgm:presLayoutVars>
          <dgm:chPref val="3"/>
        </dgm:presLayoutVars>
      </dgm:prSet>
      <dgm:spPr/>
    </dgm:pt>
    <dgm:pt modelId="{254C0329-41CE-423D-B517-23EFC5E8D595}" type="pres">
      <dgm:prSet presAssocID="{3507B9E3-1BBC-4B0C-894D-0C9ABB79A0F0}" presName="level3hierChild" presStyleCnt="0"/>
      <dgm:spPr/>
    </dgm:pt>
    <dgm:pt modelId="{4F15A7AF-1B0E-4EE5-BDDB-CBA1B7C17EAF}" type="pres">
      <dgm:prSet presAssocID="{9473227A-34DB-4033-99D8-437ED534F226}" presName="conn2-1" presStyleLbl="parChTrans1D2" presStyleIdx="2" presStyleCnt="5"/>
      <dgm:spPr/>
    </dgm:pt>
    <dgm:pt modelId="{8B80AF09-ABF2-49EE-B1EF-42B39CF1D81F}" type="pres">
      <dgm:prSet presAssocID="{9473227A-34DB-4033-99D8-437ED534F226}" presName="connTx" presStyleLbl="parChTrans1D2" presStyleIdx="2" presStyleCnt="5"/>
      <dgm:spPr/>
    </dgm:pt>
    <dgm:pt modelId="{0C5DA990-C5DC-4CF2-8D6E-13133460F557}" type="pres">
      <dgm:prSet presAssocID="{CC1C9409-A80E-4957-AFFC-68DAF7673EB4}" presName="root2" presStyleCnt="0"/>
      <dgm:spPr/>
    </dgm:pt>
    <dgm:pt modelId="{B1EF45A3-75A3-4DC8-BE82-0AE60BA4BEE9}" type="pres">
      <dgm:prSet presAssocID="{CC1C9409-A80E-4957-AFFC-68DAF7673EB4}" presName="LevelTwoTextNode" presStyleLbl="node2" presStyleIdx="2" presStyleCnt="5">
        <dgm:presLayoutVars>
          <dgm:chPref val="3"/>
        </dgm:presLayoutVars>
      </dgm:prSet>
      <dgm:spPr/>
    </dgm:pt>
    <dgm:pt modelId="{B90F1C6B-A05D-4F8F-AEBD-2A6655056FB3}" type="pres">
      <dgm:prSet presAssocID="{CC1C9409-A80E-4957-AFFC-68DAF7673EB4}" presName="level3hierChild" presStyleCnt="0"/>
      <dgm:spPr/>
    </dgm:pt>
    <dgm:pt modelId="{19ACEA1C-112E-4525-B279-D46E76F08E87}" type="pres">
      <dgm:prSet presAssocID="{57AB1150-6F3B-4192-83DE-CC728E204875}" presName="conn2-1" presStyleLbl="parChTrans1D2" presStyleIdx="3" presStyleCnt="5"/>
      <dgm:spPr/>
    </dgm:pt>
    <dgm:pt modelId="{77AE2D7A-E36F-490A-8B3B-6C84402876EB}" type="pres">
      <dgm:prSet presAssocID="{57AB1150-6F3B-4192-83DE-CC728E204875}" presName="connTx" presStyleLbl="parChTrans1D2" presStyleIdx="3" presStyleCnt="5"/>
      <dgm:spPr/>
    </dgm:pt>
    <dgm:pt modelId="{37B3B214-01D2-4BB5-B4D4-FDB1CCECEF25}" type="pres">
      <dgm:prSet presAssocID="{6F9EB9EF-34A6-4C71-A8E3-8D6FC96CBF54}" presName="root2" presStyleCnt="0"/>
      <dgm:spPr/>
    </dgm:pt>
    <dgm:pt modelId="{4F66FB9C-BF01-4CAE-A094-C922AE10836E}" type="pres">
      <dgm:prSet presAssocID="{6F9EB9EF-34A6-4C71-A8E3-8D6FC96CBF54}" presName="LevelTwoTextNode" presStyleLbl="node2" presStyleIdx="3" presStyleCnt="5">
        <dgm:presLayoutVars>
          <dgm:chPref val="3"/>
        </dgm:presLayoutVars>
      </dgm:prSet>
      <dgm:spPr/>
    </dgm:pt>
    <dgm:pt modelId="{E625A0F1-F538-4334-A494-33505A1C0A35}" type="pres">
      <dgm:prSet presAssocID="{6F9EB9EF-34A6-4C71-A8E3-8D6FC96CBF54}" presName="level3hierChild" presStyleCnt="0"/>
      <dgm:spPr/>
    </dgm:pt>
    <dgm:pt modelId="{417190A1-0318-431A-B720-342438FF1B47}" type="pres">
      <dgm:prSet presAssocID="{B6C8E8DB-E4B0-4AA6-8377-C71DCE0400E4}" presName="conn2-1" presStyleLbl="parChTrans1D2" presStyleIdx="4" presStyleCnt="5"/>
      <dgm:spPr/>
    </dgm:pt>
    <dgm:pt modelId="{4BBD7A4F-4160-4EAB-A08B-96D706B164FB}" type="pres">
      <dgm:prSet presAssocID="{B6C8E8DB-E4B0-4AA6-8377-C71DCE0400E4}" presName="connTx" presStyleLbl="parChTrans1D2" presStyleIdx="4" presStyleCnt="5"/>
      <dgm:spPr/>
    </dgm:pt>
    <dgm:pt modelId="{AF4E25EA-4B4E-46DC-8372-76245ADA88D9}" type="pres">
      <dgm:prSet presAssocID="{F976C30B-F2AA-4D0C-BB29-448B295B428A}" presName="root2" presStyleCnt="0"/>
      <dgm:spPr/>
    </dgm:pt>
    <dgm:pt modelId="{AE62C0FA-0CBC-482D-9EF8-563AE92C56A3}" type="pres">
      <dgm:prSet presAssocID="{F976C30B-F2AA-4D0C-BB29-448B295B428A}" presName="LevelTwoTextNode" presStyleLbl="node2" presStyleIdx="4" presStyleCnt="5">
        <dgm:presLayoutVars>
          <dgm:chPref val="3"/>
        </dgm:presLayoutVars>
      </dgm:prSet>
      <dgm:spPr/>
    </dgm:pt>
    <dgm:pt modelId="{2C02D22B-2BAA-43F6-8FFA-E78781936400}" type="pres">
      <dgm:prSet presAssocID="{F976C30B-F2AA-4D0C-BB29-448B295B428A}" presName="level3hierChild" presStyleCnt="0"/>
      <dgm:spPr/>
    </dgm:pt>
  </dgm:ptLst>
  <dgm:cxnLst>
    <dgm:cxn modelId="{4281D60A-B719-475F-9CC9-7D329F15D300}" type="presOf" srcId="{AD564BE7-CC05-4CAE-9AA8-975895370808}" destId="{23F07043-F665-47CC-9920-99E55DA868B5}" srcOrd="0" destOrd="0" presId="urn:microsoft.com/office/officeart/2008/layout/HorizontalMultiLevelHierarchy"/>
    <dgm:cxn modelId="{FEDF7512-259D-4585-A708-BC0454FA5603}" type="presOf" srcId="{57AB1150-6F3B-4192-83DE-CC728E204875}" destId="{77AE2D7A-E36F-490A-8B3B-6C84402876EB}" srcOrd="1" destOrd="0" presId="urn:microsoft.com/office/officeart/2008/layout/HorizontalMultiLevelHierarchy"/>
    <dgm:cxn modelId="{3D49531F-9291-4E2B-B2D2-41DDD94D7B2F}" type="presOf" srcId="{F976C30B-F2AA-4D0C-BB29-448B295B428A}" destId="{AE62C0FA-0CBC-482D-9EF8-563AE92C56A3}" srcOrd="0" destOrd="0" presId="urn:microsoft.com/office/officeart/2008/layout/HorizontalMultiLevelHierarchy"/>
    <dgm:cxn modelId="{98842E33-56D4-4F0F-A9DA-6BD25B967024}" srcId="{24E9805A-D229-4BCE-BAA6-6A24F6D45BD6}" destId="{CC1C9409-A80E-4957-AFFC-68DAF7673EB4}" srcOrd="2" destOrd="0" parTransId="{9473227A-34DB-4033-99D8-437ED534F226}" sibTransId="{72E31597-BE9D-45A9-885D-0E6995C8F2C3}"/>
    <dgm:cxn modelId="{24C2DC34-3E51-43AF-9E98-413C57E28B89}" type="presOf" srcId="{27116EA1-6AFE-4CD6-8F38-5B853843294D}" destId="{19CC674F-E4EE-4A71-9070-6DEBF90BE9B2}" srcOrd="1" destOrd="0" presId="urn:microsoft.com/office/officeart/2008/layout/HorizontalMultiLevelHierarchy"/>
    <dgm:cxn modelId="{356C1F37-4B67-4932-8CCB-804B2285B5F4}" type="presOf" srcId="{27116EA1-6AFE-4CD6-8F38-5B853843294D}" destId="{2568AC0C-716F-49A5-9DD0-946CA8624C4F}" srcOrd="0" destOrd="0" presId="urn:microsoft.com/office/officeart/2008/layout/HorizontalMultiLevelHierarchy"/>
    <dgm:cxn modelId="{9AADC13C-1142-4E21-B647-8EBCDBEBA834}" type="presOf" srcId="{68EDAC62-42DD-444D-A10A-725D9C374663}" destId="{7B1A5C92-4BC2-46A3-8CCF-CA1E75527A9D}" srcOrd="1" destOrd="0" presId="urn:microsoft.com/office/officeart/2008/layout/HorizontalMultiLevelHierarchy"/>
    <dgm:cxn modelId="{AFB1443F-582A-4FEC-AD21-C6D5DC22F168}" type="presOf" srcId="{9473227A-34DB-4033-99D8-437ED534F226}" destId="{4F15A7AF-1B0E-4EE5-BDDB-CBA1B7C17EAF}" srcOrd="0" destOrd="0" presId="urn:microsoft.com/office/officeart/2008/layout/HorizontalMultiLevelHierarchy"/>
    <dgm:cxn modelId="{CADB4A40-BCAA-4153-B3A7-E5F6F9C5DC07}" type="presOf" srcId="{F127216E-18D5-4E8B-AADE-579A7893E7F4}" destId="{7C3A865B-C240-41AC-AD9A-1534C2B300A9}" srcOrd="0" destOrd="0" presId="urn:microsoft.com/office/officeart/2008/layout/HorizontalMultiLevelHierarchy"/>
    <dgm:cxn modelId="{EBCD7147-770D-4C36-8733-39DCBD1AB444}" type="presOf" srcId="{24E9805A-D229-4BCE-BAA6-6A24F6D45BD6}" destId="{3CAC7B9F-2630-4E38-B13C-31143C79B5DF}" srcOrd="0" destOrd="0" presId="urn:microsoft.com/office/officeart/2008/layout/HorizontalMultiLevelHierarchy"/>
    <dgm:cxn modelId="{06E3C64A-66F0-4395-A6D1-EE493B9259BD}" type="presOf" srcId="{3507B9E3-1BBC-4B0C-894D-0C9ABB79A0F0}" destId="{A0DA2FEF-65E5-4537-8027-42E4A7D11959}" srcOrd="0" destOrd="0" presId="urn:microsoft.com/office/officeart/2008/layout/HorizontalMultiLevelHierarchy"/>
    <dgm:cxn modelId="{64709D58-2080-4A0A-87F6-9B8B69B717D4}" srcId="{24E9805A-D229-4BCE-BAA6-6A24F6D45BD6}" destId="{F127216E-18D5-4E8B-AADE-579A7893E7F4}" srcOrd="0" destOrd="0" parTransId="{27116EA1-6AFE-4CD6-8F38-5B853843294D}" sibTransId="{1AFCFD18-0B17-4672-96EB-C0E4333FF815}"/>
    <dgm:cxn modelId="{CB722B65-153C-41B2-87FF-CCEB4E9C3AB9}" type="presOf" srcId="{B6C8E8DB-E4B0-4AA6-8377-C71DCE0400E4}" destId="{4BBD7A4F-4160-4EAB-A08B-96D706B164FB}" srcOrd="1" destOrd="0" presId="urn:microsoft.com/office/officeart/2008/layout/HorizontalMultiLevelHierarchy"/>
    <dgm:cxn modelId="{35E8907B-5966-48AD-9347-68BC34B53F86}" srcId="{24E9805A-D229-4BCE-BAA6-6A24F6D45BD6}" destId="{F976C30B-F2AA-4D0C-BB29-448B295B428A}" srcOrd="4" destOrd="0" parTransId="{B6C8E8DB-E4B0-4AA6-8377-C71DCE0400E4}" sibTransId="{AA246429-D9E1-42C8-A711-EEC2153B9979}"/>
    <dgm:cxn modelId="{2C356B90-B80C-4102-B95E-5E191C340495}" type="presOf" srcId="{9473227A-34DB-4033-99D8-437ED534F226}" destId="{8B80AF09-ABF2-49EE-B1EF-42B39CF1D81F}" srcOrd="1" destOrd="0" presId="urn:microsoft.com/office/officeart/2008/layout/HorizontalMultiLevelHierarchy"/>
    <dgm:cxn modelId="{A470F6B5-C80C-4694-908F-6C71FA416DC7}" type="presOf" srcId="{CC1C9409-A80E-4957-AFFC-68DAF7673EB4}" destId="{B1EF45A3-75A3-4DC8-BE82-0AE60BA4BEE9}" srcOrd="0" destOrd="0" presId="urn:microsoft.com/office/officeart/2008/layout/HorizontalMultiLevelHierarchy"/>
    <dgm:cxn modelId="{523055CB-A0AF-4AEF-BF7E-EC4C431E7182}" type="presOf" srcId="{6F9EB9EF-34A6-4C71-A8E3-8D6FC96CBF54}" destId="{4F66FB9C-BF01-4CAE-A094-C922AE10836E}" srcOrd="0" destOrd="0" presId="urn:microsoft.com/office/officeart/2008/layout/HorizontalMultiLevelHierarchy"/>
    <dgm:cxn modelId="{9B09A0D0-9355-4F93-AFFD-13DA8A44A27C}" type="presOf" srcId="{57AB1150-6F3B-4192-83DE-CC728E204875}" destId="{19ACEA1C-112E-4525-B279-D46E76F08E87}" srcOrd="0" destOrd="0" presId="urn:microsoft.com/office/officeart/2008/layout/HorizontalMultiLevelHierarchy"/>
    <dgm:cxn modelId="{C0B1E3D0-D950-4BA5-94B8-932BCAFC5E91}" srcId="{24E9805A-D229-4BCE-BAA6-6A24F6D45BD6}" destId="{3507B9E3-1BBC-4B0C-894D-0C9ABB79A0F0}" srcOrd="1" destOrd="0" parTransId="{68EDAC62-42DD-444D-A10A-725D9C374663}" sibTransId="{EA503E21-452C-4577-8618-E8F01266B9FB}"/>
    <dgm:cxn modelId="{685766D2-E703-4E62-88AF-815D6E66921B}" type="presOf" srcId="{B6C8E8DB-E4B0-4AA6-8377-C71DCE0400E4}" destId="{417190A1-0318-431A-B720-342438FF1B47}" srcOrd="0" destOrd="0" presId="urn:microsoft.com/office/officeart/2008/layout/HorizontalMultiLevelHierarchy"/>
    <dgm:cxn modelId="{E40623DF-54D7-4B76-A159-BAD5447DEE45}" srcId="{24E9805A-D229-4BCE-BAA6-6A24F6D45BD6}" destId="{6F9EB9EF-34A6-4C71-A8E3-8D6FC96CBF54}" srcOrd="3" destOrd="0" parTransId="{57AB1150-6F3B-4192-83DE-CC728E204875}" sibTransId="{F5EE66D3-576C-41F1-AA7D-6F239676637B}"/>
    <dgm:cxn modelId="{788C97F0-B113-4FF1-A9D3-5F9A29C517B3}" srcId="{AD564BE7-CC05-4CAE-9AA8-975895370808}" destId="{24E9805A-D229-4BCE-BAA6-6A24F6D45BD6}" srcOrd="0" destOrd="0" parTransId="{4CB89EFB-4C34-4B63-8BCF-98DD0C89231A}" sibTransId="{9F1BC4F5-171E-4C04-9491-01000B8985D4}"/>
    <dgm:cxn modelId="{A9E0C5F2-E997-40C3-B9AC-CCE004401411}" type="presOf" srcId="{68EDAC62-42DD-444D-A10A-725D9C374663}" destId="{92C2BBCE-2B55-4245-942B-A94DCB314167}" srcOrd="0" destOrd="0" presId="urn:microsoft.com/office/officeart/2008/layout/HorizontalMultiLevelHierarchy"/>
    <dgm:cxn modelId="{B57DFF5A-5115-48E7-8431-4551E0885C92}" type="presParOf" srcId="{23F07043-F665-47CC-9920-99E55DA868B5}" destId="{426F6946-4CE3-4805-B8DD-FCFE0E351E7F}" srcOrd="0" destOrd="0" presId="urn:microsoft.com/office/officeart/2008/layout/HorizontalMultiLevelHierarchy"/>
    <dgm:cxn modelId="{76686614-47F0-496B-A742-65C42BCC3625}" type="presParOf" srcId="{426F6946-4CE3-4805-B8DD-FCFE0E351E7F}" destId="{3CAC7B9F-2630-4E38-B13C-31143C79B5DF}" srcOrd="0" destOrd="0" presId="urn:microsoft.com/office/officeart/2008/layout/HorizontalMultiLevelHierarchy"/>
    <dgm:cxn modelId="{5D9F0933-7E1C-4225-8B16-591D95017607}" type="presParOf" srcId="{426F6946-4CE3-4805-B8DD-FCFE0E351E7F}" destId="{04B2D713-168F-46BE-9E35-8BDBA6EF7367}" srcOrd="1" destOrd="0" presId="urn:microsoft.com/office/officeart/2008/layout/HorizontalMultiLevelHierarchy"/>
    <dgm:cxn modelId="{856AE8F8-69DB-44B3-AE27-C5EFFF0B3BE0}" type="presParOf" srcId="{04B2D713-168F-46BE-9E35-8BDBA6EF7367}" destId="{2568AC0C-716F-49A5-9DD0-946CA8624C4F}" srcOrd="0" destOrd="0" presId="urn:microsoft.com/office/officeart/2008/layout/HorizontalMultiLevelHierarchy"/>
    <dgm:cxn modelId="{378CFDD4-2904-4523-8A62-3D72D424B89D}" type="presParOf" srcId="{2568AC0C-716F-49A5-9DD0-946CA8624C4F}" destId="{19CC674F-E4EE-4A71-9070-6DEBF90BE9B2}" srcOrd="0" destOrd="0" presId="urn:microsoft.com/office/officeart/2008/layout/HorizontalMultiLevelHierarchy"/>
    <dgm:cxn modelId="{EE8BD0FA-9933-419F-8C09-559E329D7F63}" type="presParOf" srcId="{04B2D713-168F-46BE-9E35-8BDBA6EF7367}" destId="{CB195F9E-7177-431A-BD55-AA8BC2E92A04}" srcOrd="1" destOrd="0" presId="urn:microsoft.com/office/officeart/2008/layout/HorizontalMultiLevelHierarchy"/>
    <dgm:cxn modelId="{D2A00B26-A6E8-44CF-BEA5-E19A106CB1F3}" type="presParOf" srcId="{CB195F9E-7177-431A-BD55-AA8BC2E92A04}" destId="{7C3A865B-C240-41AC-AD9A-1534C2B300A9}" srcOrd="0" destOrd="0" presId="urn:microsoft.com/office/officeart/2008/layout/HorizontalMultiLevelHierarchy"/>
    <dgm:cxn modelId="{BDD84B83-B585-44B1-B956-3FE1D29ECBD4}" type="presParOf" srcId="{CB195F9E-7177-431A-BD55-AA8BC2E92A04}" destId="{0A3529EE-9B33-45D6-BE65-FF3AE19222AB}" srcOrd="1" destOrd="0" presId="urn:microsoft.com/office/officeart/2008/layout/HorizontalMultiLevelHierarchy"/>
    <dgm:cxn modelId="{11359D27-C6B7-45F2-9D0B-7DF28A99D23F}" type="presParOf" srcId="{04B2D713-168F-46BE-9E35-8BDBA6EF7367}" destId="{92C2BBCE-2B55-4245-942B-A94DCB314167}" srcOrd="2" destOrd="0" presId="urn:microsoft.com/office/officeart/2008/layout/HorizontalMultiLevelHierarchy"/>
    <dgm:cxn modelId="{D57091DF-7A25-42A2-9082-BBDB5C25B9FA}" type="presParOf" srcId="{92C2BBCE-2B55-4245-942B-A94DCB314167}" destId="{7B1A5C92-4BC2-46A3-8CCF-CA1E75527A9D}" srcOrd="0" destOrd="0" presId="urn:microsoft.com/office/officeart/2008/layout/HorizontalMultiLevelHierarchy"/>
    <dgm:cxn modelId="{B54E1935-F6F2-478A-AC6E-48DAC1DFC027}" type="presParOf" srcId="{04B2D713-168F-46BE-9E35-8BDBA6EF7367}" destId="{771E5158-D060-4274-A08C-89FCE3917A92}" srcOrd="3" destOrd="0" presId="urn:microsoft.com/office/officeart/2008/layout/HorizontalMultiLevelHierarchy"/>
    <dgm:cxn modelId="{46117950-ECCE-45A6-AF24-69FD445AD172}" type="presParOf" srcId="{771E5158-D060-4274-A08C-89FCE3917A92}" destId="{A0DA2FEF-65E5-4537-8027-42E4A7D11959}" srcOrd="0" destOrd="0" presId="urn:microsoft.com/office/officeart/2008/layout/HorizontalMultiLevelHierarchy"/>
    <dgm:cxn modelId="{3AE16FD3-2702-4CEB-A9CB-1C5F8D3E2AAD}" type="presParOf" srcId="{771E5158-D060-4274-A08C-89FCE3917A92}" destId="{254C0329-41CE-423D-B517-23EFC5E8D595}" srcOrd="1" destOrd="0" presId="urn:microsoft.com/office/officeart/2008/layout/HorizontalMultiLevelHierarchy"/>
    <dgm:cxn modelId="{2F772062-4BEB-44C2-83F8-6A8B8290EA66}" type="presParOf" srcId="{04B2D713-168F-46BE-9E35-8BDBA6EF7367}" destId="{4F15A7AF-1B0E-4EE5-BDDB-CBA1B7C17EAF}" srcOrd="4" destOrd="0" presId="urn:microsoft.com/office/officeart/2008/layout/HorizontalMultiLevelHierarchy"/>
    <dgm:cxn modelId="{3C40534E-DB30-4738-A2AF-63C168771958}" type="presParOf" srcId="{4F15A7AF-1B0E-4EE5-BDDB-CBA1B7C17EAF}" destId="{8B80AF09-ABF2-49EE-B1EF-42B39CF1D81F}" srcOrd="0" destOrd="0" presId="urn:microsoft.com/office/officeart/2008/layout/HorizontalMultiLevelHierarchy"/>
    <dgm:cxn modelId="{613CD471-6D3B-48F7-85DA-5D95AAA3A1E7}" type="presParOf" srcId="{04B2D713-168F-46BE-9E35-8BDBA6EF7367}" destId="{0C5DA990-C5DC-4CF2-8D6E-13133460F557}" srcOrd="5" destOrd="0" presId="urn:microsoft.com/office/officeart/2008/layout/HorizontalMultiLevelHierarchy"/>
    <dgm:cxn modelId="{C20C7809-1CB7-4F41-827B-6A6E808FCBEB}" type="presParOf" srcId="{0C5DA990-C5DC-4CF2-8D6E-13133460F557}" destId="{B1EF45A3-75A3-4DC8-BE82-0AE60BA4BEE9}" srcOrd="0" destOrd="0" presId="urn:microsoft.com/office/officeart/2008/layout/HorizontalMultiLevelHierarchy"/>
    <dgm:cxn modelId="{D355AC31-0948-40C3-9CCE-C5DA3B0DD3F4}" type="presParOf" srcId="{0C5DA990-C5DC-4CF2-8D6E-13133460F557}" destId="{B90F1C6B-A05D-4F8F-AEBD-2A6655056FB3}" srcOrd="1" destOrd="0" presId="urn:microsoft.com/office/officeart/2008/layout/HorizontalMultiLevelHierarchy"/>
    <dgm:cxn modelId="{2E9BE915-A453-4988-A49E-B5FD2DBD0F32}" type="presParOf" srcId="{04B2D713-168F-46BE-9E35-8BDBA6EF7367}" destId="{19ACEA1C-112E-4525-B279-D46E76F08E87}" srcOrd="6" destOrd="0" presId="urn:microsoft.com/office/officeart/2008/layout/HorizontalMultiLevelHierarchy"/>
    <dgm:cxn modelId="{248BECDB-A793-4848-A2EC-88346643E3B4}" type="presParOf" srcId="{19ACEA1C-112E-4525-B279-D46E76F08E87}" destId="{77AE2D7A-E36F-490A-8B3B-6C84402876EB}" srcOrd="0" destOrd="0" presId="urn:microsoft.com/office/officeart/2008/layout/HorizontalMultiLevelHierarchy"/>
    <dgm:cxn modelId="{C76FC299-5217-43E0-852F-EF9CBE522C99}" type="presParOf" srcId="{04B2D713-168F-46BE-9E35-8BDBA6EF7367}" destId="{37B3B214-01D2-4BB5-B4D4-FDB1CCECEF25}" srcOrd="7" destOrd="0" presId="urn:microsoft.com/office/officeart/2008/layout/HorizontalMultiLevelHierarchy"/>
    <dgm:cxn modelId="{9E60AD49-31C9-4AD9-B5A6-4A16959A2013}" type="presParOf" srcId="{37B3B214-01D2-4BB5-B4D4-FDB1CCECEF25}" destId="{4F66FB9C-BF01-4CAE-A094-C922AE10836E}" srcOrd="0" destOrd="0" presId="urn:microsoft.com/office/officeart/2008/layout/HorizontalMultiLevelHierarchy"/>
    <dgm:cxn modelId="{B402EBE5-957E-4AAC-9EF9-CCCCAC12B149}" type="presParOf" srcId="{37B3B214-01D2-4BB5-B4D4-FDB1CCECEF25}" destId="{E625A0F1-F538-4334-A494-33505A1C0A35}" srcOrd="1" destOrd="0" presId="urn:microsoft.com/office/officeart/2008/layout/HorizontalMultiLevelHierarchy"/>
    <dgm:cxn modelId="{C78541C0-7DA0-4CDE-8B56-38302B88AC6D}" type="presParOf" srcId="{04B2D713-168F-46BE-9E35-8BDBA6EF7367}" destId="{417190A1-0318-431A-B720-342438FF1B47}" srcOrd="8" destOrd="0" presId="urn:microsoft.com/office/officeart/2008/layout/HorizontalMultiLevelHierarchy"/>
    <dgm:cxn modelId="{6D82BE85-A4D7-43A9-B8BF-C97F166FC2A8}" type="presParOf" srcId="{417190A1-0318-431A-B720-342438FF1B47}" destId="{4BBD7A4F-4160-4EAB-A08B-96D706B164FB}" srcOrd="0" destOrd="0" presId="urn:microsoft.com/office/officeart/2008/layout/HorizontalMultiLevelHierarchy"/>
    <dgm:cxn modelId="{CA00DD88-5667-46A0-96C0-645CF166ABD2}" type="presParOf" srcId="{04B2D713-168F-46BE-9E35-8BDBA6EF7367}" destId="{AF4E25EA-4B4E-46DC-8372-76245ADA88D9}" srcOrd="9" destOrd="0" presId="urn:microsoft.com/office/officeart/2008/layout/HorizontalMultiLevelHierarchy"/>
    <dgm:cxn modelId="{090C644A-7A98-4151-BAA8-2F648FAB06B7}" type="presParOf" srcId="{AF4E25EA-4B4E-46DC-8372-76245ADA88D9}" destId="{AE62C0FA-0CBC-482D-9EF8-563AE92C56A3}" srcOrd="0" destOrd="0" presId="urn:microsoft.com/office/officeart/2008/layout/HorizontalMultiLevelHierarchy"/>
    <dgm:cxn modelId="{B66AE7E1-6F79-4B86-84CC-2F9106C04A83}" type="presParOf" srcId="{AF4E25EA-4B4E-46DC-8372-76245ADA88D9}" destId="{2C02D22B-2BAA-43F6-8FFA-E7878193640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7190A1-0318-431A-B720-342438FF1B47}">
      <dsp:nvSpPr>
        <dsp:cNvPr id="0" name=""/>
        <dsp:cNvSpPr/>
      </dsp:nvSpPr>
      <dsp:spPr>
        <a:xfrm>
          <a:off x="2379810" y="2175669"/>
          <a:ext cx="475616" cy="18125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7808" y="0"/>
              </a:lnTo>
              <a:lnTo>
                <a:pt x="237808" y="1812562"/>
              </a:lnTo>
              <a:lnTo>
                <a:pt x="475616" y="181256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00" kern="1200"/>
        </a:p>
      </dsp:txBody>
      <dsp:txXfrm>
        <a:off x="2570770" y="3035102"/>
        <a:ext cx="93696" cy="93696"/>
      </dsp:txXfrm>
    </dsp:sp>
    <dsp:sp modelId="{19ACEA1C-112E-4525-B279-D46E76F08E87}">
      <dsp:nvSpPr>
        <dsp:cNvPr id="0" name=""/>
        <dsp:cNvSpPr/>
      </dsp:nvSpPr>
      <dsp:spPr>
        <a:xfrm>
          <a:off x="2379810" y="2175669"/>
          <a:ext cx="475616" cy="9062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7808" y="0"/>
              </a:lnTo>
              <a:lnTo>
                <a:pt x="237808" y="906281"/>
              </a:lnTo>
              <a:lnTo>
                <a:pt x="475616" y="9062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2592030" y="2603222"/>
        <a:ext cx="51175" cy="51175"/>
      </dsp:txXfrm>
    </dsp:sp>
    <dsp:sp modelId="{4F15A7AF-1B0E-4EE5-BDDB-CBA1B7C17EAF}">
      <dsp:nvSpPr>
        <dsp:cNvPr id="0" name=""/>
        <dsp:cNvSpPr/>
      </dsp:nvSpPr>
      <dsp:spPr>
        <a:xfrm>
          <a:off x="2379810" y="2129949"/>
          <a:ext cx="47561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5616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2605727" y="2163779"/>
        <a:ext cx="23780" cy="23780"/>
      </dsp:txXfrm>
    </dsp:sp>
    <dsp:sp modelId="{92C2BBCE-2B55-4245-942B-A94DCB314167}">
      <dsp:nvSpPr>
        <dsp:cNvPr id="0" name=""/>
        <dsp:cNvSpPr/>
      </dsp:nvSpPr>
      <dsp:spPr>
        <a:xfrm>
          <a:off x="2379810" y="1269388"/>
          <a:ext cx="475616" cy="906281"/>
        </a:xfrm>
        <a:custGeom>
          <a:avLst/>
          <a:gdLst/>
          <a:ahLst/>
          <a:cxnLst/>
          <a:rect l="0" t="0" r="0" b="0"/>
          <a:pathLst>
            <a:path>
              <a:moveTo>
                <a:pt x="0" y="906281"/>
              </a:moveTo>
              <a:lnTo>
                <a:pt x="237808" y="906281"/>
              </a:lnTo>
              <a:lnTo>
                <a:pt x="237808" y="0"/>
              </a:lnTo>
              <a:lnTo>
                <a:pt x="475616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2592030" y="1696941"/>
        <a:ext cx="51175" cy="51175"/>
      </dsp:txXfrm>
    </dsp:sp>
    <dsp:sp modelId="{2568AC0C-716F-49A5-9DD0-946CA8624C4F}">
      <dsp:nvSpPr>
        <dsp:cNvPr id="0" name=""/>
        <dsp:cNvSpPr/>
      </dsp:nvSpPr>
      <dsp:spPr>
        <a:xfrm>
          <a:off x="2379810" y="363107"/>
          <a:ext cx="475616" cy="1812562"/>
        </a:xfrm>
        <a:custGeom>
          <a:avLst/>
          <a:gdLst/>
          <a:ahLst/>
          <a:cxnLst/>
          <a:rect l="0" t="0" r="0" b="0"/>
          <a:pathLst>
            <a:path>
              <a:moveTo>
                <a:pt x="0" y="1812562"/>
              </a:moveTo>
              <a:lnTo>
                <a:pt x="237808" y="1812562"/>
              </a:lnTo>
              <a:lnTo>
                <a:pt x="237808" y="0"/>
              </a:lnTo>
              <a:lnTo>
                <a:pt x="475616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00" kern="1200"/>
        </a:p>
      </dsp:txBody>
      <dsp:txXfrm>
        <a:off x="2570770" y="1222540"/>
        <a:ext cx="93696" cy="93696"/>
      </dsp:txXfrm>
    </dsp:sp>
    <dsp:sp modelId="{3CAC7B9F-2630-4E38-B13C-31143C79B5DF}">
      <dsp:nvSpPr>
        <dsp:cNvPr id="0" name=""/>
        <dsp:cNvSpPr/>
      </dsp:nvSpPr>
      <dsp:spPr>
        <a:xfrm rot="16200000">
          <a:off x="643432" y="1813157"/>
          <a:ext cx="2747729" cy="7250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Структура</a:t>
          </a:r>
          <a:endParaRPr lang="ru-RU" sz="4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3432" y="1813157"/>
        <a:ext cx="2747729" cy="725024"/>
      </dsp:txXfrm>
    </dsp:sp>
    <dsp:sp modelId="{7C3A865B-C240-41AC-AD9A-1534C2B300A9}">
      <dsp:nvSpPr>
        <dsp:cNvPr id="0" name=""/>
        <dsp:cNvSpPr/>
      </dsp:nvSpPr>
      <dsp:spPr>
        <a:xfrm>
          <a:off x="2855426" y="594"/>
          <a:ext cx="2378081" cy="7250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аватар</a:t>
          </a:r>
          <a:endParaRPr lang="ru-RU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55426" y="594"/>
        <a:ext cx="2378081" cy="725024"/>
      </dsp:txXfrm>
    </dsp:sp>
    <dsp:sp modelId="{A0DA2FEF-65E5-4537-8027-42E4A7D11959}">
      <dsp:nvSpPr>
        <dsp:cNvPr id="0" name=""/>
        <dsp:cNvSpPr/>
      </dsp:nvSpPr>
      <dsp:spPr>
        <a:xfrm>
          <a:off x="2855426" y="906875"/>
          <a:ext cx="2378081" cy="7250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шапка профілю</a:t>
          </a:r>
          <a:endParaRPr lang="ru-RU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55426" y="906875"/>
        <a:ext cx="2378081" cy="725024"/>
      </dsp:txXfrm>
    </dsp:sp>
    <dsp:sp modelId="{B1EF45A3-75A3-4DC8-BE82-0AE60BA4BEE9}">
      <dsp:nvSpPr>
        <dsp:cNvPr id="0" name=""/>
        <dsp:cNvSpPr/>
      </dsp:nvSpPr>
      <dsp:spPr>
        <a:xfrm>
          <a:off x="2855426" y="1813157"/>
          <a:ext cx="2378081" cy="7250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актуальна інформація</a:t>
          </a:r>
          <a:endParaRPr lang="ru-RU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55426" y="1813157"/>
        <a:ext cx="2378081" cy="725024"/>
      </dsp:txXfrm>
    </dsp:sp>
    <dsp:sp modelId="{4F66FB9C-BF01-4CAE-A094-C922AE10836E}">
      <dsp:nvSpPr>
        <dsp:cNvPr id="0" name=""/>
        <dsp:cNvSpPr/>
      </dsp:nvSpPr>
      <dsp:spPr>
        <a:xfrm>
          <a:off x="2855426" y="2719438"/>
          <a:ext cx="2378081" cy="7250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контент</a:t>
          </a:r>
          <a:endParaRPr lang="ru-RU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55426" y="2719438"/>
        <a:ext cx="2378081" cy="725024"/>
      </dsp:txXfrm>
    </dsp:sp>
    <dsp:sp modelId="{AE62C0FA-0CBC-482D-9EF8-563AE92C56A3}">
      <dsp:nvSpPr>
        <dsp:cNvPr id="0" name=""/>
        <dsp:cNvSpPr/>
      </dsp:nvSpPr>
      <dsp:spPr>
        <a:xfrm>
          <a:off x="2855426" y="3625719"/>
          <a:ext cx="2378081" cy="7250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фото/відео</a:t>
          </a:r>
          <a:endParaRPr lang="ru-RU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55426" y="3625719"/>
        <a:ext cx="2378081" cy="7250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6D2A1D-CD0D-4005-9FBF-7919C2E4A557}" type="datetimeFigureOut">
              <a:rPr lang="ru-RU" smtClean="0"/>
              <a:t>23.03.2024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12ABA6-64EE-4A36-9D3E-66635A0CB4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853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2fa1ecea81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2fa1ecea81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9244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2fa1ecea81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2fa1ecea81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6740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2fa1ecea81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2fa1ecea81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9E313F-A1FA-4CD6-92D6-DF770063F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78CB500-08E7-416E-8D38-F908632B4C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2C0FFC-4F1A-484C-9765-2605B51F9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F69EF-F86B-45DC-BD72-25DF963A3B77}" type="datetimeFigureOut">
              <a:rPr lang="ru-RU" smtClean="0"/>
              <a:t>23.03.2024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697443-B452-4EF0-A1BF-0966BB478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53590D-2249-4DDF-BE8C-7ED2AF742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6E3A-E08B-49EC-B012-4AEDD62B69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690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84780A-B151-4826-BAAB-F3AA8E7BE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808C241-9D9B-4F5A-8157-5F4DA7E339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CAE26B-0E9A-4E0F-B245-F69C4E003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F69EF-F86B-45DC-BD72-25DF963A3B77}" type="datetimeFigureOut">
              <a:rPr lang="ru-RU" smtClean="0"/>
              <a:t>23.03.2024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2379E9-94D5-4DDA-B343-C7F17BA02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FB37D5-5598-4FC8-A639-17EAB370E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6E3A-E08B-49EC-B012-4AEDD62B69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252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453B773-62D2-4F51-941A-E8E1E6FD7D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1C97EAA-19ED-4C57-A6EF-C1390C902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31A149-C13E-4BA3-B2D7-FA5103045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F69EF-F86B-45DC-BD72-25DF963A3B77}" type="datetimeFigureOut">
              <a:rPr lang="ru-RU" smtClean="0"/>
              <a:t>23.03.2024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2DD452-254B-442D-97A0-893CCF2AB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9DDB6D-935B-4117-B195-8730F9981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6E3A-E08B-49EC-B012-4AEDD62B69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643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759487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C48F2C-7737-498F-889F-764F8CFE9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F98989-5EC3-4A59-A974-5BB7FB83DC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6CA74C-1A6A-4370-8E30-4487581EB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F69EF-F86B-45DC-BD72-25DF963A3B77}" type="datetimeFigureOut">
              <a:rPr lang="ru-RU" smtClean="0"/>
              <a:t>23.03.2024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DC7F11-5402-467F-965E-502CD7277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E76698-28D8-4208-8693-18C36EC1F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6E3A-E08B-49EC-B012-4AEDD62B69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604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94AEA0-C917-4561-B4A0-BDFE70FF8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3A592FA-BA1F-479F-9AD0-D33B443511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159CDB-06E6-4036-A2C3-166249B77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F69EF-F86B-45DC-BD72-25DF963A3B77}" type="datetimeFigureOut">
              <a:rPr lang="ru-RU" smtClean="0"/>
              <a:t>23.03.2024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720045-2DC0-4FD2-BD9B-BA41258EF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2A3E5C-FEA9-406F-A0C7-CE7A47E07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6E3A-E08B-49EC-B012-4AEDD62B69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325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16FAEC-C33A-4D93-B4FF-D30C1B48B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A2F2D6-FEE3-4264-941B-D77FC8B8A2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3AD6BB0-F94D-4E96-BB67-6A753E9399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ABA79DE-6B13-46CC-BBF2-6AC915E94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F69EF-F86B-45DC-BD72-25DF963A3B77}" type="datetimeFigureOut">
              <a:rPr lang="ru-RU" smtClean="0"/>
              <a:t>23.03.2024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1008059-08E2-47DE-819C-FEE7204CB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7A254E0-5648-4A13-ACCF-225F9EAFB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6E3A-E08B-49EC-B012-4AEDD62B69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40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0FC76-31C1-4DF3-B2B8-9736100FC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679593-18C2-412D-985C-BB200808B7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C8B2421-C8AD-41DF-8CDA-3D66FDB0AE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54CBD05-9F1B-4DE0-BC38-1951AC89B6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DC874E7-B2BC-49E7-B32C-A9D0F1BA48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D00434A-2FA7-43DC-8B3C-B129DB892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F69EF-F86B-45DC-BD72-25DF963A3B77}" type="datetimeFigureOut">
              <a:rPr lang="ru-RU" smtClean="0"/>
              <a:t>23.03.2024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746AA8D-A78F-487C-A35A-725C71700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859D0F0-6F21-4E7E-874A-0393C8893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6E3A-E08B-49EC-B012-4AEDD62B69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887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3EED6D-79F5-4C26-A009-283685242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7F4C881-9AA0-48B9-89E8-70759B60F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F69EF-F86B-45DC-BD72-25DF963A3B77}" type="datetimeFigureOut">
              <a:rPr lang="ru-RU" smtClean="0"/>
              <a:t>23.03.2024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DEECCCE-6D26-4A5E-85C8-D96F55A8B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3610C04-43DE-438A-9882-07FBBE7F4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6E3A-E08B-49EC-B012-4AEDD62B69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175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7EE0154-08E2-43EB-AFC2-6A68319E2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F69EF-F86B-45DC-BD72-25DF963A3B77}" type="datetimeFigureOut">
              <a:rPr lang="ru-RU" smtClean="0"/>
              <a:t>23.03.2024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BDD98FA-5909-4CD5-9E3C-889353B96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253282E-544F-45D6-A73A-CDCC19023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6E3A-E08B-49EC-B012-4AEDD62B69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499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5A5C1-8772-4411-BC0F-FB5679075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CCAB9D-9BC9-4FAF-9104-83BF9F952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449232-9F55-4B16-8E58-3A2DFEC55D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0DFACA3-08D5-4BF6-A312-B72FE7D48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F69EF-F86B-45DC-BD72-25DF963A3B77}" type="datetimeFigureOut">
              <a:rPr lang="ru-RU" smtClean="0"/>
              <a:t>23.03.2024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331282-033D-4E36-9EEF-3A589ABED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857EC2-C546-4460-889A-D693BB916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6E3A-E08B-49EC-B012-4AEDD62B69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337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13C95D-B7AC-4348-A5E3-3E9005C79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B9E7892-9675-4C07-BA76-4B87423E46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FF5116C-83EC-407D-9AF3-480F5380DC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75189D-DAE6-4878-BFB7-A9D4EA6A4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F69EF-F86B-45DC-BD72-25DF963A3B77}" type="datetimeFigureOut">
              <a:rPr lang="ru-RU" smtClean="0"/>
              <a:t>23.03.2024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0345287-8679-4604-A60D-6B5C14168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18102D-A3A9-4EE1-9E42-32A8409BE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6E3A-E08B-49EC-B012-4AEDD62B69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507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1B5FA9-ACD9-4121-AF40-1F4E7424B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5998F7A-ADC2-4A57-8D58-010D3B2116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DA4988-62B2-474E-BA70-CEEECDA8FB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F69EF-F86B-45DC-BD72-25DF963A3B77}" type="datetimeFigureOut">
              <a:rPr lang="ru-RU" smtClean="0"/>
              <a:t>23.03.2024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3A1FE8-0211-4AA2-B591-213EB71920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D9129A-518B-4652-A3AE-DA4CAD59C0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D6E3A-E08B-49EC-B012-4AEDD62B69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975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hyperlink" Target="https://uk.wikipedia.org/wiki/%D0%86%D0%BC%27%D1%8F" TargetMode="External"/><Relationship Id="rId7" Type="http://schemas.openxmlformats.org/officeDocument/2006/relationships/hyperlink" Target="https://uk.wikipedia.org/wiki/%D0%9C%D0%B8%D1%82%D1%82%D1%94%D0%B2%D1%96_%D0%BF%D0%BE%D0%B2%D1%96%D0%B4%D0%BE%D0%BC%D0%BB%D0%B5%D0%BD%D0%BD%D1%8F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92%D0%B5%D0%B1-%D1%84%D0%BE%D1%80%D1%83%D0%BC" TargetMode="External"/><Relationship Id="rId5" Type="http://schemas.openxmlformats.org/officeDocument/2006/relationships/hyperlink" Target="https://uk.wikipedia.org/wiki/%D0%A7%D0%B0%D1%82" TargetMode="External"/><Relationship Id="rId4" Type="http://schemas.openxmlformats.org/officeDocument/2006/relationships/hyperlink" Target="https://uk.wikipedia.org/wiki/%D0%86%D0%BD%D1%82%D0%B5%D1%80%D0%BD%D0%B5%D1%82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socialkit.ru/highlights-v-instagram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1A2901-7781-4FE6-B9C6-928F3DC49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74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та дизайн торгової сторінки. Підготовка акаунту до маркетингу в соціальних мережах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5EC5B18-E0E6-4043-A594-FF6B10DE3C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4"/>
          <a:stretch/>
        </p:blipFill>
        <p:spPr>
          <a:xfrm>
            <a:off x="4122982" y="2195071"/>
            <a:ext cx="3107540" cy="388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412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F5391C-3475-4031-98DF-0BC06FBC3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310" y="469783"/>
            <a:ext cx="10515600" cy="751121"/>
          </a:xfrm>
        </p:spPr>
        <p:txBody>
          <a:bodyPr/>
          <a:lstStyle/>
          <a:p>
            <a:r>
              <a:rPr lang="en-US" dirty="0"/>
              <a:t>https://www.pinterest.com/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9065E01-2B3F-4C35-B4EB-2F4ACFAA92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99" y="1350628"/>
            <a:ext cx="10958852" cy="5194472"/>
          </a:xfrm>
        </p:spPr>
      </p:pic>
    </p:spTree>
    <p:extLst>
      <p:ext uri="{BB962C8B-B14F-4D97-AF65-F5344CB8AC3E}">
        <p14:creationId xmlns:p14="http://schemas.microsoft.com/office/powerpoint/2010/main" val="3656243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0"/>
          <p:cNvSpPr txBox="1">
            <a:spLocks noGrp="1"/>
          </p:cNvSpPr>
          <p:nvPr>
            <p:ph type="title"/>
          </p:nvPr>
        </p:nvSpPr>
        <p:spPr>
          <a:xfrm>
            <a:off x="330233" y="209233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ru" sz="3200" b="1">
                <a:latin typeface="Montserrat"/>
                <a:ea typeface="Montserrat"/>
                <a:cs typeface="Montserrat"/>
                <a:sym typeface="Montserrat"/>
              </a:rPr>
              <a:t>Бар</a:t>
            </a:r>
            <a:r>
              <a:rPr lang="ru" sz="2533" b="1">
                <a:latin typeface="Montserrat"/>
                <a:ea typeface="Montserrat"/>
                <a:cs typeface="Montserrat"/>
                <a:sym typeface="Montserrat"/>
              </a:rPr>
              <a:t>'</a:t>
            </a:r>
            <a:r>
              <a:rPr lang="ru" sz="3200" b="1">
                <a:latin typeface="Montserrat"/>
                <a:ea typeface="Montserrat"/>
                <a:cs typeface="Montserrat"/>
                <a:sym typeface="Montserrat"/>
              </a:rPr>
              <a:t>єри та задоволення</a:t>
            </a:r>
            <a:endParaRPr sz="3200"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7" name="Google Shape;16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30"/>
          <p:cNvSpPr txBox="1"/>
          <p:nvPr/>
        </p:nvSpPr>
        <p:spPr>
          <a:xfrm>
            <a:off x="3798433" y="384100"/>
            <a:ext cx="5272800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Highlights</a:t>
            </a:r>
            <a:endParaRPr sz="2000" dirty="0">
              <a:solidFill>
                <a:srgbClr val="0070C0"/>
              </a:solidFill>
              <a:highlight>
                <a:srgbClr val="9900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5D371C0-D99C-4C23-B76A-2A35F9050E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61" y="691856"/>
            <a:ext cx="4015593" cy="578824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6D13923-BD48-4F5B-81F4-E0605355286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3" b="26567"/>
          <a:stretch/>
        </p:blipFill>
        <p:spPr>
          <a:xfrm>
            <a:off x="4508884" y="1147700"/>
            <a:ext cx="3605948" cy="53262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5E08698-1D5A-44A9-B68C-D4E1C92920F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34" b="23366"/>
          <a:stretch/>
        </p:blipFill>
        <p:spPr>
          <a:xfrm>
            <a:off x="8276155" y="1147700"/>
            <a:ext cx="3754521" cy="532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665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0"/>
          <p:cNvSpPr txBox="1">
            <a:spLocks noGrp="1"/>
          </p:cNvSpPr>
          <p:nvPr>
            <p:ph type="title"/>
          </p:nvPr>
        </p:nvSpPr>
        <p:spPr>
          <a:xfrm>
            <a:off x="330233" y="209233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ru" sz="3200" b="1">
                <a:latin typeface="Montserrat"/>
                <a:ea typeface="Montserrat"/>
                <a:cs typeface="Montserrat"/>
                <a:sym typeface="Montserrat"/>
              </a:rPr>
              <a:t>Бар</a:t>
            </a:r>
            <a:r>
              <a:rPr lang="ru" sz="2533" b="1">
                <a:latin typeface="Montserrat"/>
                <a:ea typeface="Montserrat"/>
                <a:cs typeface="Montserrat"/>
                <a:sym typeface="Montserrat"/>
              </a:rPr>
              <a:t>'</a:t>
            </a:r>
            <a:r>
              <a:rPr lang="ru" sz="3200" b="1">
                <a:latin typeface="Montserrat"/>
                <a:ea typeface="Montserrat"/>
                <a:cs typeface="Montserrat"/>
                <a:sym typeface="Montserrat"/>
              </a:rPr>
              <a:t>єри та задоволення</a:t>
            </a:r>
            <a:endParaRPr sz="3200"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7" name="Google Shape;16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CEECBD5-6A70-4CFF-9CA8-429A477436D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1" b="23495"/>
          <a:stretch/>
        </p:blipFill>
        <p:spPr>
          <a:xfrm>
            <a:off x="4637054" y="1182066"/>
            <a:ext cx="3393901" cy="521186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1215A3-F4EA-467C-84F1-20049CD92EC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3" b="25683"/>
          <a:stretch/>
        </p:blipFill>
        <p:spPr>
          <a:xfrm>
            <a:off x="8359276" y="1174480"/>
            <a:ext cx="3468200" cy="521186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EA5BAA5-57D7-4E0A-A8C3-4424ADACE85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4" b="25151"/>
          <a:stretch/>
        </p:blipFill>
        <p:spPr>
          <a:xfrm>
            <a:off x="584427" y="1182066"/>
            <a:ext cx="3468200" cy="5211864"/>
          </a:xfrm>
          <a:prstGeom prst="rect">
            <a:avLst/>
          </a:prstGeom>
        </p:spPr>
      </p:pic>
      <p:sp>
        <p:nvSpPr>
          <p:cNvPr id="14" name="Google Shape;168;p30">
            <a:extLst>
              <a:ext uri="{FF2B5EF4-FFF2-40B4-BE49-F238E27FC236}">
                <a16:creationId xmlns:a16="http://schemas.microsoft.com/office/drawing/2014/main" id="{125BBC05-75CB-43F8-A51E-E58BA3879290}"/>
              </a:ext>
            </a:extLst>
          </p:cNvPr>
          <p:cNvSpPr txBox="1"/>
          <p:nvPr/>
        </p:nvSpPr>
        <p:spPr>
          <a:xfrm>
            <a:off x="3798433" y="384100"/>
            <a:ext cx="5272800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Highlights</a:t>
            </a:r>
            <a:endParaRPr sz="2000" dirty="0">
              <a:solidFill>
                <a:srgbClr val="0070C0"/>
              </a:solidFill>
              <a:highlight>
                <a:srgbClr val="9900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396503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0"/>
          <p:cNvSpPr txBox="1">
            <a:spLocks noGrp="1"/>
          </p:cNvSpPr>
          <p:nvPr>
            <p:ph type="title"/>
          </p:nvPr>
        </p:nvSpPr>
        <p:spPr>
          <a:xfrm>
            <a:off x="330233" y="209233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ru" sz="3200" b="1">
                <a:latin typeface="Montserrat"/>
                <a:ea typeface="Montserrat"/>
                <a:cs typeface="Montserrat"/>
                <a:sym typeface="Montserrat"/>
              </a:rPr>
              <a:t>Бар</a:t>
            </a:r>
            <a:r>
              <a:rPr lang="ru" sz="2533" b="1">
                <a:latin typeface="Montserrat"/>
                <a:ea typeface="Montserrat"/>
                <a:cs typeface="Montserrat"/>
                <a:sym typeface="Montserrat"/>
              </a:rPr>
              <a:t>'</a:t>
            </a:r>
            <a:r>
              <a:rPr lang="ru" sz="3200" b="1">
                <a:latin typeface="Montserrat"/>
                <a:ea typeface="Montserrat"/>
                <a:cs typeface="Montserrat"/>
                <a:sym typeface="Montserrat"/>
              </a:rPr>
              <a:t>єри та задоволення</a:t>
            </a:r>
            <a:endParaRPr sz="3200"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7" name="Google Shape;16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68;p30">
            <a:extLst>
              <a:ext uri="{FF2B5EF4-FFF2-40B4-BE49-F238E27FC236}">
                <a16:creationId xmlns:a16="http://schemas.microsoft.com/office/drawing/2014/main" id="{019450CA-8F62-4CFA-9DFF-4DBDDA97900C}"/>
              </a:ext>
            </a:extLst>
          </p:cNvPr>
          <p:cNvSpPr txBox="1"/>
          <p:nvPr/>
        </p:nvSpPr>
        <p:spPr>
          <a:xfrm>
            <a:off x="3239139" y="542934"/>
            <a:ext cx="5272800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Highlights</a:t>
            </a:r>
            <a:endParaRPr sz="2000" dirty="0">
              <a:solidFill>
                <a:srgbClr val="0070C0"/>
              </a:solidFill>
              <a:highlight>
                <a:srgbClr val="9900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F8BB822-B768-407F-94C5-505998CF21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1" r="8973" b="27998"/>
          <a:stretch/>
        </p:blipFill>
        <p:spPr>
          <a:xfrm>
            <a:off x="882951" y="432672"/>
            <a:ext cx="3838761" cy="599265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18DFB8A-B13F-4DAC-9304-5D63BF9D1BE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8" t="6010" r="7628" b="24475"/>
          <a:stretch/>
        </p:blipFill>
        <p:spPr>
          <a:xfrm>
            <a:off x="7389114" y="520468"/>
            <a:ext cx="3479013" cy="600716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157D27D-26E3-89BB-8304-D469D624A8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982" y="99947"/>
            <a:ext cx="3026833" cy="63754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7FB11A0-BFAE-78E4-DCEC-5008FCADE7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573" y="106297"/>
            <a:ext cx="2984500" cy="63881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5955536-DD7B-95BC-8D54-DB75C9860B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62" y="112647"/>
            <a:ext cx="3083802" cy="637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639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5E33E36-0517-FF1E-85FA-50F42E170C58}"/>
              </a:ext>
            </a:extLst>
          </p:cNvPr>
          <p:cNvSpPr txBox="1"/>
          <p:nvPr/>
        </p:nvSpPr>
        <p:spPr>
          <a:xfrm>
            <a:off x="2725271" y="1881698"/>
            <a:ext cx="609600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5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 почнеться після закінчення повітряної тривоги</a:t>
            </a:r>
            <a:endParaRPr lang="ru-RU" sz="3500" dirty="0"/>
          </a:p>
        </p:txBody>
      </p:sp>
    </p:spTree>
    <p:extLst>
      <p:ext uri="{BB962C8B-B14F-4D97-AF65-F5344CB8AC3E}">
        <p14:creationId xmlns:p14="http://schemas.microsoft.com/office/powerpoint/2010/main" val="24488636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1EAE18E-19D7-4372-9F95-48E57E0F04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110" y="497149"/>
            <a:ext cx="3274866" cy="605755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621E81C-9B1B-4109-B85F-E8C4B7683A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32" y="497149"/>
            <a:ext cx="3561294" cy="615176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814191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C4110A4-A477-4520-9729-AC16B3957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4D5EF43-AECB-4459-AE90-3AFB54138C76}" type="datetime1">
              <a:rPr lang="ru-RU" smtClean="0"/>
              <a:t>23.03.2024</a:t>
            </a:fld>
            <a:endParaRPr lang="en-US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0729B76-842F-4F17-AF58-6FB94EEBA6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653" y="150000"/>
            <a:ext cx="2979771" cy="525359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A273223-A50E-4F06-A4F6-0720207FE2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218" y="145495"/>
            <a:ext cx="2747537" cy="4142341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7FA38C6-EE97-4357-AE40-988300CE0A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549" y="135876"/>
            <a:ext cx="2656699" cy="4928368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FDC402C-DD4E-418D-8ADC-02A3D337BE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676" y="3841194"/>
            <a:ext cx="2353406" cy="2970769"/>
          </a:xfrm>
          <a:prstGeom prst="rect">
            <a:avLst/>
          </a:prstGeom>
          <a:ln>
            <a:solidFill>
              <a:srgbClr val="9CAAB8"/>
            </a:solidFill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FD605EE-2DF1-46A7-A4B4-5680060370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603" y="2883968"/>
            <a:ext cx="2862447" cy="403516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7745A57-0019-40CC-B089-E3D303F424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38" y="150000"/>
            <a:ext cx="3088550" cy="355197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C8972F7-963A-4FDB-A529-EE0A0396CD9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" t="2268" r="86722" b="90499"/>
          <a:stretch/>
        </p:blipFill>
        <p:spPr>
          <a:xfrm>
            <a:off x="10385560" y="5326578"/>
            <a:ext cx="1609120" cy="134495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E75F58C-A268-4F23-AA63-C064CE1AF9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56" r="70739" b="78072"/>
          <a:stretch/>
        </p:blipFill>
        <p:spPr>
          <a:xfrm>
            <a:off x="5109915" y="5507156"/>
            <a:ext cx="1358303" cy="1200844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A798EFE8-9012-48DA-8A6F-0194D31F1C1D}"/>
              </a:ext>
            </a:extLst>
          </p:cNvPr>
          <p:cNvCxnSpPr>
            <a:cxnSpLocks/>
          </p:cNvCxnSpPr>
          <p:nvPr/>
        </p:nvCxnSpPr>
        <p:spPr>
          <a:xfrm>
            <a:off x="3907689" y="1296140"/>
            <a:ext cx="1430207" cy="438778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9AAE5859-B7DE-42A8-B27D-0A9D19DE826D}"/>
              </a:ext>
            </a:extLst>
          </p:cNvPr>
          <p:cNvCxnSpPr>
            <a:cxnSpLocks/>
          </p:cNvCxnSpPr>
          <p:nvPr/>
        </p:nvCxnSpPr>
        <p:spPr>
          <a:xfrm>
            <a:off x="7031115" y="3195961"/>
            <a:ext cx="3657600" cy="232103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67A70C2-F8EE-4402-884F-8F0EDA8AB6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0" y="3501192"/>
            <a:ext cx="2159761" cy="3310771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046592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90F63F9-C347-4020-90A7-6B6935B16F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1" b="30615"/>
          <a:stretch/>
        </p:blipFill>
        <p:spPr>
          <a:xfrm>
            <a:off x="508663" y="282112"/>
            <a:ext cx="5405792" cy="59411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C28FE64-3B57-458D-90BE-ADC74C08FDA7}"/>
              </a:ext>
            </a:extLst>
          </p:cNvPr>
          <p:cNvSpPr txBox="1">
            <a:spLocks/>
          </p:cNvSpPr>
          <p:nvPr/>
        </p:nvSpPr>
        <p:spPr>
          <a:xfrm>
            <a:off x="6862439" y="282112"/>
            <a:ext cx="3879542" cy="594113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ru-RU" sz="2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вирішили</a:t>
            </a:r>
            <a:r>
              <a:rPr lang="ru-RU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додатки</a:t>
            </a:r>
            <a:r>
              <a:rPr lang="ru-RU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вашого</a:t>
            </a:r>
            <a:r>
              <a:rPr lang="ru-RU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логотипу </a:t>
            </a:r>
            <a:r>
              <a:rPr lang="ru-RU" sz="2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патріотичних</a:t>
            </a:r>
            <a:r>
              <a:rPr lang="ru-RU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ноток, </a:t>
            </a:r>
            <a:r>
              <a:rPr lang="ru-RU" sz="2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зверніть</a:t>
            </a:r>
            <a:r>
              <a:rPr lang="ru-RU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sz="2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втратилась</a:t>
            </a:r>
            <a:r>
              <a:rPr lang="ru-RU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оригінальність</a:t>
            </a:r>
            <a:r>
              <a:rPr lang="ru-RU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вашо</a:t>
            </a:r>
            <a:r>
              <a:rPr lang="uk-UA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 бренду. </a:t>
            </a:r>
          </a:p>
          <a:p>
            <a:pPr algn="ctr">
              <a:lnSpc>
                <a:spcPct val="150000"/>
              </a:lnSpc>
            </a:pPr>
            <a:r>
              <a:rPr lang="uk-UA" sz="2000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варто </a:t>
            </a:r>
            <a:r>
              <a:rPr lang="uk-UA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 просто український прапор або стандартні, розповсюджені </a:t>
            </a:r>
            <a:r>
              <a:rPr lang="uk-UA" sz="2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аватари</a:t>
            </a:r>
            <a:r>
              <a:rPr lang="uk-UA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щоб ваша аудиторія не втратила вас, адже </a:t>
            </a:r>
            <a:r>
              <a:rPr lang="uk-UA" sz="2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візувал</a:t>
            </a:r>
            <a:r>
              <a:rPr lang="uk-UA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аватар є найпершими ідентифікаторами вашої торгової сторінки в соціальних мережах.</a:t>
            </a:r>
            <a:endParaRPr lang="ru-RU" sz="2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9401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68A8A49-C98E-4EF7-AB6C-8E6128F2E6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1942"/>
            <a:ext cx="3825734" cy="629426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0671D8B-47B7-4389-9A51-92A07117E1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709" y="221942"/>
            <a:ext cx="3954773" cy="621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66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EB9243-1987-4ED2-A508-A87B40D45FA6}"/>
              </a:ext>
            </a:extLst>
          </p:cNvPr>
          <p:cNvSpPr txBox="1"/>
          <p:nvPr/>
        </p:nvSpPr>
        <p:spPr>
          <a:xfrm>
            <a:off x="1197878" y="440071"/>
            <a:ext cx="1004791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 err="1">
                <a:solidFill>
                  <a:schemeClr val="accent2"/>
                </a:solidFill>
                <a:effectLst/>
                <a:latin typeface="Roboto"/>
              </a:rPr>
              <a:t>Соціальна</a:t>
            </a:r>
            <a:r>
              <a:rPr lang="ru-RU" b="1" i="0" dirty="0">
                <a:solidFill>
                  <a:schemeClr val="accent2"/>
                </a:solidFill>
                <a:effectLst/>
                <a:latin typeface="Roboto"/>
              </a:rPr>
              <a:t> мережа </a:t>
            </a:r>
            <a:r>
              <a:rPr lang="ru-RU" b="0" i="0" dirty="0">
                <a:solidFill>
                  <a:srgbClr val="333333"/>
                </a:solidFill>
                <a:effectLst/>
                <a:latin typeface="Roboto"/>
              </a:rPr>
              <a:t>—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/>
              </a:rPr>
              <a:t>це</a:t>
            </a:r>
            <a:r>
              <a:rPr lang="ru-RU" b="0" i="0" dirty="0">
                <a:solidFill>
                  <a:srgbClr val="333333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/>
              </a:rPr>
              <a:t>сервіс</a:t>
            </a:r>
            <a:r>
              <a:rPr lang="ru-RU" b="0" i="0" dirty="0">
                <a:solidFill>
                  <a:srgbClr val="333333"/>
                </a:solidFill>
                <a:effectLst/>
                <a:latin typeface="Roboto"/>
              </a:rPr>
              <a:t> для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/>
              </a:rPr>
              <a:t>підтримки</a:t>
            </a:r>
            <a:r>
              <a:rPr lang="ru-RU" b="0" i="0" dirty="0">
                <a:solidFill>
                  <a:srgbClr val="333333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/>
              </a:rPr>
              <a:t>соціальних</a:t>
            </a:r>
            <a:r>
              <a:rPr lang="ru-RU" b="0" i="0" dirty="0">
                <a:solidFill>
                  <a:srgbClr val="333333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/>
              </a:rPr>
              <a:t>зв’язків</a:t>
            </a:r>
            <a:r>
              <a:rPr lang="ru-RU" b="0" i="0" dirty="0">
                <a:solidFill>
                  <a:srgbClr val="333333"/>
                </a:solidFill>
                <a:effectLst/>
                <a:latin typeface="Roboto"/>
              </a:rPr>
              <a:t> в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/>
              </a:rPr>
              <a:t>Інтернеті</a:t>
            </a:r>
            <a:r>
              <a:rPr lang="ru-RU" b="0" i="0" dirty="0">
                <a:solidFill>
                  <a:srgbClr val="333333"/>
                </a:solidFill>
                <a:effectLst/>
                <a:latin typeface="Roboto"/>
              </a:rPr>
              <a:t>.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/>
              </a:rPr>
              <a:t>Важливим</a:t>
            </a:r>
            <a:r>
              <a:rPr lang="ru-RU" b="0" i="0" dirty="0">
                <a:solidFill>
                  <a:srgbClr val="333333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/>
              </a:rPr>
              <a:t>елементом</a:t>
            </a:r>
            <a:r>
              <a:rPr lang="ru-RU" b="0" i="0" dirty="0">
                <a:solidFill>
                  <a:srgbClr val="333333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/>
              </a:rPr>
              <a:t>соцмережі</a:t>
            </a:r>
            <a:r>
              <a:rPr lang="ru-RU" b="0" i="0" dirty="0">
                <a:solidFill>
                  <a:srgbClr val="333333"/>
                </a:solidFill>
                <a:effectLst/>
                <a:latin typeface="Roboto"/>
              </a:rPr>
              <a:t> є контент (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/>
              </a:rPr>
              <a:t>зміст</a:t>
            </a:r>
            <a:r>
              <a:rPr lang="ru-RU" b="0" i="0" dirty="0">
                <a:solidFill>
                  <a:srgbClr val="333333"/>
                </a:solidFill>
                <a:effectLst/>
                <a:latin typeface="Roboto"/>
              </a:rPr>
              <a:t>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/>
              </a:rPr>
              <a:t>інформація</a:t>
            </a:r>
            <a:r>
              <a:rPr lang="ru-RU" b="0" i="0" dirty="0">
                <a:solidFill>
                  <a:srgbClr val="333333"/>
                </a:solidFill>
                <a:effectLst/>
                <a:latin typeface="Roboto"/>
              </a:rPr>
              <a:t>),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/>
              </a:rPr>
              <a:t>створений</a:t>
            </a:r>
            <a:r>
              <a:rPr lang="ru-RU" b="0" i="0" dirty="0">
                <a:solidFill>
                  <a:srgbClr val="333333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/>
              </a:rPr>
              <a:t>користувачами</a:t>
            </a:r>
            <a:r>
              <a:rPr lang="ru-RU" b="0" i="0" dirty="0">
                <a:solidFill>
                  <a:srgbClr val="333333"/>
                </a:solidFill>
                <a:effectLst/>
                <a:latin typeface="Roboto"/>
              </a:rPr>
              <a:t>.</a:t>
            </a:r>
          </a:p>
          <a:p>
            <a:endParaRPr lang="ru-RU" dirty="0">
              <a:solidFill>
                <a:srgbClr val="333333"/>
              </a:solidFill>
              <a:latin typeface="Roboto"/>
            </a:endParaRPr>
          </a:p>
          <a:p>
            <a:r>
              <a:rPr lang="ru-RU" b="1" dirty="0" err="1">
                <a:solidFill>
                  <a:schemeClr val="accent2"/>
                </a:solidFill>
                <a:latin typeface="Roboto"/>
              </a:rPr>
              <a:t>Соціальна</a:t>
            </a:r>
            <a:r>
              <a:rPr lang="ru-RU" b="1" dirty="0">
                <a:solidFill>
                  <a:schemeClr val="accent2"/>
                </a:solidFill>
                <a:latin typeface="Roboto"/>
              </a:rPr>
              <a:t> мережа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сьогодні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набуває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статус не лице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сервісу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для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спілкування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та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обмінку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інформацією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.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Можна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впевнено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сказати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що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СМ –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це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потужна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платформа для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створення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та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ведення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бізнесу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просування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товарів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послуг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фахівців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за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допомогою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маркетингових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інструментів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. </a:t>
            </a:r>
          </a:p>
          <a:p>
            <a:endParaRPr lang="ru-RU" dirty="0">
              <a:solidFill>
                <a:srgbClr val="333333"/>
              </a:solidFill>
              <a:latin typeface="Roboto"/>
            </a:endParaRPr>
          </a:p>
          <a:p>
            <a:r>
              <a:rPr lang="ru-RU" b="1" dirty="0" err="1">
                <a:solidFill>
                  <a:schemeClr val="accent2"/>
                </a:solidFill>
                <a:latin typeface="Roboto"/>
              </a:rPr>
              <a:t>Соціальні</a:t>
            </a:r>
            <a:r>
              <a:rPr lang="ru-RU" b="1" dirty="0">
                <a:solidFill>
                  <a:schemeClr val="accent2"/>
                </a:solidFill>
                <a:latin typeface="Roboto"/>
              </a:rPr>
              <a:t> </a:t>
            </a:r>
            <a:r>
              <a:rPr lang="ru-RU" b="1" dirty="0" err="1">
                <a:solidFill>
                  <a:schemeClr val="accent2"/>
                </a:solidFill>
                <a:latin typeface="Roboto"/>
              </a:rPr>
              <a:t>мережі</a:t>
            </a:r>
            <a:r>
              <a:rPr lang="ru-RU" b="1" dirty="0">
                <a:solidFill>
                  <a:schemeClr val="accent2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оснащені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надзвичайно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потужними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інструментами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та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функціоналом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який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дозволяє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миттєво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знайти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потенційних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клієнів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визначити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цільову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аудиторію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проінформувати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її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надати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необхідний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комплекс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маркетингових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послуг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та привести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клієнтів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до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кінцевої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точки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маркетигу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–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прибдабння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товару (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реєстрацію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на курс,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отримання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послуги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тощо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).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3A8E763-6F3E-409C-8DC7-9C40C16EF1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709" y="3962082"/>
            <a:ext cx="4541308" cy="27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9573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57A5284-634B-46AC-8966-80F397AB23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05" y="301841"/>
            <a:ext cx="3670272" cy="603849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BEE8AAE-2567-4726-8958-E1AE0D83F0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453" y="301841"/>
            <a:ext cx="3845238" cy="618329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43C18AB-4483-431C-994F-38B47C9133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456" y="266330"/>
            <a:ext cx="3825916" cy="618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4838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FDD67F-F345-469C-BD32-7BFFF56E7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сьогодні можна просунути, через соціальні мережі?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186054-8EA3-4D80-9104-7075D8B5E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Себе, як фахівця;</a:t>
            </a:r>
          </a:p>
          <a:p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Себе, як лідера думок (блогера);</a:t>
            </a:r>
          </a:p>
          <a:p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Себе, як </a:t>
            </a:r>
            <a:r>
              <a:rPr lang="uk-UA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фуд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-майстра, </a:t>
            </a:r>
            <a:r>
              <a:rPr lang="uk-UA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тревл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-блогера, ЗОЖ (ЗСЖ), інтернет-мама, спеціаліст з ремонту, знавець особливостей переїзду і проживання у США (Європі тощо);</a:t>
            </a:r>
          </a:p>
          <a:p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Новини;</a:t>
            </a:r>
          </a:p>
          <a:p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героя (мема, коміка);</a:t>
            </a:r>
          </a:p>
          <a:p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 з мережевого бізнесу;</a:t>
            </a:r>
          </a:p>
          <a:p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Виступати реалізатором товару;</a:t>
            </a:r>
          </a:p>
          <a:p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Власний товар;</a:t>
            </a:r>
          </a:p>
          <a:p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Перепродаж товарів закуплених у виробника.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0F384D9-7A03-904F-05A3-657B0294F2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06"/>
          <a:stretch/>
        </p:blipFill>
        <p:spPr>
          <a:xfrm>
            <a:off x="6615952" y="3560684"/>
            <a:ext cx="5208415" cy="167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89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035F53-7311-44A4-8C73-464021E3A4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9050" y="296092"/>
            <a:ext cx="10239584" cy="928365"/>
          </a:xfrm>
        </p:spPr>
        <p:txBody>
          <a:bodyPr>
            <a:noAutofit/>
          </a:bodyPr>
          <a:lstStyle/>
          <a:p>
            <a:pPr algn="just"/>
            <a:r>
              <a:rPr lang="ru-RU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Акаунт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запис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набір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відомостей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користувач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передає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будь-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комп'ютерній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системі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ACEDDCB-9D2E-483E-A4A9-35F79CAFB8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9049" y="1340741"/>
            <a:ext cx="10239585" cy="1655762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Персональна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сторінка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приватна 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сторінка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мережах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публікувати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відверті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фото,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описувати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релігійні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погляди,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бажанням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неграмотно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писати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l"/>
            <a:endParaRPr lang="uk-UA" sz="800" b="1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аблік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різновид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мережах. Членом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пабліку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стати будь-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постити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ньому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зазвичай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Паблік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дотримуватися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умов та правил 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мереж – тому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заблокувати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92A747-6DC5-32FF-0EB4-0F801458AE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1" y="2983238"/>
            <a:ext cx="12192000" cy="387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07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1D28EC-84B5-4779-A0B2-7F00EF2A6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BB4F306-61B4-4AC9-A35B-2E03537B63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26" y="249657"/>
            <a:ext cx="10763774" cy="6108442"/>
          </a:xfrm>
        </p:spPr>
      </p:pic>
    </p:spTree>
    <p:extLst>
      <p:ext uri="{BB962C8B-B14F-4D97-AF65-F5344CB8AC3E}">
        <p14:creationId xmlns:p14="http://schemas.microsoft.com/office/powerpoint/2010/main" val="42669746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0365E8-F838-4FDA-80C1-54D34F8F6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1387" y="688582"/>
            <a:ext cx="9144000" cy="2145134"/>
          </a:xfrm>
        </p:spPr>
        <p:txBody>
          <a:bodyPr>
            <a:noAutofit/>
          </a:bodyPr>
          <a:lstStyle/>
          <a:p>
            <a:r>
              <a:rPr lang="uk-UA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краще обрати для просування товару у соціальних мережах?</a:t>
            </a:r>
            <a:br>
              <a:rPr lang="uk-UA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Власна сторінка або створити паблік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3D445B90-0571-4D2E-99A4-4CFE58C38894}"/>
              </a:ext>
            </a:extLst>
          </p:cNvPr>
          <p:cNvGraphicFramePr>
            <a:graphicFrameLocks noGrp="1"/>
          </p:cNvGraphicFramePr>
          <p:nvPr/>
        </p:nvGraphicFramePr>
        <p:xfrm>
          <a:off x="1736521" y="3253141"/>
          <a:ext cx="8356367" cy="257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3366">
                  <a:extLst>
                    <a:ext uri="{9D8B030D-6E8A-4147-A177-3AD203B41FA5}">
                      <a16:colId xmlns:a16="http://schemas.microsoft.com/office/drawing/2014/main" val="3180783197"/>
                    </a:ext>
                  </a:extLst>
                </a:gridCol>
                <a:gridCol w="4253001">
                  <a:extLst>
                    <a:ext uri="{9D8B030D-6E8A-4147-A177-3AD203B41FA5}">
                      <a16:colId xmlns:a16="http://schemas.microsoft.com/office/drawing/2014/main" val="8781709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Паблік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Власна сторінка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6247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Наявність ресурсів для просування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вимагає додаткових ресурсів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9023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поширення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вірусного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контенту та 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вірусного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маркетингу.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Є можливість писати повідомлення підписникам, додавати в підписники інших користувачів.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7727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Розвинутий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функціонал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можливості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таргетингу та 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інших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корисних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зручних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опцій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Рідко</a:t>
                      </a:r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з*являється у стрічці новин, охоплення та перегляди  мінімальні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277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702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236712-3AF5-4025-9610-6C112CF09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588" y="323180"/>
            <a:ext cx="10515600" cy="1325563"/>
          </a:xfrm>
        </p:spPr>
        <p:txBody>
          <a:bodyPr/>
          <a:lstStyle/>
          <a:p>
            <a:pPr algn="ctr"/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 пабліку для просування бізнесу 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0BA2A6-E9C0-46B8-A29F-304D2FF776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мережах, 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 запустити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таргетовану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рекламу.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залучати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користувачів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утримувати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існуючих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аблік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входить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довіру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швидше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сторінка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ерез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паблік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офф-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лайн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магазин,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користуючись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налаштуваннями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геолокації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9577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37EA6BE-2A67-435F-905D-F2A9D675AE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16" y="492711"/>
            <a:ext cx="5320684" cy="5710200"/>
          </a:xfrm>
          <a:prstGeom prst="rect">
            <a:avLst/>
          </a:prstGeom>
        </p:spPr>
      </p:pic>
      <p:cxnSp>
        <p:nvCxnSpPr>
          <p:cNvPr id="12" name="Соединитель: уступ 11">
            <a:extLst>
              <a:ext uri="{FF2B5EF4-FFF2-40B4-BE49-F238E27FC236}">
                <a16:creationId xmlns:a16="http://schemas.microsoft.com/office/drawing/2014/main" id="{E3970F2C-8B54-4FD9-979A-10534BBDCA34}"/>
              </a:ext>
            </a:extLst>
          </p:cNvPr>
          <p:cNvCxnSpPr>
            <a:cxnSpLocks/>
          </p:cNvCxnSpPr>
          <p:nvPr/>
        </p:nvCxnSpPr>
        <p:spPr>
          <a:xfrm>
            <a:off x="1809565" y="5175453"/>
            <a:ext cx="6196614" cy="687172"/>
          </a:xfrm>
          <a:prstGeom prst="bentConnector3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оединитель: уступ 15">
            <a:extLst>
              <a:ext uri="{FF2B5EF4-FFF2-40B4-BE49-F238E27FC236}">
                <a16:creationId xmlns:a16="http://schemas.microsoft.com/office/drawing/2014/main" id="{4D8A6265-9D4B-4EFC-922C-4D5F411E57B0}"/>
              </a:ext>
            </a:extLst>
          </p:cNvPr>
          <p:cNvCxnSpPr>
            <a:cxnSpLocks/>
          </p:cNvCxnSpPr>
          <p:nvPr/>
        </p:nvCxnSpPr>
        <p:spPr>
          <a:xfrm>
            <a:off x="5051394" y="1775534"/>
            <a:ext cx="2911876" cy="750127"/>
          </a:xfrm>
          <a:prstGeom prst="bentConnector3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1E65834-27D1-4105-A1BD-D3FD0FCE90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00" t="8875" r="1835" b="66561"/>
          <a:stretch/>
        </p:blipFill>
        <p:spPr>
          <a:xfrm>
            <a:off x="8006179" y="1266014"/>
            <a:ext cx="3222594" cy="249389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4CF58E7-9C7F-4056-8966-85FD5EA502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" t="76167" r="63432" b="9219"/>
          <a:stretch/>
        </p:blipFill>
        <p:spPr>
          <a:xfrm>
            <a:off x="7963270" y="4422578"/>
            <a:ext cx="3504465" cy="159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2200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463E503-AC86-4AB2-8CFE-C7DEA92DC2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93" t="58943" r="31733" b="32979"/>
          <a:stretch/>
        </p:blipFill>
        <p:spPr>
          <a:xfrm>
            <a:off x="6960095" y="2050741"/>
            <a:ext cx="4185332" cy="166900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F2FDCCE-7A39-441C-A77D-36BDD451B9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17" t="56255" r="6038" b="29079"/>
          <a:stretch/>
        </p:blipFill>
        <p:spPr>
          <a:xfrm>
            <a:off x="6960095" y="4119239"/>
            <a:ext cx="2317070" cy="235701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ACD8F47-F4DF-470E-A348-974A14DC42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58" y="523782"/>
            <a:ext cx="3867705" cy="611192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2E1FCDA-B86E-4AE6-B99E-E6D371BA25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307"/>
          <a:stretch/>
        </p:blipFill>
        <p:spPr>
          <a:xfrm>
            <a:off x="6960095" y="464030"/>
            <a:ext cx="3867705" cy="1386963"/>
          </a:xfrm>
          <a:prstGeom prst="rect">
            <a:avLst/>
          </a:prstGeom>
        </p:spPr>
      </p:pic>
      <p:cxnSp>
        <p:nvCxnSpPr>
          <p:cNvPr id="9" name="Соединитель: уступ 8">
            <a:extLst>
              <a:ext uri="{FF2B5EF4-FFF2-40B4-BE49-F238E27FC236}">
                <a16:creationId xmlns:a16="http://schemas.microsoft.com/office/drawing/2014/main" id="{523B9D10-1F57-4477-AD4F-0C679B1F5B0C}"/>
              </a:ext>
            </a:extLst>
          </p:cNvPr>
          <p:cNvCxnSpPr>
            <a:cxnSpLocks/>
          </p:cNvCxnSpPr>
          <p:nvPr/>
        </p:nvCxnSpPr>
        <p:spPr>
          <a:xfrm flipV="1">
            <a:off x="4480263" y="1287262"/>
            <a:ext cx="2479832" cy="1371"/>
          </a:xfrm>
          <a:prstGeom prst="bentConnector3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Соединитель: уступ 11">
            <a:extLst>
              <a:ext uri="{FF2B5EF4-FFF2-40B4-BE49-F238E27FC236}">
                <a16:creationId xmlns:a16="http://schemas.microsoft.com/office/drawing/2014/main" id="{1C5C878D-8B97-4221-9F81-06E1C5B0F2EB}"/>
              </a:ext>
            </a:extLst>
          </p:cNvPr>
          <p:cNvCxnSpPr>
            <a:cxnSpLocks/>
          </p:cNvCxnSpPr>
          <p:nvPr/>
        </p:nvCxnSpPr>
        <p:spPr>
          <a:xfrm flipV="1">
            <a:off x="2769833" y="3231472"/>
            <a:ext cx="4190262" cy="1852018"/>
          </a:xfrm>
          <a:prstGeom prst="bentConnector3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Соединитель: уступ 13">
            <a:extLst>
              <a:ext uri="{FF2B5EF4-FFF2-40B4-BE49-F238E27FC236}">
                <a16:creationId xmlns:a16="http://schemas.microsoft.com/office/drawing/2014/main" id="{D76AE582-465F-4E9E-8A88-5576CA56804E}"/>
              </a:ext>
            </a:extLst>
          </p:cNvPr>
          <p:cNvCxnSpPr>
            <a:cxnSpLocks/>
          </p:cNvCxnSpPr>
          <p:nvPr/>
        </p:nvCxnSpPr>
        <p:spPr>
          <a:xfrm>
            <a:off x="3886940" y="5238677"/>
            <a:ext cx="3073155" cy="620923"/>
          </a:xfrm>
          <a:prstGeom prst="bentConnector3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8883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0BA00D-865F-4E99-BE2E-42090B1309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6697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Перший етап маркетингу у соціальних мережах – є створення торгової , комерційної сторінки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86F87CE-62F5-4A27-B4C8-5CDDC00F09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38" t="41989" r="1593" b="3132"/>
          <a:stretch/>
        </p:blipFill>
        <p:spPr>
          <a:xfrm>
            <a:off x="4823670" y="4144992"/>
            <a:ext cx="1979011" cy="213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048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576F194-E28C-4A68-AB7B-4FEB79ED8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46" y="346513"/>
            <a:ext cx="2947224" cy="638565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7728AA-6907-4D0D-A298-7B2D1A693898}"/>
              </a:ext>
            </a:extLst>
          </p:cNvPr>
          <p:cNvSpPr txBox="1"/>
          <p:nvPr/>
        </p:nvSpPr>
        <p:spPr>
          <a:xfrm>
            <a:off x="5184397" y="1300294"/>
            <a:ext cx="466781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Аватар (</a:t>
            </a:r>
            <a:r>
              <a:rPr lang="ru-RU" sz="1400" b="1" dirty="0" err="1">
                <a:solidFill>
                  <a:schemeClr val="accent1">
                    <a:lumMod val="75000"/>
                  </a:schemeClr>
                </a:solidFill>
              </a:rPr>
              <a:t>світлина,фото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) - </a:t>
            </a:r>
            <a:r>
              <a:rPr lang="ru-RU" sz="1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графічне</a:t>
            </a:r>
            <a:r>
              <a:rPr lang="ru-RU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зображення</a:t>
            </a:r>
            <a:r>
              <a:rPr lang="ru-RU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юзера (</a:t>
            </a:r>
            <a:r>
              <a:rPr lang="ru-RU" sz="1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користувача</a:t>
            </a:r>
            <a:r>
              <a:rPr lang="ru-RU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), фото </a:t>
            </a:r>
            <a:r>
              <a:rPr lang="ru-RU" sz="1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власника</a:t>
            </a:r>
            <a:r>
              <a:rPr lang="ru-RU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сторінки</a:t>
            </a:r>
            <a:r>
              <a:rPr lang="ru-RU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у </a:t>
            </a:r>
            <a:r>
              <a:rPr lang="ru-RU" sz="1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соціальних</a:t>
            </a:r>
            <a:r>
              <a:rPr lang="ru-RU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мережах, логотип, </a:t>
            </a:r>
            <a:r>
              <a:rPr lang="ru-RU" sz="1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відображення</a:t>
            </a:r>
            <a:r>
              <a:rPr lang="ru-RU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релевантне</a:t>
            </a:r>
            <a:r>
              <a:rPr lang="ru-RU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контенту на </a:t>
            </a:r>
            <a:r>
              <a:rPr lang="ru-RU" sz="1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сторінці</a:t>
            </a:r>
            <a:r>
              <a:rPr lang="ru-RU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(</a:t>
            </a:r>
            <a:r>
              <a:rPr lang="ru-RU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у </a:t>
            </a:r>
            <a:r>
              <a:rPr lang="ru-RU" sz="1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пабліку</a:t>
            </a:r>
            <a:r>
              <a:rPr lang="ru-RU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1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сайті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форумі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)</a:t>
            </a:r>
            <a:endParaRPr lang="ru-RU" sz="14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Н</a:t>
            </a:r>
            <a:r>
              <a:rPr lang="uk-UA" sz="1400" b="1" dirty="0" err="1">
                <a:solidFill>
                  <a:schemeClr val="accent1">
                    <a:lumMod val="75000"/>
                  </a:schemeClr>
                </a:solidFill>
              </a:rPr>
              <a:t>ікнейм</a:t>
            </a:r>
            <a:r>
              <a:rPr lang="uk-UA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uk-UA" sz="1400" dirty="0"/>
              <a:t>-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особисте,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переважно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вигадане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, 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  <a:hlinkClick r:id="rId3" tooltip="Ім'я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ім'я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яким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називають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 себе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користувачі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  <a:hlinkClick r:id="rId4" tooltip="Інтернет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інтернету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 в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різноманітних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  <a:hlinkClick r:id="rId5" tooltip="Чат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чатах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, 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  <a:hlinkClick r:id="rId6" tooltip="Веб-фору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форумах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, 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месенджерах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соціальних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 мережах.</a:t>
            </a:r>
          </a:p>
          <a:p>
            <a:endParaRPr lang="ru-RU" sz="1400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r>
              <a:rPr lang="ru-RU" sz="1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Ім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*я </a:t>
            </a:r>
            <a:r>
              <a:rPr lang="ru-RU" sz="1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користувача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–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назва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 магазину,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послуги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фахівця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назва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акаунку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. </a:t>
            </a:r>
            <a:r>
              <a:rPr lang="ru-RU" sz="1400" u="sng" dirty="0" err="1">
                <a:solidFill>
                  <a:srgbClr val="202122"/>
                </a:solidFill>
                <a:highlight>
                  <a:srgbClr val="C0C0C0"/>
                </a:highlight>
                <a:latin typeface="Arial" panose="020B0604020202020204" pitchFamily="34" charset="0"/>
              </a:rPr>
              <a:t>Звайжайте</a:t>
            </a:r>
            <a:r>
              <a:rPr lang="ru-RU" sz="1400" u="sng" dirty="0">
                <a:solidFill>
                  <a:srgbClr val="202122"/>
                </a:solidFill>
                <a:highlight>
                  <a:srgbClr val="C0C0C0"/>
                </a:highlight>
                <a:latin typeface="Arial" panose="020B0604020202020204" pitchFamily="34" charset="0"/>
              </a:rPr>
              <a:t> на </a:t>
            </a:r>
            <a:r>
              <a:rPr lang="ru-RU" sz="1400" u="sng" dirty="0" err="1">
                <a:solidFill>
                  <a:srgbClr val="202122"/>
                </a:solidFill>
                <a:highlight>
                  <a:srgbClr val="C0C0C0"/>
                </a:highlight>
                <a:latin typeface="Arial" panose="020B0604020202020204" pitchFamily="34" charset="0"/>
              </a:rPr>
              <a:t>віідмінок</a:t>
            </a:r>
            <a:r>
              <a:rPr lang="ru-RU" sz="1400" u="sng" dirty="0">
                <a:solidFill>
                  <a:srgbClr val="202122"/>
                </a:solidFill>
                <a:highlight>
                  <a:srgbClr val="C0C0C0"/>
                </a:highlight>
                <a:latin typeface="Arial" panose="020B0604020202020204" pitchFamily="34" charset="0"/>
              </a:rPr>
              <a:t> в </a:t>
            </a:r>
            <a:r>
              <a:rPr lang="ru-RU" sz="1400" u="sng" dirty="0" err="1">
                <a:solidFill>
                  <a:srgbClr val="202122"/>
                </a:solidFill>
                <a:highlight>
                  <a:srgbClr val="C0C0C0"/>
                </a:highlight>
                <a:latin typeface="Arial" panose="020B0604020202020204" pitchFamily="34" charset="0"/>
              </a:rPr>
              <a:t>якому</a:t>
            </a:r>
            <a:r>
              <a:rPr lang="ru-RU" sz="1400" u="sng" dirty="0">
                <a:solidFill>
                  <a:srgbClr val="202122"/>
                </a:solidFill>
                <a:highlight>
                  <a:srgbClr val="C0C0C0"/>
                </a:highlight>
                <a:latin typeface="Arial" panose="020B0604020202020204" pitchFamily="34" charset="0"/>
              </a:rPr>
              <a:t> </a:t>
            </a:r>
            <a:r>
              <a:rPr lang="ru-RU" sz="1400" u="sng" dirty="0" err="1">
                <a:solidFill>
                  <a:srgbClr val="202122"/>
                </a:solidFill>
                <a:highlight>
                  <a:srgbClr val="C0C0C0"/>
                </a:highlight>
                <a:latin typeface="Arial" panose="020B0604020202020204" pitchFamily="34" charset="0"/>
              </a:rPr>
              <a:t>необхідно</a:t>
            </a:r>
            <a:r>
              <a:rPr lang="ru-RU" sz="1400" u="sng" dirty="0">
                <a:solidFill>
                  <a:srgbClr val="202122"/>
                </a:solidFill>
                <a:highlight>
                  <a:srgbClr val="C0C0C0"/>
                </a:highlight>
                <a:latin typeface="Arial" panose="020B0604020202020204" pitchFamily="34" charset="0"/>
              </a:rPr>
              <a:t> </a:t>
            </a:r>
            <a:r>
              <a:rPr lang="ru-RU" sz="1400" u="sng" dirty="0" err="1">
                <a:solidFill>
                  <a:srgbClr val="202122"/>
                </a:solidFill>
                <a:highlight>
                  <a:srgbClr val="C0C0C0"/>
                </a:highlight>
                <a:latin typeface="Arial" panose="020B0604020202020204" pitchFamily="34" charset="0"/>
              </a:rPr>
              <a:t>вказати</a:t>
            </a:r>
            <a:r>
              <a:rPr lang="ru-RU" sz="1400" u="sng" dirty="0">
                <a:solidFill>
                  <a:srgbClr val="202122"/>
                </a:solidFill>
                <a:highlight>
                  <a:srgbClr val="C0C0C0"/>
                </a:highlight>
                <a:latin typeface="Arial" panose="020B0604020202020204" pitchFamily="34" charset="0"/>
              </a:rPr>
              <a:t> </a:t>
            </a:r>
            <a:r>
              <a:rPr lang="ru-RU" sz="1400" u="sng" dirty="0" err="1">
                <a:solidFill>
                  <a:srgbClr val="202122"/>
                </a:solidFill>
                <a:highlight>
                  <a:srgbClr val="C0C0C0"/>
                </a:highlight>
                <a:latin typeface="Arial" panose="020B0604020202020204" pitchFamily="34" charset="0"/>
              </a:rPr>
              <a:t>назву</a:t>
            </a:r>
            <a:r>
              <a:rPr lang="ru-RU" sz="1400" u="sng" dirty="0">
                <a:solidFill>
                  <a:srgbClr val="202122"/>
                </a:solidFill>
                <a:highlight>
                  <a:srgbClr val="C0C0C0"/>
                </a:highlight>
                <a:latin typeface="Arial" panose="020B0604020202020204" pitchFamily="34" charset="0"/>
              </a:rPr>
              <a:t> товару (</a:t>
            </a:r>
            <a:r>
              <a:rPr lang="ru-RU" sz="1400" u="sng" dirty="0" err="1">
                <a:solidFill>
                  <a:srgbClr val="202122"/>
                </a:solidFill>
                <a:highlight>
                  <a:srgbClr val="C0C0C0"/>
                </a:highlight>
                <a:latin typeface="Arial" panose="020B0604020202020204" pitchFamily="34" charset="0"/>
              </a:rPr>
              <a:t>послуги</a:t>
            </a:r>
            <a:r>
              <a:rPr lang="ru-RU" sz="1400" u="sng" dirty="0">
                <a:solidFill>
                  <a:srgbClr val="202122"/>
                </a:solidFill>
                <a:highlight>
                  <a:srgbClr val="C0C0C0"/>
                </a:highlight>
                <a:latin typeface="Arial" panose="020B0604020202020204" pitchFamily="34" charset="0"/>
              </a:rPr>
              <a:t>)</a:t>
            </a:r>
          </a:p>
          <a:p>
            <a:endParaRPr lang="ru-RU" sz="1400" dirty="0">
              <a:solidFill>
                <a:srgbClr val="202122"/>
              </a:solidFill>
              <a:highlight>
                <a:srgbClr val="C0C0C0"/>
              </a:highlight>
              <a:latin typeface="Arial" panose="020B0604020202020204" pitchFamily="34" charset="0"/>
            </a:endParaRPr>
          </a:p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Веб-сайт –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посилання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 на сайт,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інформаційну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сторінку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тощо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.</a:t>
            </a:r>
          </a:p>
          <a:p>
            <a:endParaRPr lang="ru-RU" sz="1400" b="1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r>
              <a:rPr lang="ru-RU" sz="1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Біографія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– </a:t>
            </a:r>
            <a:r>
              <a:rPr lang="ru-RU" sz="1400" dirty="0" err="1">
                <a:latin typeface="Arial" panose="020B0604020202020204" pitchFamily="34" charset="0"/>
              </a:rPr>
              <a:t>головна</a:t>
            </a:r>
            <a:r>
              <a:rPr lang="ru-RU" sz="1400" dirty="0">
                <a:latin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</a:rPr>
              <a:t>інформація</a:t>
            </a:r>
            <a:r>
              <a:rPr lang="ru-RU" sz="1400" dirty="0">
                <a:latin typeface="Arial" panose="020B0604020202020204" pitchFamily="34" charset="0"/>
              </a:rPr>
              <a:t> про мету </a:t>
            </a:r>
            <a:r>
              <a:rPr lang="ru-RU" sz="1400" dirty="0" err="1">
                <a:latin typeface="Arial" panose="020B0604020202020204" pitchFamily="34" charset="0"/>
              </a:rPr>
              <a:t>ведення</a:t>
            </a:r>
            <a:r>
              <a:rPr lang="ru-RU" sz="1400" dirty="0">
                <a:latin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</a:rPr>
              <a:t>сторінки</a:t>
            </a:r>
            <a:r>
              <a:rPr lang="ru-RU" sz="1400" dirty="0">
                <a:latin typeface="Arial" panose="020B0604020202020204" pitchFamily="34" charset="0"/>
              </a:rPr>
              <a:t>, </a:t>
            </a:r>
            <a:r>
              <a:rPr lang="ru-RU" sz="1400" dirty="0" err="1">
                <a:latin typeface="Arial" panose="020B0604020202020204" pitchFamily="34" charset="0"/>
              </a:rPr>
              <a:t>особливості</a:t>
            </a:r>
            <a:r>
              <a:rPr lang="ru-RU" sz="1400" dirty="0">
                <a:latin typeface="Arial" panose="020B0604020202020204" pitchFamily="34" charset="0"/>
              </a:rPr>
              <a:t> і </a:t>
            </a:r>
            <a:r>
              <a:rPr lang="ru-RU" sz="1400" dirty="0" err="1">
                <a:latin typeface="Arial" panose="020B0604020202020204" pitchFamily="34" charset="0"/>
              </a:rPr>
              <a:t>переваги</a:t>
            </a:r>
            <a:r>
              <a:rPr lang="ru-RU" sz="1400" dirty="0">
                <a:latin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</a:rPr>
              <a:t>власника</a:t>
            </a:r>
            <a:r>
              <a:rPr lang="ru-RU" sz="1400" dirty="0">
                <a:latin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</a:rPr>
              <a:t>сторінки</a:t>
            </a:r>
            <a:r>
              <a:rPr lang="ru-RU" sz="1400" dirty="0">
                <a:latin typeface="Arial" panose="020B0604020202020204" pitchFamily="34" charset="0"/>
              </a:rPr>
              <a:t> (магазину </a:t>
            </a:r>
            <a:r>
              <a:rPr lang="ru-RU" sz="1400" dirty="0" err="1">
                <a:latin typeface="Arial" panose="020B0604020202020204" pitchFamily="34" charset="0"/>
              </a:rPr>
              <a:t>тощо</a:t>
            </a:r>
            <a:r>
              <a:rPr lang="ru-RU" sz="1400" dirty="0">
                <a:latin typeface="Arial" panose="020B0604020202020204" pitchFamily="34" charset="0"/>
              </a:rPr>
              <a:t>). Будь-яка </a:t>
            </a:r>
            <a:r>
              <a:rPr lang="ru-RU" sz="1400" dirty="0" err="1">
                <a:latin typeface="Arial" panose="020B0604020202020204" pitchFamily="34" charset="0"/>
              </a:rPr>
              <a:t>інформація</a:t>
            </a:r>
            <a:r>
              <a:rPr lang="ru-RU" sz="1400" dirty="0">
                <a:latin typeface="Arial" panose="020B0604020202020204" pitchFamily="34" charset="0"/>
              </a:rPr>
              <a:t> яка </a:t>
            </a:r>
            <a:r>
              <a:rPr lang="ru-RU" sz="1400" dirty="0" err="1">
                <a:latin typeface="Arial" panose="020B0604020202020204" pitchFamily="34" charset="0"/>
              </a:rPr>
              <a:t>дає</a:t>
            </a:r>
            <a:r>
              <a:rPr lang="ru-RU" sz="1400" dirty="0">
                <a:latin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</a:rPr>
              <a:t>уявлення</a:t>
            </a:r>
            <a:r>
              <a:rPr lang="ru-RU" sz="1400" dirty="0">
                <a:latin typeface="Arial" panose="020B0604020202020204" pitchFamily="34" charset="0"/>
              </a:rPr>
              <a:t> про </a:t>
            </a:r>
            <a:r>
              <a:rPr lang="ru-RU" sz="1400" dirty="0" err="1">
                <a:latin typeface="Arial" panose="020B0604020202020204" pitchFamily="34" charset="0"/>
              </a:rPr>
              <a:t>сторінку</a:t>
            </a:r>
            <a:r>
              <a:rPr lang="ru-RU" sz="1400" dirty="0">
                <a:latin typeface="Arial" panose="020B0604020202020204" pitchFamily="34" charset="0"/>
              </a:rPr>
              <a:t>, контент, </a:t>
            </a:r>
            <a:r>
              <a:rPr lang="ru-RU" sz="1400" dirty="0" err="1">
                <a:latin typeface="Arial" panose="020B0604020202020204" pitchFamily="34" charset="0"/>
              </a:rPr>
              <a:t>користувача</a:t>
            </a:r>
            <a:r>
              <a:rPr lang="ru-RU" sz="1400" dirty="0">
                <a:latin typeface="Arial" panose="020B0604020202020204" pitchFamily="34" charset="0"/>
              </a:rPr>
              <a:t> (без </a:t>
            </a:r>
            <a:r>
              <a:rPr lang="ru-RU" sz="1400" dirty="0" err="1">
                <a:latin typeface="Arial" panose="020B0604020202020204" pitchFamily="34" charset="0"/>
              </a:rPr>
              <a:t>хештегів</a:t>
            </a:r>
            <a:r>
              <a:rPr lang="ru-RU" sz="1400" dirty="0">
                <a:latin typeface="Arial" panose="020B0604020202020204" pitchFamily="34" charset="0"/>
              </a:rPr>
              <a:t>). </a:t>
            </a:r>
            <a:r>
              <a:rPr lang="ru-RU" sz="1400" dirty="0" err="1">
                <a:latin typeface="Arial" panose="020B0604020202020204" pitchFamily="34" charset="0"/>
              </a:rPr>
              <a:t>Вказуємо</a:t>
            </a:r>
            <a:r>
              <a:rPr lang="ru-RU" sz="1400" dirty="0">
                <a:latin typeface="Arial" panose="020B0604020202020204" pitchFamily="34" charset="0"/>
              </a:rPr>
              <a:t> </a:t>
            </a:r>
            <a:r>
              <a:rPr lang="ru-RU" sz="1400" u="sng" dirty="0" err="1">
                <a:highlight>
                  <a:srgbClr val="C0C0C0"/>
                </a:highlight>
                <a:latin typeface="Arial" panose="020B0604020202020204" pitchFamily="34" charset="0"/>
              </a:rPr>
              <a:t>геолокацію</a:t>
            </a:r>
            <a:r>
              <a:rPr lang="ru-RU" sz="1400" dirty="0">
                <a:latin typeface="Arial" panose="020B0604020202020204" pitchFamily="34" charset="0"/>
              </a:rPr>
              <a:t> при </a:t>
            </a:r>
            <a:r>
              <a:rPr lang="ru-RU" sz="1400" dirty="0" err="1">
                <a:latin typeface="Arial" panose="020B0604020202020204" pitchFamily="34" charset="0"/>
              </a:rPr>
              <a:t>необхідності</a:t>
            </a:r>
            <a:r>
              <a:rPr lang="ru-RU" sz="1400" dirty="0">
                <a:latin typeface="Arial" panose="020B0604020202020204" pitchFamily="34" charset="0"/>
              </a:rPr>
              <a:t> (</a:t>
            </a:r>
            <a:r>
              <a:rPr lang="ru-RU" sz="1400" dirty="0" err="1">
                <a:latin typeface="Arial" panose="020B0604020202020204" pitchFamily="34" charset="0"/>
              </a:rPr>
              <a:t>надання</a:t>
            </a:r>
            <a:r>
              <a:rPr lang="ru-RU" sz="1400" dirty="0">
                <a:latin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</a:rPr>
              <a:t>послуг</a:t>
            </a:r>
            <a:r>
              <a:rPr lang="ru-RU" sz="1400" dirty="0">
                <a:latin typeface="Arial" panose="020B0604020202020204" pitchFamily="34" charset="0"/>
              </a:rPr>
              <a:t>, </a:t>
            </a:r>
            <a:r>
              <a:rPr lang="ru-RU" sz="1400" dirty="0" err="1">
                <a:latin typeface="Arial" panose="020B0604020202020204" pitchFamily="34" charset="0"/>
              </a:rPr>
              <a:t>обслуговування</a:t>
            </a:r>
            <a:r>
              <a:rPr lang="ru-RU" sz="1400" dirty="0">
                <a:latin typeface="Arial" panose="020B0604020202020204" pitchFamily="34" charset="0"/>
              </a:rPr>
              <a:t> у </a:t>
            </a:r>
            <a:r>
              <a:rPr lang="ru-RU" sz="1400" dirty="0" err="1">
                <a:latin typeface="Arial" panose="020B0604020202020204" pitchFamily="34" charset="0"/>
              </a:rPr>
              <a:t>конкретній</a:t>
            </a:r>
            <a:r>
              <a:rPr lang="ru-RU" sz="1400" dirty="0">
                <a:latin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</a:rPr>
              <a:t>країні</a:t>
            </a:r>
            <a:r>
              <a:rPr lang="ru-RU" sz="1400" dirty="0">
                <a:latin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</a:rPr>
              <a:t>або</a:t>
            </a:r>
            <a:r>
              <a:rPr lang="ru-RU" sz="1400" dirty="0">
                <a:latin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</a:rPr>
              <a:t>місті</a:t>
            </a:r>
            <a:r>
              <a:rPr lang="ru-RU" sz="1400" dirty="0">
                <a:latin typeface="Arial" panose="020B0604020202020204" pitchFamily="34" charset="0"/>
              </a:rPr>
              <a:t>).</a:t>
            </a:r>
          </a:p>
          <a:p>
            <a:endParaRPr lang="ru-RU" sz="1400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endParaRPr lang="ru-RU" sz="1400" dirty="0">
              <a:solidFill>
                <a:srgbClr val="202122"/>
              </a:solidFill>
              <a:latin typeface="Arial" panose="020B0604020202020204" pitchFamily="34" charset="0"/>
            </a:endParaRP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0B0E5D6B-A879-4B87-AAA3-009EF893B144}"/>
              </a:ext>
            </a:extLst>
          </p:cNvPr>
          <p:cNvCxnSpPr/>
          <p:nvPr/>
        </p:nvCxnSpPr>
        <p:spPr>
          <a:xfrm flipH="1" flipV="1">
            <a:off x="3061982" y="1417739"/>
            <a:ext cx="2122415" cy="587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A3692A2E-C6CA-443A-82C4-F6B8564B1177}"/>
              </a:ext>
            </a:extLst>
          </p:cNvPr>
          <p:cNvCxnSpPr>
            <a:cxnSpLocks/>
          </p:cNvCxnSpPr>
          <p:nvPr/>
        </p:nvCxnSpPr>
        <p:spPr>
          <a:xfrm flipH="1" flipV="1">
            <a:off x="3061982" y="2333537"/>
            <a:ext cx="212241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C22008B8-452B-4176-B5DC-65281F1B590F}"/>
              </a:ext>
            </a:extLst>
          </p:cNvPr>
          <p:cNvCxnSpPr>
            <a:cxnSpLocks/>
          </p:cNvCxnSpPr>
          <p:nvPr/>
        </p:nvCxnSpPr>
        <p:spPr>
          <a:xfrm flipH="1" flipV="1">
            <a:off x="3061982" y="3011648"/>
            <a:ext cx="2099936" cy="1660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B779B439-B6A2-481D-9A3F-7486A4AEAF7B}"/>
              </a:ext>
            </a:extLst>
          </p:cNvPr>
          <p:cNvCxnSpPr/>
          <p:nvPr/>
        </p:nvCxnSpPr>
        <p:spPr>
          <a:xfrm flipH="1" flipV="1">
            <a:off x="3061982" y="3509977"/>
            <a:ext cx="2122415" cy="587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9C9516D3-903F-4B55-A2E2-02BDF81399E2}"/>
              </a:ext>
            </a:extLst>
          </p:cNvPr>
          <p:cNvCxnSpPr>
            <a:cxnSpLocks/>
          </p:cNvCxnSpPr>
          <p:nvPr/>
        </p:nvCxnSpPr>
        <p:spPr>
          <a:xfrm flipH="1" flipV="1">
            <a:off x="3061982" y="4044892"/>
            <a:ext cx="212241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BD47A0A-AE2C-1D89-F39C-6272C444D75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84"/>
          <a:stretch/>
        </p:blipFill>
        <p:spPr>
          <a:xfrm>
            <a:off x="10101819" y="3248168"/>
            <a:ext cx="1911439" cy="1143088"/>
          </a:xfrm>
          <a:prstGeom prst="rect">
            <a:avLst/>
          </a:prstGeom>
        </p:spPr>
      </p:pic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A69E1FEF-9494-E1A4-E212-4578532CD4F4}"/>
              </a:ext>
            </a:extLst>
          </p:cNvPr>
          <p:cNvCxnSpPr/>
          <p:nvPr/>
        </p:nvCxnSpPr>
        <p:spPr>
          <a:xfrm>
            <a:off x="9206753" y="3693459"/>
            <a:ext cx="762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1808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58CB8B-C7EE-42FD-A00E-46C18A3CB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2049" y="110792"/>
            <a:ext cx="8658138" cy="952457"/>
          </a:xfrm>
        </p:spPr>
        <p:txBody>
          <a:bodyPr/>
          <a:lstStyle/>
          <a:p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та вигляд сторінки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78F399-6BA5-46DC-AFC9-31C40C7D7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858" y="2089878"/>
            <a:ext cx="11778142" cy="4768122"/>
          </a:xfrm>
        </p:spPr>
        <p:txBody>
          <a:bodyPr>
            <a:normAutofit lnSpcReduction="10000"/>
          </a:bodyPr>
          <a:lstStyle/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Сторінка має зацікавити і створити перше враження про вас як спеціаліста або про ваш товар, який ви бажаєте через цю сторінку реалізувати, необхідно щоб з першого погляду користувач (клієнт) мав уявлення про те, що ви хотіли йому донести, через свій акаунт.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2AF1D8E8-A9E8-450B-BA5C-1775333176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1214288"/>
              </p:ext>
            </p:extLst>
          </p:nvPr>
        </p:nvGraphicFramePr>
        <p:xfrm>
          <a:off x="2172049" y="926159"/>
          <a:ext cx="6888293" cy="4351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248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E530AE-26A0-4D62-96D8-65ECC86B2C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1053" y="233130"/>
            <a:ext cx="9144000" cy="924551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та вигляд сторінки</a:t>
            </a: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BFF90DB-C89A-4F13-A89A-4CBBD1387404}"/>
              </a:ext>
            </a:extLst>
          </p:cNvPr>
          <p:cNvSpPr/>
          <p:nvPr/>
        </p:nvSpPr>
        <p:spPr>
          <a:xfrm>
            <a:off x="1617097" y="1694576"/>
            <a:ext cx="7034556" cy="3782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Нікнейм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профілю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ватар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 профілю</a:t>
            </a:r>
          </a:p>
          <a:p>
            <a:pPr>
              <a:lnSpc>
                <a:spcPct val="150000"/>
              </a:lnSpc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профілю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ктуальне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Highlights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lnSpc>
                <a:spcPct val="150000"/>
              </a:lnSpc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онтент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CFABBDEE-603A-4039-BAC3-0DB9329C2E54}"/>
              </a:ext>
            </a:extLst>
          </p:cNvPr>
          <p:cNvCxnSpPr/>
          <p:nvPr/>
        </p:nvCxnSpPr>
        <p:spPr>
          <a:xfrm flipV="1">
            <a:off x="3523376" y="1661020"/>
            <a:ext cx="4957894" cy="4613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6C0BA111-E0B1-4B69-A651-926C3A7E2BCF}"/>
              </a:ext>
            </a:extLst>
          </p:cNvPr>
          <p:cNvCxnSpPr>
            <a:cxnSpLocks/>
          </p:cNvCxnSpPr>
          <p:nvPr/>
        </p:nvCxnSpPr>
        <p:spPr>
          <a:xfrm flipV="1">
            <a:off x="2705534" y="2181138"/>
            <a:ext cx="5453772" cy="3285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C3CC52C2-75FE-4F7F-9822-BACFEC32F6D5}"/>
              </a:ext>
            </a:extLst>
          </p:cNvPr>
          <p:cNvCxnSpPr>
            <a:cxnSpLocks/>
          </p:cNvCxnSpPr>
          <p:nvPr/>
        </p:nvCxnSpPr>
        <p:spPr>
          <a:xfrm flipV="1">
            <a:off x="3201412" y="2632887"/>
            <a:ext cx="5070133" cy="2306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F1D01217-A8CA-4148-B924-DDF92DD5CAEE}"/>
              </a:ext>
            </a:extLst>
          </p:cNvPr>
          <p:cNvCxnSpPr>
            <a:cxnSpLocks/>
          </p:cNvCxnSpPr>
          <p:nvPr/>
        </p:nvCxnSpPr>
        <p:spPr>
          <a:xfrm flipV="1">
            <a:off x="3314392" y="3287797"/>
            <a:ext cx="4957153" cy="441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45E73943-D2EE-4000-AEDB-163267425A78}"/>
              </a:ext>
            </a:extLst>
          </p:cNvPr>
          <p:cNvCxnSpPr>
            <a:cxnSpLocks/>
          </p:cNvCxnSpPr>
          <p:nvPr/>
        </p:nvCxnSpPr>
        <p:spPr>
          <a:xfrm>
            <a:off x="3088431" y="3764983"/>
            <a:ext cx="5070133" cy="4534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2A8CB699-DF37-4CE8-A70E-5BC593737644}"/>
              </a:ext>
            </a:extLst>
          </p:cNvPr>
          <p:cNvCxnSpPr>
            <a:cxnSpLocks/>
          </p:cNvCxnSpPr>
          <p:nvPr/>
        </p:nvCxnSpPr>
        <p:spPr>
          <a:xfrm>
            <a:off x="2560041" y="4145013"/>
            <a:ext cx="5417889" cy="9306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3037CB7-92BD-435D-B379-9822E83276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653" y="1157681"/>
            <a:ext cx="2755101" cy="511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11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3B794F-4385-4A5F-9F34-2A95FDC4E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64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Highlights</a:t>
            </a:r>
            <a:r>
              <a:rPr lang="uk-UA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як одна із інструментів успішного контенту</a:t>
            </a:r>
            <a:endParaRPr lang="ru-RU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D474590-4D78-4BD3-8377-B7A08DE5DB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94000"/>
            <a:ext cx="9144000" cy="1655762"/>
          </a:xfrm>
        </p:spPr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Знижки,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прайс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асортимент,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бекстейдж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легенда (проблема), наявність/під замовлення, відгуки, реклама у блогерів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0356966-86E9-473C-8186-F934E32257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321" y="3634631"/>
            <a:ext cx="8317357" cy="320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438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764711-9FDF-4AEE-BE00-8ED96DB52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365" y="192947"/>
            <a:ext cx="10515600" cy="902123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FF3399"/>
                </a:solidFill>
              </a:rPr>
              <a:t>Програма: іконки для актуального</a:t>
            </a:r>
            <a:endParaRPr lang="ru-RU" b="1" dirty="0">
              <a:solidFill>
                <a:srgbClr val="FF3399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887021A-A77B-4515-8EF0-9024DA8AAA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00" y="1095070"/>
            <a:ext cx="10656329" cy="4101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994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6C14B5-22EB-4911-A3D6-CCCB2C825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481" y="154785"/>
            <a:ext cx="10515600" cy="1325563"/>
          </a:xfrm>
        </p:spPr>
        <p:txBody>
          <a:bodyPr/>
          <a:lstStyle/>
          <a:p>
            <a:r>
              <a:rPr lang="en-US" dirty="0"/>
              <a:t>https://www.pinterest.com/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141BA2C-0955-45F1-BE2D-38D5C5B4B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83" y="1480348"/>
            <a:ext cx="10746298" cy="494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0122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12580</TotalTime>
  <Words>786</Words>
  <Application>Microsoft Macintosh PowerPoint</Application>
  <PresentationFormat>Широкоэкранный</PresentationFormat>
  <Paragraphs>83</Paragraphs>
  <Slides>27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Montserrat</vt:lpstr>
      <vt:lpstr>Roboto</vt:lpstr>
      <vt:lpstr>Times New Roman</vt:lpstr>
      <vt:lpstr>Тема Office</vt:lpstr>
      <vt:lpstr>Створення та дизайн торгової сторінки. Підготовка акаунту до маркетингу в соціальних мережах</vt:lpstr>
      <vt:lpstr>Презентация PowerPoint</vt:lpstr>
      <vt:lpstr>Перший етап маркетингу у соціальних мережах – є створення торгової , комерційної сторінки</vt:lpstr>
      <vt:lpstr>Презентация PowerPoint</vt:lpstr>
      <vt:lpstr>Структура та вигляд сторінки</vt:lpstr>
      <vt:lpstr>Структура та вигляд сторінки</vt:lpstr>
      <vt:lpstr>Highlights – як одна із інструментів успішного контенту</vt:lpstr>
      <vt:lpstr>Програма: іконки для актуального</vt:lpstr>
      <vt:lpstr>https://www.pinterest.com/</vt:lpstr>
      <vt:lpstr>https://www.pinterest.com/</vt:lpstr>
      <vt:lpstr>Бар'єри та задоволення</vt:lpstr>
      <vt:lpstr>Бар'єри та задоволення</vt:lpstr>
      <vt:lpstr>Бар'єри та задоволення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Що сьогодні можна просунути, через соціальні мережі?</vt:lpstr>
      <vt:lpstr>Акаунт - це запис, що містить набір відомостей, які користувач передає будь-якої комп'ютерній системі. </vt:lpstr>
      <vt:lpstr>Презентация PowerPoint</vt:lpstr>
      <vt:lpstr>Що краще обрати для просування товару у соціальних мережах? Власна сторінка або створити паблік</vt:lpstr>
      <vt:lpstr>Переваги пабліку для просування бізнесу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Komp</dc:creator>
  <cp:lastModifiedBy>Виктория Малтиз</cp:lastModifiedBy>
  <cp:revision>53</cp:revision>
  <dcterms:created xsi:type="dcterms:W3CDTF">2020-10-06T14:16:55Z</dcterms:created>
  <dcterms:modified xsi:type="dcterms:W3CDTF">2024-03-23T11:11:06Z</dcterms:modified>
</cp:coreProperties>
</file>