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307" r:id="rId3"/>
    <p:sldId id="319" r:id="rId4"/>
    <p:sldId id="330" r:id="rId5"/>
    <p:sldId id="329" r:id="rId6"/>
    <p:sldId id="320" r:id="rId7"/>
    <p:sldId id="321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87399" autoAdjust="0"/>
  </p:normalViewPr>
  <p:slideViewPr>
    <p:cSldViewPr snapToGrid="0">
      <p:cViewPr varScale="1">
        <p:scale>
          <a:sx n="85" d="100"/>
          <a:sy n="85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0313-5EF1-4798-8FB6-71C03137020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FC87-B5D2-429D-956C-524883F2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FC87-B5D2-429D-956C-524883F24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4548" y="529001"/>
            <a:ext cx="8915399" cy="1636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Технології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Blockchain</a:t>
            </a:r>
            <a:r>
              <a:rPr lang="ru-RU" dirty="0"/>
              <a:t> та </a:t>
            </a:r>
            <a:r>
              <a:rPr lang="ru-RU" dirty="0" err="1"/>
              <a:t>криптовалюти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1386" y="2050623"/>
            <a:ext cx="10887456" cy="504745"/>
          </a:xfrm>
        </p:spPr>
        <p:txBody>
          <a:bodyPr>
            <a:noAutofit/>
          </a:bodyPr>
          <a:lstStyle/>
          <a:p>
            <a:r>
              <a:rPr lang="uk-UA" sz="2000" dirty="0" smtClean="0"/>
              <a:t>Додаткова лекція</a:t>
            </a:r>
            <a:endParaRPr lang="uk-UA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81005" y="266093"/>
            <a:ext cx="8915399" cy="36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Кафедра </a:t>
            </a:r>
            <a:r>
              <a:rPr lang="uk-UA" dirty="0"/>
              <a:t>е</a:t>
            </a:r>
            <a:r>
              <a:rPr lang="ru-RU" dirty="0" err="1" smtClean="0"/>
              <a:t>кономічної</a:t>
            </a:r>
            <a:r>
              <a:rPr lang="ru-RU" dirty="0" smtClean="0"/>
              <a:t> </a:t>
            </a:r>
            <a:r>
              <a:rPr lang="ru-RU" dirty="0" err="1" smtClean="0"/>
              <a:t>кібернетики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454" y="2555368"/>
            <a:ext cx="47529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5.vedomosti.ru/crop/image/2024/7b/ybkp3/original-18hd.jpg?height=1246&amp;width=2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06" y="177767"/>
            <a:ext cx="9486777" cy="65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1222" y="433399"/>
            <a:ext cx="748944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волатильність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5266" y="1396886"/>
            <a:ext cx="748944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півроку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1042" y="4949836"/>
            <a:ext cx="89109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6503" y="4947241"/>
            <a:ext cx="89109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ітень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2453" y="4947241"/>
            <a:ext cx="103784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5582" y="4947241"/>
            <a:ext cx="103244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1477" y="4961125"/>
            <a:ext cx="89109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Липень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770" y="4986298"/>
            <a:ext cx="10518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Серпень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1599" y="5675457"/>
            <a:ext cx="862275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волатильність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затяжне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доходи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криптодобувачів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11%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липнем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5.vedomosti.ru/crop/image/2024/7b/ybrhp/original-18hk.jpg?height=1246&amp;width=2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0" y="666333"/>
            <a:ext cx="10117539" cy="56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6777" y="858918"/>
            <a:ext cx="748944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6777" y="1571863"/>
            <a:ext cx="470109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Параметр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раз на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7438" y="1571862"/>
            <a:ext cx="470109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2538" y="3014901"/>
            <a:ext cx="48849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блоку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криптомонети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5071" y="3794164"/>
            <a:ext cx="250995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0893" y="3903941"/>
            <a:ext cx="17742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Січень 2024р.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38403" y="4608316"/>
            <a:ext cx="18815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 2024р.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5756" y="5405023"/>
            <a:ext cx="86642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майнерам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хештрейту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5.vedomosti.ru/crop/image/2024/7b/ybvmq/original-18hr.jpg?height=1246&amp;width=2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3" y="690116"/>
            <a:ext cx="10190922" cy="57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5445" y="5405023"/>
            <a:ext cx="929922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1621" y="896925"/>
            <a:ext cx="588642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хештрейт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1621" y="1626954"/>
            <a:ext cx="470109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Хештрейт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9713" y="1626954"/>
            <a:ext cx="470109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3471" y="3654488"/>
            <a:ext cx="250995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хештрейту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0582" y="3580211"/>
            <a:ext cx="17742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2024р.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8092" y="4284586"/>
            <a:ext cx="18815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 2024р.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6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5.vedomosti.ru/crop/image/2024/7b/yc1oe/original-18hw.jpg?height=1246&amp;width=2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36" y="653753"/>
            <a:ext cx="10111410" cy="56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8376" y="1441155"/>
            <a:ext cx="87763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Халвінг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майнерам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8377" y="817903"/>
            <a:ext cx="850544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халвінгу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курс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8376" y="2505556"/>
            <a:ext cx="199175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2012р.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5309" y="2505556"/>
            <a:ext cx="199175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 2024р.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45665" y="2505556"/>
            <a:ext cx="33915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активу після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халвінгу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1100" y="5837439"/>
            <a:ext cx="33915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спадає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2168" y="3008260"/>
            <a:ext cx="32593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2012р. Підвищення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45665" y="3987470"/>
            <a:ext cx="32593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2020р. Підвищення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45665" y="4966800"/>
            <a:ext cx="32593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2024р. Спадання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8376" y="4871792"/>
            <a:ext cx="22401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Халвінг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блок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до 25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криптомонет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6051" y="4839825"/>
            <a:ext cx="25932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Халвінг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блок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3,125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криптомонет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9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5.vedomosti.ru/crop/image/2024/7b/13q9x4/original-1fhn.jpg?height=1246&amp;width=2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6" y="726832"/>
            <a:ext cx="10072551" cy="56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4510" y="964658"/>
            <a:ext cx="850544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4510" y="3237150"/>
            <a:ext cx="295528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9113" y="3170818"/>
            <a:ext cx="369146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впала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на початку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майнерів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4510" y="4702515"/>
            <a:ext cx="428977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майнери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попереднім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99113" y="4948736"/>
            <a:ext cx="455997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3977" y="5547578"/>
            <a:ext cx="829660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маржинальність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9176" y="1525563"/>
            <a:ext cx="748380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хешрейту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5.vedomosti.ru/crop/image/2024/7b/ycbul/original-18ib.jpg?height=1246&amp;width=2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59" y="589575"/>
            <a:ext cx="10548641" cy="59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3399" y="778392"/>
            <a:ext cx="850544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Туманність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окупності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0288" y="5344377"/>
            <a:ext cx="982624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прорахуватися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криптоіндустрії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2024р.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становища на ринку великих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3400" y="2907496"/>
            <a:ext cx="44107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найпотужнішому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криптомонети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3400" y="4792285"/>
            <a:ext cx="441076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найдешевшого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3578" y="2984765"/>
            <a:ext cx="441076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невеликого дата центру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7205" y="4546064"/>
            <a:ext cx="441076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3398" y="1490429"/>
            <a:ext cx="72354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Майнінг-це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905" y="275370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До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1528</TotalTime>
  <Words>449</Words>
  <Application>Microsoft Office PowerPoint</Application>
  <PresentationFormat>Широкоэкранный</PresentationFormat>
  <Paragraphs>57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Технології на базі Blockchain та криптовалюти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нової зустрічі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Блокчейн и криптовалюты</dc:title>
  <dc:creator>Kozin</dc:creator>
  <cp:lastModifiedBy>User</cp:lastModifiedBy>
  <cp:revision>110</cp:revision>
  <dcterms:created xsi:type="dcterms:W3CDTF">2018-10-18T04:47:30Z</dcterms:created>
  <dcterms:modified xsi:type="dcterms:W3CDTF">2024-10-30T08:07:47Z</dcterms:modified>
</cp:coreProperties>
</file>