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72" r:id="rId5"/>
    <p:sldId id="273" r:id="rId6"/>
    <p:sldId id="257" r:id="rId7"/>
    <p:sldId id="258" r:id="rId8"/>
    <p:sldId id="274" r:id="rId9"/>
    <p:sldId id="275" r:id="rId10"/>
    <p:sldId id="263" r:id="rId11"/>
    <p:sldId id="264" r:id="rId12"/>
    <p:sldId id="265" r:id="rId13"/>
    <p:sldId id="276" r:id="rId14"/>
    <p:sldId id="266" r:id="rId15"/>
    <p:sldId id="267" r:id="rId16"/>
    <p:sldId id="268" r:id="rId17"/>
    <p:sldId id="269" r:id="rId18"/>
    <p:sldId id="270" r:id="rId19"/>
    <p:sldId id="271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125" y="10525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04240" y="3683318"/>
            <a:ext cx="9144000" cy="1655762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440" y="17208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справа.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440" y="1497648"/>
            <a:ext cx="11135360" cy="543147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трудовому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адвоката,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справу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сповіщення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931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240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враховуватися: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1213803"/>
            <a:ext cx="11191240" cy="56083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вчинено проступок.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вчинено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проступок вчинено з прямим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мотиву.</a:t>
            </a:r>
          </a:p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штрафу,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особи,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89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13538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Допоміжні учасники процесу.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642745"/>
            <a:ext cx="1118108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учасників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адвоката,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 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потерпілому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(батьки,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усиновителі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піклувальники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вади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фахівець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запросила,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737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13538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Допоміжні учасники процесу.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642745"/>
            <a:ext cx="1118108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 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свідок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особа, про яку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які-небудь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правдиві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967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66675"/>
            <a:ext cx="12039600" cy="1325563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25" y="1558290"/>
            <a:ext cx="11201400" cy="5699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метою: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765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0515600" cy="1189355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та порядок провадження: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80" y="1270000"/>
            <a:ext cx="11252200" cy="4897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законом,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та умов,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5930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провадження: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71450" y="1219339"/>
            <a:ext cx="11010900" cy="52100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4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розпочато</a:t>
            </a: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4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розпочате</a:t>
            </a: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закриттю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 таких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складу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недосягнення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на момент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шістнадцятирічного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неосудність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вчинила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крайньої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оборони;</a:t>
            </a:r>
          </a:p>
          <a:p>
            <a:pPr marL="0" indent="0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5)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амністії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усуває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7)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тому самому факту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постанови компетентного органу (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нескасованої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порушення по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 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особи,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259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4500"/>
            <a:ext cx="10925175" cy="549275"/>
          </a:xfrm>
        </p:spPr>
        <p:txBody>
          <a:bodyPr>
            <a:no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1781790" cy="54387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є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порядку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правильного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норм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протоколом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правосвідомістю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прокурору, органу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дізнання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прокурору,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досудового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дізнання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68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285"/>
            <a:ext cx="10515600" cy="132556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Протокол 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969" y="1523047"/>
            <a:ext cx="11266805" cy="521112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дата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посада,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ім'я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є;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Протокол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особою, яка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Особа, яка вчинила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протоколу,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роз'яснюються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7403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правильного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 по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53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610" y="1271905"/>
            <a:ext cx="11864340" cy="5709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Протокол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Постанова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дата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посада,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ім'я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час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Протокол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орган.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146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3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провадитись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правопорядку 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Силах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воєнізованої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авіації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провадитись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уповноваженою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особою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оглядуваним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провадитись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правопорядку 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Силах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воєнізованої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авіації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природоохоронних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інспекторами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лісоохорони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рибоохорони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полювання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тваринного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полювання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рибоохорони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міліції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прикордонної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 </a:t>
            </a:r>
            <a:r>
              <a:rPr lang="ru-RU" sz="3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35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234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234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244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262 і 264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конфіскують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володільцеві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при оплатному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орден, медаль,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нагрудний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СРСР,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РСР,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володільцеві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надсилаються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самогон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924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Відсторонення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водіїв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маломірними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суднами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судноводії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маломірними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відстороненню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сп'яніння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речей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прокуророві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50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сповіщено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час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витребувано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адвоката.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408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Головуючий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справа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заслуховуються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833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з'ясуванню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дана особа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пом'якшують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правильного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3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колегіального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по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дата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склад органу,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явку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5)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6)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головуючим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секретарем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62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Постанова в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постанов.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постанову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Постанова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особу,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нормативного акта,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236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 по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з таких постанов: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3)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9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ознаки: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" y="1544320"/>
            <a:ext cx="11282680" cy="46326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  справах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врегульована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проступок,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проступку;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примусу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по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копії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</a:t>
            </a:r>
            <a:endParaRPr lang="ru-RU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504951"/>
            <a:ext cx="11020425" cy="49244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висилається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в той же строк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висилається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розписку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висилається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справах про порушення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порядку,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174 і 191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припаси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ввірено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надсилає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органу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2991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>
            <a:no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по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5" y="1266826"/>
            <a:ext cx="11020425" cy="4924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Постанову по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постанову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суд,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сільської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селищної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суд,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постанову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про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суд,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Постанову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 по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надсилається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справою органу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правомочному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прокурора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вищестоящого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Особа, яка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оскаржила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звільняється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084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1019176"/>
            <a:ext cx="11020425" cy="4924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постанову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подано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пропуску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прокурора,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поновлено органом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прокурора на постанову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постанову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прокурором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внесено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9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та принципи: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0670" y="1401445"/>
            <a:ext cx="11282680" cy="46326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245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та умов,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засадах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невинною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доведено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порядку.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законом,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663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розгляду: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0670" y="1401445"/>
            <a:ext cx="11282680" cy="46326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короткими: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як правило,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строк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зупиняється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явки до суду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(хвороба,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відрядженні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9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400" y="1066165"/>
            <a:ext cx="10515600" cy="1325563"/>
          </a:xfrm>
        </p:spPr>
        <p:txBody>
          <a:bodyPr/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АП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223542" y="3580467"/>
            <a:ext cx="1654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Звичайне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05021" y="3580466"/>
            <a:ext cx="3453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Спрощене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4175" y="5209520"/>
            <a:ext cx="10731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низкою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Кодекс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1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080" y="913765"/>
            <a:ext cx="1103122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005" y="2308339"/>
            <a:ext cx="10515600" cy="2746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характером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на три 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213,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218 – 244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будь-яки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особи);</a:t>
            </a:r>
          </a:p>
          <a:p>
            <a:pPr marL="0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учасників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навчання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559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6250" y="1110334"/>
            <a:ext cx="10515600" cy="1325563"/>
          </a:xfrm>
        </p:spPr>
        <p:txBody>
          <a:bodyPr/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65622" y="3540797"/>
            <a:ext cx="40731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розслідують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і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протокол;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94689" y="3393638"/>
            <a:ext cx="42536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318" y="5476220"/>
            <a:ext cx="1168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в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066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050" y="1063972"/>
            <a:ext cx="10515600" cy="1325563"/>
          </a:xfrm>
        </p:spPr>
        <p:txBody>
          <a:bodyPr/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підвідомчості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65622" y="3540797"/>
            <a:ext cx="40731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видова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33749" y="3580466"/>
            <a:ext cx="42536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0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773</Words>
  <Application>Microsoft Office PowerPoint</Application>
  <PresentationFormat>Широкоэкранный</PresentationFormat>
  <Paragraphs>200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Тема Office</vt:lpstr>
      <vt:lpstr>«Провадження в справах про адміністративні правопорушення»</vt:lpstr>
      <vt:lpstr>План:</vt:lpstr>
      <vt:lpstr>Поняття та ознаки:</vt:lpstr>
      <vt:lpstr>Завдання та принципи:</vt:lpstr>
      <vt:lpstr>Строки розгляду:</vt:lpstr>
      <vt:lpstr>Провадження у справах про АП</vt:lpstr>
      <vt:lpstr>Суб’єкти провадження у справах про адміністративні правопорушення</vt:lpstr>
      <vt:lpstr>Суб’єкти, які вирішують справу</vt:lpstr>
      <vt:lpstr>Різновиди підвідомчості</vt:lpstr>
      <vt:lpstr>2) Суб’єкти, щодо яких  вирішується  справа.</vt:lpstr>
      <vt:lpstr>Має враховуватися:</vt:lpstr>
      <vt:lpstr>3) Допоміжні учасники процесу.</vt:lpstr>
      <vt:lpstr>3) Допоміжні учасники процесу.</vt:lpstr>
      <vt:lpstr>3. Стадії провадження в справах про адміністративні  правопорушення.</vt:lpstr>
      <vt:lpstr>Завдання та порядок провадження:</vt:lpstr>
      <vt:lpstr>Порядок провадження:</vt:lpstr>
      <vt:lpstr>4. Докази в справах про адміністративні правопорушення, оцінка доказів.</vt:lpstr>
      <vt:lpstr>5. Протокол в справі про адміністративні правопорушення</vt:lpstr>
      <vt:lpstr>Заходи забезпечення провадження в справах про адміністративні правопорушення</vt:lpstr>
      <vt:lpstr>Адміністративне затримання</vt:lpstr>
      <vt:lpstr>Особистий огляд і огляд речей</vt:lpstr>
      <vt:lpstr>Вилучення речей і документів</vt:lpstr>
      <vt:lpstr>Презентация PowerPoint</vt:lpstr>
      <vt:lpstr>6. Розгляд справи про адміністративні правопорушення.</vt:lpstr>
      <vt:lpstr>6. Розгляд справи про адміністративні правопорушення.</vt:lpstr>
      <vt:lpstr>Обставини, що підлягають з'ясуванню при розгляді справи про адміністративне правопорушення</vt:lpstr>
      <vt:lpstr> Протокол засідання колегіального органу по справі про адміністративне правопорушення</vt:lpstr>
      <vt:lpstr>7. Постанова в справі про адміністративні правопорушення. Види постанов.</vt:lpstr>
      <vt:lpstr>Види постанов по справі про адміністративне правопорушення</vt:lpstr>
      <vt:lpstr>Оголошення постанови по справі про адміністративне правопорушення і вручення копії постанови</vt:lpstr>
      <vt:lpstr>8. Оскарження постанови по справі про адміністративне правопорушення.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User</cp:lastModifiedBy>
  <cp:revision>23</cp:revision>
  <dcterms:created xsi:type="dcterms:W3CDTF">2022-09-04T15:29:10Z</dcterms:created>
  <dcterms:modified xsi:type="dcterms:W3CDTF">2024-10-13T16:56:49Z</dcterms:modified>
</cp:coreProperties>
</file>