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8" r:id="rId5"/>
    <p:sldId id="269" r:id="rId6"/>
    <p:sldId id="260" r:id="rId7"/>
    <p:sldId id="267" r:id="rId8"/>
    <p:sldId id="261" r:id="rId9"/>
    <p:sldId id="262" r:id="rId10"/>
    <p:sldId id="266" r:id="rId11"/>
    <p:sldId id="27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08028E-3CC9-42E0-82C4-BE455AE3C15B}" type="doc">
      <dgm:prSet loTypeId="urn:microsoft.com/office/officeart/2005/8/layout/vList6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41F18B1-3493-4AD8-A745-DB2CA121B02E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За функціональністю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4A84F3C-8BF5-494C-B08E-7BB55B72BC38}" type="parTrans" cxnId="{99A6F11D-ECD7-40AD-934D-C9F481DF9D50}">
      <dgm:prSet/>
      <dgm:spPr/>
      <dgm:t>
        <a:bodyPr/>
        <a:lstStyle/>
        <a:p>
          <a:endParaRPr lang="ru-RU"/>
        </a:p>
      </dgm:t>
    </dgm:pt>
    <dgm:pt modelId="{F2C2F284-8542-466D-AF8D-EE3BA8FDE641}" type="sibTrans" cxnId="{99A6F11D-ECD7-40AD-934D-C9F481DF9D50}">
      <dgm:prSet/>
      <dgm:spPr/>
      <dgm:t>
        <a:bodyPr/>
        <a:lstStyle/>
        <a:p>
          <a:endParaRPr lang="ru-RU"/>
        </a:p>
      </dgm:t>
    </dgm:pt>
    <dgm:pt modelId="{4F98D513-B68D-4715-ADC9-9F2B1EA06A1D}">
      <dgm:prSet phldrT="[Текст]"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Універсальні банкомати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5473389-9E92-480B-9803-5239FDA34735}" type="parTrans" cxnId="{C3EEBA6C-ED5A-44D3-A3CA-7F5A55B2CB76}">
      <dgm:prSet/>
      <dgm:spPr/>
      <dgm:t>
        <a:bodyPr/>
        <a:lstStyle/>
        <a:p>
          <a:endParaRPr lang="ru-RU"/>
        </a:p>
      </dgm:t>
    </dgm:pt>
    <dgm:pt modelId="{5B26258D-6E26-46F5-974B-C3CB678781D3}" type="sibTrans" cxnId="{C3EEBA6C-ED5A-44D3-A3CA-7F5A55B2CB76}">
      <dgm:prSet/>
      <dgm:spPr/>
      <dgm:t>
        <a:bodyPr/>
        <a:lstStyle/>
        <a:p>
          <a:endParaRPr lang="ru-RU"/>
        </a:p>
      </dgm:t>
    </dgm:pt>
    <dgm:pt modelId="{74F3D018-EA06-4C24-8BBC-B668D4480E92}">
      <dgm:prSet phldrT="[Текст]"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Спеціалізовані банкомати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65BEF9D-644D-48FF-A1C8-B6BA8C37D218}" type="parTrans" cxnId="{CEC235AF-F2D1-4ADD-ADF2-C303D2B363BA}">
      <dgm:prSet/>
      <dgm:spPr/>
      <dgm:t>
        <a:bodyPr/>
        <a:lstStyle/>
        <a:p>
          <a:endParaRPr lang="ru-RU"/>
        </a:p>
      </dgm:t>
    </dgm:pt>
    <dgm:pt modelId="{68C2AF50-A359-4DDD-8941-C1141B8003B2}" type="sibTrans" cxnId="{CEC235AF-F2D1-4ADD-ADF2-C303D2B363BA}">
      <dgm:prSet/>
      <dgm:spPr/>
      <dgm:t>
        <a:bodyPr/>
        <a:lstStyle/>
        <a:p>
          <a:endParaRPr lang="ru-RU"/>
        </a:p>
      </dgm:t>
    </dgm:pt>
    <dgm:pt modelId="{6278C0DB-3E40-4C67-AFB4-C76839503062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За способом установлення</a:t>
          </a:r>
        </a:p>
      </dgm:t>
    </dgm:pt>
    <dgm:pt modelId="{5CE05630-A82D-490F-9A5A-4D177AEB82E8}" type="parTrans" cxnId="{FB3FB3C3-8352-4554-B806-868B120EA913}">
      <dgm:prSet/>
      <dgm:spPr/>
      <dgm:t>
        <a:bodyPr/>
        <a:lstStyle/>
        <a:p>
          <a:endParaRPr lang="ru-RU"/>
        </a:p>
      </dgm:t>
    </dgm:pt>
    <dgm:pt modelId="{D90FE539-3821-4CB4-AE31-419DC25F2398}" type="sibTrans" cxnId="{FB3FB3C3-8352-4554-B806-868B120EA913}">
      <dgm:prSet/>
      <dgm:spPr/>
      <dgm:t>
        <a:bodyPr/>
        <a:lstStyle/>
        <a:p>
          <a:endParaRPr lang="ru-RU"/>
        </a:p>
      </dgm:t>
    </dgm:pt>
    <dgm:pt modelId="{54C13F35-E680-48EA-9B80-8FBF96728C4B}">
      <dgm:prSet phldrT="[Текст]"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Внутрішні банкомати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A1B37E3-9A4A-4E10-ABBD-280E3385EF31}" type="parTrans" cxnId="{C28FB827-76A5-45B2-A8E8-189A5E04D673}">
      <dgm:prSet/>
      <dgm:spPr/>
      <dgm:t>
        <a:bodyPr/>
        <a:lstStyle/>
        <a:p>
          <a:endParaRPr lang="ru-RU"/>
        </a:p>
      </dgm:t>
    </dgm:pt>
    <dgm:pt modelId="{7B262855-3860-4291-B9EF-90B277DFA9C4}" type="sibTrans" cxnId="{C28FB827-76A5-45B2-A8E8-189A5E04D673}">
      <dgm:prSet/>
      <dgm:spPr/>
      <dgm:t>
        <a:bodyPr/>
        <a:lstStyle/>
        <a:p>
          <a:endParaRPr lang="ru-RU"/>
        </a:p>
      </dgm:t>
    </dgm:pt>
    <dgm:pt modelId="{812B2833-8DDC-4B59-8F73-B1AFE4929ABD}">
      <dgm:prSet phldrT="[Текст]"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Зовнішні банкомати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404D4A7-1AFD-4FD0-A81C-95E34F937E04}" type="parTrans" cxnId="{68FA7A22-AE6D-4200-9FE8-DC96EEEF1F3B}">
      <dgm:prSet/>
      <dgm:spPr/>
      <dgm:t>
        <a:bodyPr/>
        <a:lstStyle/>
        <a:p>
          <a:endParaRPr lang="ru-RU"/>
        </a:p>
      </dgm:t>
    </dgm:pt>
    <dgm:pt modelId="{29F7EB71-7A6E-4427-8894-035A7721C2F2}" type="sibTrans" cxnId="{68FA7A22-AE6D-4200-9FE8-DC96EEEF1F3B}">
      <dgm:prSet/>
      <dgm:spPr/>
      <dgm:t>
        <a:bodyPr/>
        <a:lstStyle/>
        <a:p>
          <a:endParaRPr lang="ru-RU"/>
        </a:p>
      </dgm:t>
    </dgm:pt>
    <dgm:pt modelId="{4A7595C0-5417-4641-8AD6-54E92378DC3D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За способом приведення в дію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2EEF73B-1670-4190-8F07-4876B66C359F}" type="parTrans" cxnId="{AAC7D732-34CB-46C4-BF42-3012A36B6279}">
      <dgm:prSet/>
      <dgm:spPr/>
      <dgm:t>
        <a:bodyPr/>
        <a:lstStyle/>
        <a:p>
          <a:endParaRPr lang="ru-RU"/>
        </a:p>
      </dgm:t>
    </dgm:pt>
    <dgm:pt modelId="{E344D3BC-BC15-4F7F-96BB-45C5F4899CB1}" type="sibTrans" cxnId="{AAC7D732-34CB-46C4-BF42-3012A36B6279}">
      <dgm:prSet/>
      <dgm:spPr/>
      <dgm:t>
        <a:bodyPr/>
        <a:lstStyle/>
        <a:p>
          <a:endParaRPr lang="ru-RU"/>
        </a:p>
      </dgm:t>
    </dgm:pt>
    <dgm:pt modelId="{E3F72C99-57B4-4CAB-866D-367C939CF714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За способом обслуговування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EB0176C-5B80-43B4-8D52-A52F79D53FF4}" type="parTrans" cxnId="{38C68D16-41B0-4F24-80CD-88ABBB019B61}">
      <dgm:prSet/>
      <dgm:spPr/>
      <dgm:t>
        <a:bodyPr/>
        <a:lstStyle/>
        <a:p>
          <a:endParaRPr lang="ru-RU"/>
        </a:p>
      </dgm:t>
    </dgm:pt>
    <dgm:pt modelId="{AA41813E-0278-4026-B08C-16AE90C9E536}" type="sibTrans" cxnId="{38C68D16-41B0-4F24-80CD-88ABBB019B61}">
      <dgm:prSet/>
      <dgm:spPr/>
      <dgm:t>
        <a:bodyPr/>
        <a:lstStyle/>
        <a:p>
          <a:endParaRPr lang="ru-RU"/>
        </a:p>
      </dgm:t>
    </dgm:pt>
    <dgm:pt modelId="{20A9535E-24D4-466B-BF24-427C7D45FE69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За режимом роботи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AF2CECD-BFDC-416E-BBDB-1211772E8279}" type="parTrans" cxnId="{0AAD02B5-C1C6-4E8E-9AE4-D2AD27EFE77B}">
      <dgm:prSet/>
      <dgm:spPr/>
      <dgm:t>
        <a:bodyPr/>
        <a:lstStyle/>
        <a:p>
          <a:endParaRPr lang="ru-RU"/>
        </a:p>
      </dgm:t>
    </dgm:pt>
    <dgm:pt modelId="{C3C66CA5-FA2A-45AC-ADAF-B18AA9051714}" type="sibTrans" cxnId="{0AAD02B5-C1C6-4E8E-9AE4-D2AD27EFE77B}">
      <dgm:prSet/>
      <dgm:spPr/>
      <dgm:t>
        <a:bodyPr/>
        <a:lstStyle/>
        <a:p>
          <a:endParaRPr lang="ru-RU"/>
        </a:p>
      </dgm:t>
    </dgm:pt>
    <dgm:pt modelId="{D7D5ADD3-B9DB-4833-B1A2-A3BB93690F6E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За типом депозитарного модуля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FC6BD1E-B92E-46CB-B387-A37E51A6E856}" type="parTrans" cxnId="{D8F1939A-C65E-4068-90A9-2C100A612E88}">
      <dgm:prSet/>
      <dgm:spPr/>
      <dgm:t>
        <a:bodyPr/>
        <a:lstStyle/>
        <a:p>
          <a:endParaRPr lang="ru-RU"/>
        </a:p>
      </dgm:t>
    </dgm:pt>
    <dgm:pt modelId="{E88AC14D-CEC4-43AD-9DB5-774B9E194937}" type="sibTrans" cxnId="{D8F1939A-C65E-4068-90A9-2C100A612E88}">
      <dgm:prSet/>
      <dgm:spPr/>
      <dgm:t>
        <a:bodyPr/>
        <a:lstStyle/>
        <a:p>
          <a:endParaRPr lang="ru-RU"/>
        </a:p>
      </dgm:t>
    </dgm:pt>
    <dgm:pt modelId="{7C4F35CA-B426-404B-B27C-93AB60253BCF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За ступенем автоматизації дії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E4DCBAD-B65C-406C-BD86-CF110261F5D1}" type="parTrans" cxnId="{7FBA87D5-AE4A-4B9C-9DB2-E5BA143051E7}">
      <dgm:prSet/>
      <dgm:spPr/>
      <dgm:t>
        <a:bodyPr/>
        <a:lstStyle/>
        <a:p>
          <a:endParaRPr lang="ru-RU"/>
        </a:p>
      </dgm:t>
    </dgm:pt>
    <dgm:pt modelId="{8DEF6C65-D158-462E-839B-ED831D89B5C6}" type="sibTrans" cxnId="{7FBA87D5-AE4A-4B9C-9DB2-E5BA143051E7}">
      <dgm:prSet/>
      <dgm:spPr/>
      <dgm:t>
        <a:bodyPr/>
        <a:lstStyle/>
        <a:p>
          <a:endParaRPr lang="ru-RU"/>
        </a:p>
      </dgm:t>
    </dgm:pt>
    <dgm:pt modelId="{E604D322-D933-440C-8D63-9A38E3B6E537}">
      <dgm:prSet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Банкомати із заднім завантаженням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159D4D2-8F5C-4B12-9B05-BD4153E2207B}" type="parTrans" cxnId="{95061A5B-1E2F-4056-8186-DE09DED272AA}">
      <dgm:prSet/>
      <dgm:spPr/>
      <dgm:t>
        <a:bodyPr/>
        <a:lstStyle/>
        <a:p>
          <a:endParaRPr lang="ru-RU"/>
        </a:p>
      </dgm:t>
    </dgm:pt>
    <dgm:pt modelId="{7EA4871C-A060-41E3-B0A7-F38264A4EA19}" type="sibTrans" cxnId="{95061A5B-1E2F-4056-8186-DE09DED272AA}">
      <dgm:prSet/>
      <dgm:spPr/>
      <dgm:t>
        <a:bodyPr/>
        <a:lstStyle/>
        <a:p>
          <a:endParaRPr lang="ru-RU"/>
        </a:p>
      </dgm:t>
    </dgm:pt>
    <dgm:pt modelId="{F83758B7-45B6-435F-B6D2-42BAE8837CCB}">
      <dgm:prSet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Банкомати з переднім завантаженням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9CF9A6D-FE8D-484D-B736-5C65330CD911}" type="parTrans" cxnId="{CFED1F28-CCB2-4D9B-8671-DA947977F37E}">
      <dgm:prSet/>
      <dgm:spPr/>
      <dgm:t>
        <a:bodyPr/>
        <a:lstStyle/>
        <a:p>
          <a:endParaRPr lang="ru-RU"/>
        </a:p>
      </dgm:t>
    </dgm:pt>
    <dgm:pt modelId="{5F1D5370-8DD5-485A-9810-35868EB06610}" type="sibTrans" cxnId="{CFED1F28-CCB2-4D9B-8671-DA947977F37E}">
      <dgm:prSet/>
      <dgm:spPr/>
      <dgm:t>
        <a:bodyPr/>
        <a:lstStyle/>
        <a:p>
          <a:endParaRPr lang="ru-RU"/>
        </a:p>
      </dgm:t>
    </dgm:pt>
    <dgm:pt modelId="{BA763888-8CD3-4695-8DE9-6A678803B281}">
      <dgm:prSet custT="1"/>
      <dgm:spPr/>
      <dgm:t>
        <a:bodyPr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Банкомати,що працюють у режимі  незалежної роботи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C40EDAE3-669F-474C-923F-5E912DBB371B}" type="parTrans" cxnId="{BA062F9E-FCA1-4E08-B920-7F43FF7F4F42}">
      <dgm:prSet/>
      <dgm:spPr/>
      <dgm:t>
        <a:bodyPr/>
        <a:lstStyle/>
        <a:p>
          <a:endParaRPr lang="ru-RU"/>
        </a:p>
      </dgm:t>
    </dgm:pt>
    <dgm:pt modelId="{DD05A5D4-FAF9-4321-96A9-00F4CFE12840}" type="sibTrans" cxnId="{BA062F9E-FCA1-4E08-B920-7F43FF7F4F42}">
      <dgm:prSet/>
      <dgm:spPr/>
      <dgm:t>
        <a:bodyPr/>
        <a:lstStyle/>
        <a:p>
          <a:endParaRPr lang="ru-RU"/>
        </a:p>
      </dgm:t>
    </dgm:pt>
    <dgm:pt modelId="{FCC8FF2F-C6D0-4B7E-9415-062E27CAD101}">
      <dgm:prSet custT="1"/>
      <dgm:spPr/>
      <dgm:t>
        <a:bodyPr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Банкомати,що працюють у режимі реального часу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2491E12C-24AB-4E5F-8F75-3FC04FF49AC1}" type="parTrans" cxnId="{D9954936-1D81-44DB-B8A2-3AF25D4A4705}">
      <dgm:prSet/>
      <dgm:spPr/>
      <dgm:t>
        <a:bodyPr/>
        <a:lstStyle/>
        <a:p>
          <a:endParaRPr lang="ru-RU"/>
        </a:p>
      </dgm:t>
    </dgm:pt>
    <dgm:pt modelId="{C7B6A23E-C0AA-4698-98C1-AA54B949B0B5}" type="sibTrans" cxnId="{D9954936-1D81-44DB-B8A2-3AF25D4A4705}">
      <dgm:prSet/>
      <dgm:spPr/>
      <dgm:t>
        <a:bodyPr/>
        <a:lstStyle/>
        <a:p>
          <a:endParaRPr lang="ru-RU"/>
        </a:p>
      </dgm:t>
    </dgm:pt>
    <dgm:pt modelId="{D958F303-D772-43C7-8067-62CC40D82911}">
      <dgm:prSet custT="1"/>
      <dgm:spPr/>
      <dgm:t>
        <a:bodyPr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Банкомати,що працюють у режимі квазіреального часу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24FB8A9A-F45C-46D5-87AA-EE81EA6C3B59}" type="parTrans" cxnId="{154CA95D-4CB3-49B7-BA7D-051AD9D21C3C}">
      <dgm:prSet/>
      <dgm:spPr/>
      <dgm:t>
        <a:bodyPr/>
        <a:lstStyle/>
        <a:p>
          <a:endParaRPr lang="ru-RU"/>
        </a:p>
      </dgm:t>
    </dgm:pt>
    <dgm:pt modelId="{A19F2686-4074-42E8-B398-180157E21F3F}" type="sibTrans" cxnId="{154CA95D-4CB3-49B7-BA7D-051AD9D21C3C}">
      <dgm:prSet/>
      <dgm:spPr/>
      <dgm:t>
        <a:bodyPr/>
        <a:lstStyle/>
        <a:p>
          <a:endParaRPr lang="ru-RU"/>
        </a:p>
      </dgm:t>
    </dgm:pt>
    <dgm:pt modelId="{71431FDB-40B4-48BC-9BCB-2C3B9A3F3ABD}">
      <dgm:prSet custT="1"/>
      <dgm:spPr/>
      <dgm:t>
        <a:bodyPr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Банкомати,що здійснюють депонування готівки з перерахуванням банкнот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3544D8C5-EF96-4C79-8030-9F321E2CF23D}" type="parTrans" cxnId="{31B5B5EE-B04E-41D5-8DE6-F267BEFE1ED0}">
      <dgm:prSet/>
      <dgm:spPr/>
      <dgm:t>
        <a:bodyPr/>
        <a:lstStyle/>
        <a:p>
          <a:endParaRPr lang="ru-RU"/>
        </a:p>
      </dgm:t>
    </dgm:pt>
    <dgm:pt modelId="{B44D3205-E786-45D8-ABCE-8A46ADDF264D}" type="sibTrans" cxnId="{31B5B5EE-B04E-41D5-8DE6-F267BEFE1ED0}">
      <dgm:prSet/>
      <dgm:spPr/>
      <dgm:t>
        <a:bodyPr/>
        <a:lstStyle/>
        <a:p>
          <a:endParaRPr lang="ru-RU"/>
        </a:p>
      </dgm:t>
    </dgm:pt>
    <dgm:pt modelId="{DA2FF68A-AC4B-4C15-9EF3-60CDDAA46651}">
      <dgm:prSet custT="1"/>
      <dgm:spPr/>
      <dgm:t>
        <a:bodyPr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Банкомати,що депонують готівку без перерахування банкнот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10C0EB06-186F-4597-A4A4-33FCCD6F917D}" type="parTrans" cxnId="{570B653F-23EB-4231-98CF-2935B3E98B40}">
      <dgm:prSet/>
      <dgm:spPr/>
      <dgm:t>
        <a:bodyPr/>
        <a:lstStyle/>
        <a:p>
          <a:endParaRPr lang="ru-RU"/>
        </a:p>
      </dgm:t>
    </dgm:pt>
    <dgm:pt modelId="{BAA3530C-527E-429C-B1F9-173892E511FA}" type="sibTrans" cxnId="{570B653F-23EB-4231-98CF-2935B3E98B40}">
      <dgm:prSet/>
      <dgm:spPr/>
      <dgm:t>
        <a:bodyPr/>
        <a:lstStyle/>
        <a:p>
          <a:endParaRPr lang="ru-RU"/>
        </a:p>
      </dgm:t>
    </dgm:pt>
    <dgm:pt modelId="{6D696CA2-5438-4819-A87A-669A4A2304BD}">
      <dgm:prSet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Прості банкомати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1FE4602-7429-49FE-A33A-52F09B0BCCA7}" type="parTrans" cxnId="{24976B73-4E1B-449D-9DC9-874CDBD84DFE}">
      <dgm:prSet/>
      <dgm:spPr/>
      <dgm:t>
        <a:bodyPr/>
        <a:lstStyle/>
        <a:p>
          <a:endParaRPr lang="ru-RU"/>
        </a:p>
      </dgm:t>
    </dgm:pt>
    <dgm:pt modelId="{0A33841D-49C0-44F4-898A-15ACE664A119}" type="sibTrans" cxnId="{24976B73-4E1B-449D-9DC9-874CDBD84DFE}">
      <dgm:prSet/>
      <dgm:spPr/>
      <dgm:t>
        <a:bodyPr/>
        <a:lstStyle/>
        <a:p>
          <a:endParaRPr lang="ru-RU"/>
        </a:p>
      </dgm:t>
    </dgm:pt>
    <dgm:pt modelId="{72A26EDB-6D31-4A84-BC6E-C41EC605C25C}">
      <dgm:prSet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Банкомати з високим ступенем автоматизації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724AEFF-D014-41FA-A273-04E58933D428}" type="parTrans" cxnId="{6F9AB6F5-75D7-4BFD-9391-D8C370002D95}">
      <dgm:prSet/>
      <dgm:spPr/>
      <dgm:t>
        <a:bodyPr/>
        <a:lstStyle/>
        <a:p>
          <a:endParaRPr lang="ru-RU"/>
        </a:p>
      </dgm:t>
    </dgm:pt>
    <dgm:pt modelId="{2BC8E04B-26C4-42DA-9541-63ECECC2915B}" type="sibTrans" cxnId="{6F9AB6F5-75D7-4BFD-9391-D8C370002D95}">
      <dgm:prSet/>
      <dgm:spPr/>
      <dgm:t>
        <a:bodyPr/>
        <a:lstStyle/>
        <a:p>
          <a:endParaRPr lang="ru-RU"/>
        </a:p>
      </dgm:t>
    </dgm:pt>
    <dgm:pt modelId="{CD3CD7FB-BA6E-43F9-BFFF-F3860290B3F9}">
      <dgm:prSet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Банкомати,що видають готівку за командами з клавіатури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0CDC0CE-7F40-4767-9C7D-FB878FEA403A}" type="parTrans" cxnId="{1530D69C-7A77-436E-A47A-32FF255A0D64}">
      <dgm:prSet/>
      <dgm:spPr/>
      <dgm:t>
        <a:bodyPr/>
        <a:lstStyle/>
        <a:p>
          <a:endParaRPr lang="ru-RU"/>
        </a:p>
      </dgm:t>
    </dgm:pt>
    <dgm:pt modelId="{55E0BA0E-C5EF-4C23-9BA4-7F7184AD7846}" type="sibTrans" cxnId="{1530D69C-7A77-436E-A47A-32FF255A0D64}">
      <dgm:prSet/>
      <dgm:spPr/>
      <dgm:t>
        <a:bodyPr/>
        <a:lstStyle/>
        <a:p>
          <a:endParaRPr lang="ru-RU"/>
        </a:p>
      </dgm:t>
    </dgm:pt>
    <dgm:pt modelId="{3DB7BBBD-9354-4567-AA27-8120DE863FA3}">
      <dgm:prSet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Банкомати,що видають готівку за сигналами картки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3B7E725-A70C-442C-982D-0DB4C8041CCC}" type="parTrans" cxnId="{5897A264-B34C-4C3A-93E7-4F24B7B69414}">
      <dgm:prSet/>
      <dgm:spPr/>
      <dgm:t>
        <a:bodyPr/>
        <a:lstStyle/>
        <a:p>
          <a:endParaRPr lang="ru-RU"/>
        </a:p>
      </dgm:t>
    </dgm:pt>
    <dgm:pt modelId="{3642EA25-76DD-44D0-A937-492C5F5E2D7E}" type="sibTrans" cxnId="{5897A264-B34C-4C3A-93E7-4F24B7B69414}">
      <dgm:prSet/>
      <dgm:spPr/>
      <dgm:t>
        <a:bodyPr/>
        <a:lstStyle/>
        <a:p>
          <a:endParaRPr lang="ru-RU"/>
        </a:p>
      </dgm:t>
    </dgm:pt>
    <dgm:pt modelId="{100A6D92-A735-4CF1-BA90-C868F5351068}">
      <dgm:prSet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Банкомати,що видають готівку за візуальним методом ідентифікації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F4FAD06-CF95-416E-B106-0B0DAB9DBF3F}" type="parTrans" cxnId="{8370861F-C85C-4213-893D-FB7A563E692F}">
      <dgm:prSet/>
      <dgm:spPr/>
      <dgm:t>
        <a:bodyPr/>
        <a:lstStyle/>
        <a:p>
          <a:endParaRPr lang="ru-RU"/>
        </a:p>
      </dgm:t>
    </dgm:pt>
    <dgm:pt modelId="{F472D174-6B55-41C8-BD74-C4B5B4C5F6A2}" type="sibTrans" cxnId="{8370861F-C85C-4213-893D-FB7A563E692F}">
      <dgm:prSet/>
      <dgm:spPr/>
      <dgm:t>
        <a:bodyPr/>
        <a:lstStyle/>
        <a:p>
          <a:endParaRPr lang="ru-RU"/>
        </a:p>
      </dgm:t>
    </dgm:pt>
    <dgm:pt modelId="{E1AF8348-3DA1-4D55-93B9-FB2F3326DC74}" type="pres">
      <dgm:prSet presAssocID="{4B08028E-3CC9-42E0-82C4-BE455AE3C15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D6C126E-E982-416D-B1F3-8CCCD03E2763}" type="pres">
      <dgm:prSet presAssocID="{F41F18B1-3493-4AD8-A745-DB2CA121B02E}" presName="linNode" presStyleCnt="0"/>
      <dgm:spPr/>
    </dgm:pt>
    <dgm:pt modelId="{4C84604A-073E-4A5E-A5E6-7E5869C0BC6D}" type="pres">
      <dgm:prSet presAssocID="{F41F18B1-3493-4AD8-A745-DB2CA121B02E}" presName="parentShp" presStyleLbl="node1" presStyleIdx="0" presStyleCnt="7" custScaleX="90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A251D3-7583-437A-880B-DDE15F66BE12}" type="pres">
      <dgm:prSet presAssocID="{F41F18B1-3493-4AD8-A745-DB2CA121B02E}" presName="childShp" presStyleLbl="b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28CA69-8805-46E8-B52B-A1790B35ABC0}" type="pres">
      <dgm:prSet presAssocID="{F2C2F284-8542-466D-AF8D-EE3BA8FDE641}" presName="spacing" presStyleCnt="0"/>
      <dgm:spPr/>
    </dgm:pt>
    <dgm:pt modelId="{FBB71EC1-AEB6-4938-8BFB-BA4028B04289}" type="pres">
      <dgm:prSet presAssocID="{6278C0DB-3E40-4C67-AFB4-C76839503062}" presName="linNode" presStyleCnt="0"/>
      <dgm:spPr/>
    </dgm:pt>
    <dgm:pt modelId="{19249F36-ADB1-4400-BE80-62025BBC44D5}" type="pres">
      <dgm:prSet presAssocID="{6278C0DB-3E40-4C67-AFB4-C76839503062}" presName="parentShp" presStyleLbl="node1" presStyleIdx="1" presStyleCnt="7" custScaleX="90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D15155-0A93-445D-BB9E-817B520C288B}" type="pres">
      <dgm:prSet presAssocID="{6278C0DB-3E40-4C67-AFB4-C76839503062}" presName="childShp" presStyleLbl="b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5D2E2A-5D87-4621-8E16-6F313706C960}" type="pres">
      <dgm:prSet presAssocID="{D90FE539-3821-4CB4-AE31-419DC25F2398}" presName="spacing" presStyleCnt="0"/>
      <dgm:spPr/>
    </dgm:pt>
    <dgm:pt modelId="{9CFB71AA-14C7-4DB0-95EA-0C0950BD0E81}" type="pres">
      <dgm:prSet presAssocID="{E3F72C99-57B4-4CAB-866D-367C939CF714}" presName="linNode" presStyleCnt="0"/>
      <dgm:spPr/>
    </dgm:pt>
    <dgm:pt modelId="{91F59EAE-429B-47B0-A524-7FA9A7E1F906}" type="pres">
      <dgm:prSet presAssocID="{E3F72C99-57B4-4CAB-866D-367C939CF714}" presName="parentShp" presStyleLbl="node1" presStyleIdx="2" presStyleCnt="7" custScaleX="90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1646C9-AA25-4A57-A57A-CD2130C14905}" type="pres">
      <dgm:prSet presAssocID="{E3F72C99-57B4-4CAB-866D-367C939CF714}" presName="childShp" presStyleLbl="b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832090-A25A-4466-9044-1E1223F87646}" type="pres">
      <dgm:prSet presAssocID="{AA41813E-0278-4026-B08C-16AE90C9E536}" presName="spacing" presStyleCnt="0"/>
      <dgm:spPr/>
    </dgm:pt>
    <dgm:pt modelId="{2D8E8BC3-82CB-48B6-9761-1576AD2B6A36}" type="pres">
      <dgm:prSet presAssocID="{20A9535E-24D4-466B-BF24-427C7D45FE69}" presName="linNode" presStyleCnt="0"/>
      <dgm:spPr/>
    </dgm:pt>
    <dgm:pt modelId="{D4167E9C-D26B-4A08-AF9F-5935709E09D3}" type="pres">
      <dgm:prSet presAssocID="{20A9535E-24D4-466B-BF24-427C7D45FE69}" presName="parentShp" presStyleLbl="node1" presStyleIdx="3" presStyleCnt="7" custScaleX="90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A03A8D-ED97-4366-BA54-9A0802FA9B84}" type="pres">
      <dgm:prSet presAssocID="{20A9535E-24D4-466B-BF24-427C7D45FE69}" presName="childShp" presStyleLbl="b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59AA2E-0062-4C06-9CC5-0C3E3BAE6152}" type="pres">
      <dgm:prSet presAssocID="{C3C66CA5-FA2A-45AC-ADAF-B18AA9051714}" presName="spacing" presStyleCnt="0"/>
      <dgm:spPr/>
    </dgm:pt>
    <dgm:pt modelId="{66B76AAB-D64C-4193-BB95-74A8833CA372}" type="pres">
      <dgm:prSet presAssocID="{D7D5ADD3-B9DB-4833-B1A2-A3BB93690F6E}" presName="linNode" presStyleCnt="0"/>
      <dgm:spPr/>
    </dgm:pt>
    <dgm:pt modelId="{D292C615-E410-440B-AA9C-B5B228D0A96F}" type="pres">
      <dgm:prSet presAssocID="{D7D5ADD3-B9DB-4833-B1A2-A3BB93690F6E}" presName="parentShp" presStyleLbl="node1" presStyleIdx="4" presStyleCnt="7" custScaleX="90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FD73AD-3CAB-41AF-9231-1C1DBA67AF01}" type="pres">
      <dgm:prSet presAssocID="{D7D5ADD3-B9DB-4833-B1A2-A3BB93690F6E}" presName="childShp" presStyleLbl="b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C39F4A-5D12-4F6C-90D5-CEFD3267CCCE}" type="pres">
      <dgm:prSet presAssocID="{E88AC14D-CEC4-43AD-9DB5-774B9E194937}" presName="spacing" presStyleCnt="0"/>
      <dgm:spPr/>
    </dgm:pt>
    <dgm:pt modelId="{30C6E101-7A25-4C1F-8E65-98BEE19B005E}" type="pres">
      <dgm:prSet presAssocID="{7C4F35CA-B426-404B-B27C-93AB60253BCF}" presName="linNode" presStyleCnt="0"/>
      <dgm:spPr/>
    </dgm:pt>
    <dgm:pt modelId="{E5FBED2C-A6AB-4C4B-843F-8E531E779E1C}" type="pres">
      <dgm:prSet presAssocID="{7C4F35CA-B426-404B-B27C-93AB60253BCF}" presName="parentShp" presStyleLbl="node1" presStyleIdx="5" presStyleCnt="7" custScaleX="90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60DCDC-9D25-4005-9248-B53B998B6737}" type="pres">
      <dgm:prSet presAssocID="{7C4F35CA-B426-404B-B27C-93AB60253BCF}" presName="childShp" presStyleLbl="b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1E7D7-545E-4A6E-8E7F-933A22D4C153}" type="pres">
      <dgm:prSet presAssocID="{8DEF6C65-D158-462E-839B-ED831D89B5C6}" presName="spacing" presStyleCnt="0"/>
      <dgm:spPr/>
    </dgm:pt>
    <dgm:pt modelId="{ACB9728A-4018-4F0C-8C6E-B04847E291EC}" type="pres">
      <dgm:prSet presAssocID="{4A7595C0-5417-4641-8AD6-54E92378DC3D}" presName="linNode" presStyleCnt="0"/>
      <dgm:spPr/>
    </dgm:pt>
    <dgm:pt modelId="{A60AB5EC-0995-425F-BE3B-E89511A823B6}" type="pres">
      <dgm:prSet presAssocID="{4A7595C0-5417-4641-8AD6-54E92378DC3D}" presName="parentShp" presStyleLbl="node1" presStyleIdx="6" presStyleCnt="7" custScaleX="90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61EDA4-6422-40BE-8B4D-CEE02CA17820}" type="pres">
      <dgm:prSet presAssocID="{4A7595C0-5417-4641-8AD6-54E92378DC3D}" presName="childShp" presStyleLbl="b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3C879C-9377-4A07-8BE1-B87B3000D07E}" type="presOf" srcId="{D7D5ADD3-B9DB-4833-B1A2-A3BB93690F6E}" destId="{D292C615-E410-440B-AA9C-B5B228D0A96F}" srcOrd="0" destOrd="0" presId="urn:microsoft.com/office/officeart/2005/8/layout/vList6"/>
    <dgm:cxn modelId="{D8F1939A-C65E-4068-90A9-2C100A612E88}" srcId="{4B08028E-3CC9-42E0-82C4-BE455AE3C15B}" destId="{D7D5ADD3-B9DB-4833-B1A2-A3BB93690F6E}" srcOrd="4" destOrd="0" parTransId="{DFC6BD1E-B92E-46CB-B387-A37E51A6E856}" sibTransId="{E88AC14D-CEC4-43AD-9DB5-774B9E194937}"/>
    <dgm:cxn modelId="{5897A264-B34C-4C3A-93E7-4F24B7B69414}" srcId="{4A7595C0-5417-4641-8AD6-54E92378DC3D}" destId="{3DB7BBBD-9354-4567-AA27-8120DE863FA3}" srcOrd="1" destOrd="0" parTransId="{13B7E725-A70C-442C-982D-0DB4C8041CCC}" sibTransId="{3642EA25-76DD-44D0-A937-492C5F5E2D7E}"/>
    <dgm:cxn modelId="{CB702C69-217F-4E25-89DE-F52DD01B38DA}" type="presOf" srcId="{D958F303-D772-43C7-8067-62CC40D82911}" destId="{9AA03A8D-ED97-4366-BA54-9A0802FA9B84}" srcOrd="0" destOrd="2" presId="urn:microsoft.com/office/officeart/2005/8/layout/vList6"/>
    <dgm:cxn modelId="{7ADD78A0-3023-470E-90F9-4F6E38F08084}" type="presOf" srcId="{4B08028E-3CC9-42E0-82C4-BE455AE3C15B}" destId="{E1AF8348-3DA1-4D55-93B9-FB2F3326DC74}" srcOrd="0" destOrd="0" presId="urn:microsoft.com/office/officeart/2005/8/layout/vList6"/>
    <dgm:cxn modelId="{8370861F-C85C-4213-893D-FB7A563E692F}" srcId="{4A7595C0-5417-4641-8AD6-54E92378DC3D}" destId="{100A6D92-A735-4CF1-BA90-C868F5351068}" srcOrd="2" destOrd="0" parTransId="{4F4FAD06-CF95-416E-B106-0B0DAB9DBF3F}" sibTransId="{F472D174-6B55-41C8-BD74-C4B5B4C5F6A2}"/>
    <dgm:cxn modelId="{6F9AB6F5-75D7-4BFD-9391-D8C370002D95}" srcId="{7C4F35CA-B426-404B-B27C-93AB60253BCF}" destId="{72A26EDB-6D31-4A84-BC6E-C41EC605C25C}" srcOrd="1" destOrd="0" parTransId="{4724AEFF-D014-41FA-A273-04E58933D428}" sibTransId="{2BC8E04B-26C4-42DA-9541-63ECECC2915B}"/>
    <dgm:cxn modelId="{E3167D78-0FD9-4F23-8652-05608CF7E547}" type="presOf" srcId="{FCC8FF2F-C6D0-4B7E-9415-062E27CAD101}" destId="{9AA03A8D-ED97-4366-BA54-9A0802FA9B84}" srcOrd="0" destOrd="1" presId="urn:microsoft.com/office/officeart/2005/8/layout/vList6"/>
    <dgm:cxn modelId="{95061A5B-1E2F-4056-8186-DE09DED272AA}" srcId="{E3F72C99-57B4-4CAB-866D-367C939CF714}" destId="{E604D322-D933-440C-8D63-9A38E3B6E537}" srcOrd="0" destOrd="0" parTransId="{1159D4D2-8F5C-4B12-9B05-BD4153E2207B}" sibTransId="{7EA4871C-A060-41E3-B0A7-F38264A4EA19}"/>
    <dgm:cxn modelId="{24976B73-4E1B-449D-9DC9-874CDBD84DFE}" srcId="{7C4F35CA-B426-404B-B27C-93AB60253BCF}" destId="{6D696CA2-5438-4819-A87A-669A4A2304BD}" srcOrd="0" destOrd="0" parTransId="{D1FE4602-7429-49FE-A33A-52F09B0BCCA7}" sibTransId="{0A33841D-49C0-44F4-898A-15ACE664A119}"/>
    <dgm:cxn modelId="{BA062F9E-FCA1-4E08-B920-7F43FF7F4F42}" srcId="{20A9535E-24D4-466B-BF24-427C7D45FE69}" destId="{BA763888-8CD3-4695-8DE9-6A678803B281}" srcOrd="0" destOrd="0" parTransId="{C40EDAE3-669F-474C-923F-5E912DBB371B}" sibTransId="{DD05A5D4-FAF9-4321-96A9-00F4CFE12840}"/>
    <dgm:cxn modelId="{570B653F-23EB-4231-98CF-2935B3E98B40}" srcId="{D7D5ADD3-B9DB-4833-B1A2-A3BB93690F6E}" destId="{DA2FF68A-AC4B-4C15-9EF3-60CDDAA46651}" srcOrd="1" destOrd="0" parTransId="{10C0EB06-186F-4597-A4A4-33FCCD6F917D}" sibTransId="{BAA3530C-527E-429C-B1F9-173892E511FA}"/>
    <dgm:cxn modelId="{3AF71296-1D86-4A31-8947-1E92565FE237}" type="presOf" srcId="{7C4F35CA-B426-404B-B27C-93AB60253BCF}" destId="{E5FBED2C-A6AB-4C4B-843F-8E531E779E1C}" srcOrd="0" destOrd="0" presId="urn:microsoft.com/office/officeart/2005/8/layout/vList6"/>
    <dgm:cxn modelId="{EB3BA662-963C-409D-AB3E-7D2EEC1B82DD}" type="presOf" srcId="{CD3CD7FB-BA6E-43F9-BFFF-F3860290B3F9}" destId="{9661EDA4-6422-40BE-8B4D-CEE02CA17820}" srcOrd="0" destOrd="0" presId="urn:microsoft.com/office/officeart/2005/8/layout/vList6"/>
    <dgm:cxn modelId="{31B5B5EE-B04E-41D5-8DE6-F267BEFE1ED0}" srcId="{D7D5ADD3-B9DB-4833-B1A2-A3BB93690F6E}" destId="{71431FDB-40B4-48BC-9BCB-2C3B9A3F3ABD}" srcOrd="0" destOrd="0" parTransId="{3544D8C5-EF96-4C79-8030-9F321E2CF23D}" sibTransId="{B44D3205-E786-45D8-ABCE-8A46ADDF264D}"/>
    <dgm:cxn modelId="{1530D69C-7A77-436E-A47A-32FF255A0D64}" srcId="{4A7595C0-5417-4641-8AD6-54E92378DC3D}" destId="{CD3CD7FB-BA6E-43F9-BFFF-F3860290B3F9}" srcOrd="0" destOrd="0" parTransId="{10CDC0CE-7F40-4767-9C7D-FB878FEA403A}" sibTransId="{55E0BA0E-C5EF-4C23-9BA4-7F7184AD7846}"/>
    <dgm:cxn modelId="{CEC235AF-F2D1-4ADD-ADF2-C303D2B363BA}" srcId="{F41F18B1-3493-4AD8-A745-DB2CA121B02E}" destId="{74F3D018-EA06-4C24-8BBC-B668D4480E92}" srcOrd="1" destOrd="0" parTransId="{965BEF9D-644D-48FF-A1C8-B6BA8C37D218}" sibTransId="{68C2AF50-A359-4DDD-8941-C1141B8003B2}"/>
    <dgm:cxn modelId="{99A6F11D-ECD7-40AD-934D-C9F481DF9D50}" srcId="{4B08028E-3CC9-42E0-82C4-BE455AE3C15B}" destId="{F41F18B1-3493-4AD8-A745-DB2CA121B02E}" srcOrd="0" destOrd="0" parTransId="{94A84F3C-8BF5-494C-B08E-7BB55B72BC38}" sibTransId="{F2C2F284-8542-466D-AF8D-EE3BA8FDE641}"/>
    <dgm:cxn modelId="{30B52298-7C96-4746-950F-D0EA75FDBF7D}" type="presOf" srcId="{BA763888-8CD3-4695-8DE9-6A678803B281}" destId="{9AA03A8D-ED97-4366-BA54-9A0802FA9B84}" srcOrd="0" destOrd="0" presId="urn:microsoft.com/office/officeart/2005/8/layout/vList6"/>
    <dgm:cxn modelId="{68FA7A22-AE6D-4200-9FE8-DC96EEEF1F3B}" srcId="{6278C0DB-3E40-4C67-AFB4-C76839503062}" destId="{812B2833-8DDC-4B59-8F73-B1AFE4929ABD}" srcOrd="1" destOrd="0" parTransId="{7404D4A7-1AFD-4FD0-A81C-95E34F937E04}" sibTransId="{29F7EB71-7A6E-4427-8894-035A7721C2F2}"/>
    <dgm:cxn modelId="{AAC7D732-34CB-46C4-BF42-3012A36B6279}" srcId="{4B08028E-3CC9-42E0-82C4-BE455AE3C15B}" destId="{4A7595C0-5417-4641-8AD6-54E92378DC3D}" srcOrd="6" destOrd="0" parTransId="{02EEF73B-1670-4190-8F07-4876B66C359F}" sibTransId="{E344D3BC-BC15-4F7F-96BB-45C5F4899CB1}"/>
    <dgm:cxn modelId="{2B7A0037-4352-4E1B-AD30-7FE5EADA3917}" type="presOf" srcId="{74F3D018-EA06-4C24-8BBC-B668D4480E92}" destId="{A9A251D3-7583-437A-880B-DDE15F66BE12}" srcOrd="0" destOrd="1" presId="urn:microsoft.com/office/officeart/2005/8/layout/vList6"/>
    <dgm:cxn modelId="{9D5072F6-285A-40B4-BFA6-E52131DD51E7}" type="presOf" srcId="{72A26EDB-6D31-4A84-BC6E-C41EC605C25C}" destId="{6660DCDC-9D25-4005-9248-B53B998B6737}" srcOrd="0" destOrd="1" presId="urn:microsoft.com/office/officeart/2005/8/layout/vList6"/>
    <dgm:cxn modelId="{DFEE598B-858B-4A41-9CA5-CBAAFBB6796F}" type="presOf" srcId="{100A6D92-A735-4CF1-BA90-C868F5351068}" destId="{9661EDA4-6422-40BE-8B4D-CEE02CA17820}" srcOrd="0" destOrd="2" presId="urn:microsoft.com/office/officeart/2005/8/layout/vList6"/>
    <dgm:cxn modelId="{7FBA87D5-AE4A-4B9C-9DB2-E5BA143051E7}" srcId="{4B08028E-3CC9-42E0-82C4-BE455AE3C15B}" destId="{7C4F35CA-B426-404B-B27C-93AB60253BCF}" srcOrd="5" destOrd="0" parTransId="{8E4DCBAD-B65C-406C-BD86-CF110261F5D1}" sibTransId="{8DEF6C65-D158-462E-839B-ED831D89B5C6}"/>
    <dgm:cxn modelId="{DCA45C23-284A-4A93-9808-BE025BF77E15}" type="presOf" srcId="{E604D322-D933-440C-8D63-9A38E3B6E537}" destId="{6D1646C9-AA25-4A57-A57A-CD2130C14905}" srcOrd="0" destOrd="0" presId="urn:microsoft.com/office/officeart/2005/8/layout/vList6"/>
    <dgm:cxn modelId="{B1644D04-E00F-43D0-8D80-04059C4DD43A}" type="presOf" srcId="{71431FDB-40B4-48BC-9BCB-2C3B9A3F3ABD}" destId="{3EFD73AD-3CAB-41AF-9231-1C1DBA67AF01}" srcOrd="0" destOrd="0" presId="urn:microsoft.com/office/officeart/2005/8/layout/vList6"/>
    <dgm:cxn modelId="{0AAD02B5-C1C6-4E8E-9AE4-D2AD27EFE77B}" srcId="{4B08028E-3CC9-42E0-82C4-BE455AE3C15B}" destId="{20A9535E-24D4-466B-BF24-427C7D45FE69}" srcOrd="3" destOrd="0" parTransId="{AAF2CECD-BFDC-416E-BBDB-1211772E8279}" sibTransId="{C3C66CA5-FA2A-45AC-ADAF-B18AA9051714}"/>
    <dgm:cxn modelId="{698054F8-5264-4367-A948-36E5AB01E478}" type="presOf" srcId="{6D696CA2-5438-4819-A87A-669A4A2304BD}" destId="{6660DCDC-9D25-4005-9248-B53B998B6737}" srcOrd="0" destOrd="0" presId="urn:microsoft.com/office/officeart/2005/8/layout/vList6"/>
    <dgm:cxn modelId="{4C43CBEE-0907-4836-A10C-4B9220234FDF}" type="presOf" srcId="{DA2FF68A-AC4B-4C15-9EF3-60CDDAA46651}" destId="{3EFD73AD-3CAB-41AF-9231-1C1DBA67AF01}" srcOrd="0" destOrd="1" presId="urn:microsoft.com/office/officeart/2005/8/layout/vList6"/>
    <dgm:cxn modelId="{DD509175-00BF-406D-8404-3E5E515B4B90}" type="presOf" srcId="{3DB7BBBD-9354-4567-AA27-8120DE863FA3}" destId="{9661EDA4-6422-40BE-8B4D-CEE02CA17820}" srcOrd="0" destOrd="1" presId="urn:microsoft.com/office/officeart/2005/8/layout/vList6"/>
    <dgm:cxn modelId="{154CA95D-4CB3-49B7-BA7D-051AD9D21C3C}" srcId="{20A9535E-24D4-466B-BF24-427C7D45FE69}" destId="{D958F303-D772-43C7-8067-62CC40D82911}" srcOrd="2" destOrd="0" parTransId="{24FB8A9A-F45C-46D5-87AA-EE81EA6C3B59}" sibTransId="{A19F2686-4074-42E8-B398-180157E21F3F}"/>
    <dgm:cxn modelId="{1EDEB8F9-1B8B-47AE-97D9-8B6F3D1B3146}" type="presOf" srcId="{812B2833-8DDC-4B59-8F73-B1AFE4929ABD}" destId="{F6D15155-0A93-445D-BB9E-817B520C288B}" srcOrd="0" destOrd="1" presId="urn:microsoft.com/office/officeart/2005/8/layout/vList6"/>
    <dgm:cxn modelId="{BCD78125-D900-4F7F-BBE3-64F7986E8E25}" type="presOf" srcId="{4A7595C0-5417-4641-8AD6-54E92378DC3D}" destId="{A60AB5EC-0995-425F-BE3B-E89511A823B6}" srcOrd="0" destOrd="0" presId="urn:microsoft.com/office/officeart/2005/8/layout/vList6"/>
    <dgm:cxn modelId="{B1A10555-0269-4B87-AD04-3A4C7A3BF8A9}" type="presOf" srcId="{F41F18B1-3493-4AD8-A745-DB2CA121B02E}" destId="{4C84604A-073E-4A5E-A5E6-7E5869C0BC6D}" srcOrd="0" destOrd="0" presId="urn:microsoft.com/office/officeart/2005/8/layout/vList6"/>
    <dgm:cxn modelId="{D9954936-1D81-44DB-B8A2-3AF25D4A4705}" srcId="{20A9535E-24D4-466B-BF24-427C7D45FE69}" destId="{FCC8FF2F-C6D0-4B7E-9415-062E27CAD101}" srcOrd="1" destOrd="0" parTransId="{2491E12C-24AB-4E5F-8F75-3FC04FF49AC1}" sibTransId="{C7B6A23E-C0AA-4698-98C1-AA54B949B0B5}"/>
    <dgm:cxn modelId="{38C68D16-41B0-4F24-80CD-88ABBB019B61}" srcId="{4B08028E-3CC9-42E0-82C4-BE455AE3C15B}" destId="{E3F72C99-57B4-4CAB-866D-367C939CF714}" srcOrd="2" destOrd="0" parTransId="{5EB0176C-5B80-43B4-8D52-A52F79D53FF4}" sibTransId="{AA41813E-0278-4026-B08C-16AE90C9E536}"/>
    <dgm:cxn modelId="{CFED1F28-CCB2-4D9B-8671-DA947977F37E}" srcId="{E3F72C99-57B4-4CAB-866D-367C939CF714}" destId="{F83758B7-45B6-435F-B6D2-42BAE8837CCB}" srcOrd="1" destOrd="0" parTransId="{99CF9A6D-FE8D-484D-B736-5C65330CD911}" sibTransId="{5F1D5370-8DD5-485A-9810-35868EB06610}"/>
    <dgm:cxn modelId="{8C41699D-946A-4AF3-B28C-49EEECA739F4}" type="presOf" srcId="{F83758B7-45B6-435F-B6D2-42BAE8837CCB}" destId="{6D1646C9-AA25-4A57-A57A-CD2130C14905}" srcOrd="0" destOrd="1" presId="urn:microsoft.com/office/officeart/2005/8/layout/vList6"/>
    <dgm:cxn modelId="{C28FB827-76A5-45B2-A8E8-189A5E04D673}" srcId="{6278C0DB-3E40-4C67-AFB4-C76839503062}" destId="{54C13F35-E680-48EA-9B80-8FBF96728C4B}" srcOrd="0" destOrd="0" parTransId="{6A1B37E3-9A4A-4E10-ABBD-280E3385EF31}" sibTransId="{7B262855-3860-4291-B9EF-90B277DFA9C4}"/>
    <dgm:cxn modelId="{C3EEBA6C-ED5A-44D3-A3CA-7F5A55B2CB76}" srcId="{F41F18B1-3493-4AD8-A745-DB2CA121B02E}" destId="{4F98D513-B68D-4715-ADC9-9F2B1EA06A1D}" srcOrd="0" destOrd="0" parTransId="{55473389-9E92-480B-9803-5239FDA34735}" sibTransId="{5B26258D-6E26-46F5-974B-C3CB678781D3}"/>
    <dgm:cxn modelId="{876FE1E2-D606-475D-B655-5B8CCFA61BDB}" type="presOf" srcId="{20A9535E-24D4-466B-BF24-427C7D45FE69}" destId="{D4167E9C-D26B-4A08-AF9F-5935709E09D3}" srcOrd="0" destOrd="0" presId="urn:microsoft.com/office/officeart/2005/8/layout/vList6"/>
    <dgm:cxn modelId="{78C281B1-C301-4397-AA00-981CB257CAF7}" type="presOf" srcId="{E3F72C99-57B4-4CAB-866D-367C939CF714}" destId="{91F59EAE-429B-47B0-A524-7FA9A7E1F906}" srcOrd="0" destOrd="0" presId="urn:microsoft.com/office/officeart/2005/8/layout/vList6"/>
    <dgm:cxn modelId="{FB3FB3C3-8352-4554-B806-868B120EA913}" srcId="{4B08028E-3CC9-42E0-82C4-BE455AE3C15B}" destId="{6278C0DB-3E40-4C67-AFB4-C76839503062}" srcOrd="1" destOrd="0" parTransId="{5CE05630-A82D-490F-9A5A-4D177AEB82E8}" sibTransId="{D90FE539-3821-4CB4-AE31-419DC25F2398}"/>
    <dgm:cxn modelId="{B932FFA1-469A-43DE-9A10-3FF56337CEC5}" type="presOf" srcId="{6278C0DB-3E40-4C67-AFB4-C76839503062}" destId="{19249F36-ADB1-4400-BE80-62025BBC44D5}" srcOrd="0" destOrd="0" presId="urn:microsoft.com/office/officeart/2005/8/layout/vList6"/>
    <dgm:cxn modelId="{D6EB0704-A912-4CFB-945F-C63353F43330}" type="presOf" srcId="{4F98D513-B68D-4715-ADC9-9F2B1EA06A1D}" destId="{A9A251D3-7583-437A-880B-DDE15F66BE12}" srcOrd="0" destOrd="0" presId="urn:microsoft.com/office/officeart/2005/8/layout/vList6"/>
    <dgm:cxn modelId="{920765CC-C1A1-453A-A0BE-5DA9C2D9CA36}" type="presOf" srcId="{54C13F35-E680-48EA-9B80-8FBF96728C4B}" destId="{F6D15155-0A93-445D-BB9E-817B520C288B}" srcOrd="0" destOrd="0" presId="urn:microsoft.com/office/officeart/2005/8/layout/vList6"/>
    <dgm:cxn modelId="{5A1C2820-03C1-4CA9-B8EF-04A335C0C927}" type="presParOf" srcId="{E1AF8348-3DA1-4D55-93B9-FB2F3326DC74}" destId="{4D6C126E-E982-416D-B1F3-8CCCD03E2763}" srcOrd="0" destOrd="0" presId="urn:microsoft.com/office/officeart/2005/8/layout/vList6"/>
    <dgm:cxn modelId="{F829803E-364E-4D24-A060-EC574D306C40}" type="presParOf" srcId="{4D6C126E-E982-416D-B1F3-8CCCD03E2763}" destId="{4C84604A-073E-4A5E-A5E6-7E5869C0BC6D}" srcOrd="0" destOrd="0" presId="urn:microsoft.com/office/officeart/2005/8/layout/vList6"/>
    <dgm:cxn modelId="{57539FA1-22B5-45CF-875F-3102F58F8886}" type="presParOf" srcId="{4D6C126E-E982-416D-B1F3-8CCCD03E2763}" destId="{A9A251D3-7583-437A-880B-DDE15F66BE12}" srcOrd="1" destOrd="0" presId="urn:microsoft.com/office/officeart/2005/8/layout/vList6"/>
    <dgm:cxn modelId="{182C15EB-63AF-4A3F-84CB-03240C8C33D6}" type="presParOf" srcId="{E1AF8348-3DA1-4D55-93B9-FB2F3326DC74}" destId="{3428CA69-8805-46E8-B52B-A1790B35ABC0}" srcOrd="1" destOrd="0" presId="urn:microsoft.com/office/officeart/2005/8/layout/vList6"/>
    <dgm:cxn modelId="{0AD829D8-7ACF-473E-B87B-092FA385848C}" type="presParOf" srcId="{E1AF8348-3DA1-4D55-93B9-FB2F3326DC74}" destId="{FBB71EC1-AEB6-4938-8BFB-BA4028B04289}" srcOrd="2" destOrd="0" presId="urn:microsoft.com/office/officeart/2005/8/layout/vList6"/>
    <dgm:cxn modelId="{51088007-5A64-4321-9F07-E7C3CBB6A636}" type="presParOf" srcId="{FBB71EC1-AEB6-4938-8BFB-BA4028B04289}" destId="{19249F36-ADB1-4400-BE80-62025BBC44D5}" srcOrd="0" destOrd="0" presId="urn:microsoft.com/office/officeart/2005/8/layout/vList6"/>
    <dgm:cxn modelId="{7ED511D1-36C2-4D26-9ABC-BCD25CA9D92B}" type="presParOf" srcId="{FBB71EC1-AEB6-4938-8BFB-BA4028B04289}" destId="{F6D15155-0A93-445D-BB9E-817B520C288B}" srcOrd="1" destOrd="0" presId="urn:microsoft.com/office/officeart/2005/8/layout/vList6"/>
    <dgm:cxn modelId="{1F127A84-ED89-4793-A3D2-335425B8C8E2}" type="presParOf" srcId="{E1AF8348-3DA1-4D55-93B9-FB2F3326DC74}" destId="{075D2E2A-5D87-4621-8E16-6F313706C960}" srcOrd="3" destOrd="0" presId="urn:microsoft.com/office/officeart/2005/8/layout/vList6"/>
    <dgm:cxn modelId="{86DD53CC-E0C0-4A9C-B8B5-3D69F84343D4}" type="presParOf" srcId="{E1AF8348-3DA1-4D55-93B9-FB2F3326DC74}" destId="{9CFB71AA-14C7-4DB0-95EA-0C0950BD0E81}" srcOrd="4" destOrd="0" presId="urn:microsoft.com/office/officeart/2005/8/layout/vList6"/>
    <dgm:cxn modelId="{FA6619CE-291D-4A7C-8ED6-321F5205B8D9}" type="presParOf" srcId="{9CFB71AA-14C7-4DB0-95EA-0C0950BD0E81}" destId="{91F59EAE-429B-47B0-A524-7FA9A7E1F906}" srcOrd="0" destOrd="0" presId="urn:microsoft.com/office/officeart/2005/8/layout/vList6"/>
    <dgm:cxn modelId="{9D3BB160-B698-42D7-842E-9B61569D30C8}" type="presParOf" srcId="{9CFB71AA-14C7-4DB0-95EA-0C0950BD0E81}" destId="{6D1646C9-AA25-4A57-A57A-CD2130C14905}" srcOrd="1" destOrd="0" presId="urn:microsoft.com/office/officeart/2005/8/layout/vList6"/>
    <dgm:cxn modelId="{AA018367-B123-4385-8873-198B38823C7B}" type="presParOf" srcId="{E1AF8348-3DA1-4D55-93B9-FB2F3326DC74}" destId="{4F832090-A25A-4466-9044-1E1223F87646}" srcOrd="5" destOrd="0" presId="urn:microsoft.com/office/officeart/2005/8/layout/vList6"/>
    <dgm:cxn modelId="{9FB98CCD-448C-4FFB-882D-33FE264B635B}" type="presParOf" srcId="{E1AF8348-3DA1-4D55-93B9-FB2F3326DC74}" destId="{2D8E8BC3-82CB-48B6-9761-1576AD2B6A36}" srcOrd="6" destOrd="0" presId="urn:microsoft.com/office/officeart/2005/8/layout/vList6"/>
    <dgm:cxn modelId="{63757961-A16B-443C-9783-A23DF8751622}" type="presParOf" srcId="{2D8E8BC3-82CB-48B6-9761-1576AD2B6A36}" destId="{D4167E9C-D26B-4A08-AF9F-5935709E09D3}" srcOrd="0" destOrd="0" presId="urn:microsoft.com/office/officeart/2005/8/layout/vList6"/>
    <dgm:cxn modelId="{7FA6225C-01FC-4F9E-A4DD-354DA4595860}" type="presParOf" srcId="{2D8E8BC3-82CB-48B6-9761-1576AD2B6A36}" destId="{9AA03A8D-ED97-4366-BA54-9A0802FA9B84}" srcOrd="1" destOrd="0" presId="urn:microsoft.com/office/officeart/2005/8/layout/vList6"/>
    <dgm:cxn modelId="{865CFE45-47C8-4C07-9196-ACC3451D8CD7}" type="presParOf" srcId="{E1AF8348-3DA1-4D55-93B9-FB2F3326DC74}" destId="{CC59AA2E-0062-4C06-9CC5-0C3E3BAE6152}" srcOrd="7" destOrd="0" presId="urn:microsoft.com/office/officeart/2005/8/layout/vList6"/>
    <dgm:cxn modelId="{DE04F616-7F57-471D-83A0-11EAE4166FD4}" type="presParOf" srcId="{E1AF8348-3DA1-4D55-93B9-FB2F3326DC74}" destId="{66B76AAB-D64C-4193-BB95-74A8833CA372}" srcOrd="8" destOrd="0" presId="urn:microsoft.com/office/officeart/2005/8/layout/vList6"/>
    <dgm:cxn modelId="{8FDAB5D9-3634-45C1-9783-E82CCEEE7551}" type="presParOf" srcId="{66B76AAB-D64C-4193-BB95-74A8833CA372}" destId="{D292C615-E410-440B-AA9C-B5B228D0A96F}" srcOrd="0" destOrd="0" presId="urn:microsoft.com/office/officeart/2005/8/layout/vList6"/>
    <dgm:cxn modelId="{9BF4879A-7BF9-4C58-A0A4-08F8EB3849EF}" type="presParOf" srcId="{66B76AAB-D64C-4193-BB95-74A8833CA372}" destId="{3EFD73AD-3CAB-41AF-9231-1C1DBA67AF01}" srcOrd="1" destOrd="0" presId="urn:microsoft.com/office/officeart/2005/8/layout/vList6"/>
    <dgm:cxn modelId="{EECC92BB-C3D3-4712-B3AB-3C47B70C7D4D}" type="presParOf" srcId="{E1AF8348-3DA1-4D55-93B9-FB2F3326DC74}" destId="{93C39F4A-5D12-4F6C-90D5-CEFD3267CCCE}" srcOrd="9" destOrd="0" presId="urn:microsoft.com/office/officeart/2005/8/layout/vList6"/>
    <dgm:cxn modelId="{D5374A12-B528-4D77-B0F2-B307369A4BE9}" type="presParOf" srcId="{E1AF8348-3DA1-4D55-93B9-FB2F3326DC74}" destId="{30C6E101-7A25-4C1F-8E65-98BEE19B005E}" srcOrd="10" destOrd="0" presId="urn:microsoft.com/office/officeart/2005/8/layout/vList6"/>
    <dgm:cxn modelId="{C7591816-1DFC-4451-8479-45723900B09A}" type="presParOf" srcId="{30C6E101-7A25-4C1F-8E65-98BEE19B005E}" destId="{E5FBED2C-A6AB-4C4B-843F-8E531E779E1C}" srcOrd="0" destOrd="0" presId="urn:microsoft.com/office/officeart/2005/8/layout/vList6"/>
    <dgm:cxn modelId="{136CE0E2-6477-4D3D-AC6B-B5458FF95083}" type="presParOf" srcId="{30C6E101-7A25-4C1F-8E65-98BEE19B005E}" destId="{6660DCDC-9D25-4005-9248-B53B998B6737}" srcOrd="1" destOrd="0" presId="urn:microsoft.com/office/officeart/2005/8/layout/vList6"/>
    <dgm:cxn modelId="{4AE605EC-FD6A-4A01-BF61-C8B16463616C}" type="presParOf" srcId="{E1AF8348-3DA1-4D55-93B9-FB2F3326DC74}" destId="{8841E7D7-545E-4A6E-8E7F-933A22D4C153}" srcOrd="11" destOrd="0" presId="urn:microsoft.com/office/officeart/2005/8/layout/vList6"/>
    <dgm:cxn modelId="{FE23B157-FE3C-4CC4-81F5-7A7CDF01B147}" type="presParOf" srcId="{E1AF8348-3DA1-4D55-93B9-FB2F3326DC74}" destId="{ACB9728A-4018-4F0C-8C6E-B04847E291EC}" srcOrd="12" destOrd="0" presId="urn:microsoft.com/office/officeart/2005/8/layout/vList6"/>
    <dgm:cxn modelId="{9818AF5D-5CC9-4735-902A-10A2A1B83EF3}" type="presParOf" srcId="{ACB9728A-4018-4F0C-8C6E-B04847E291EC}" destId="{A60AB5EC-0995-425F-BE3B-E89511A823B6}" srcOrd="0" destOrd="0" presId="urn:microsoft.com/office/officeart/2005/8/layout/vList6"/>
    <dgm:cxn modelId="{AA9C9A47-919F-4725-B216-BE496CD2A897}" type="presParOf" srcId="{ACB9728A-4018-4F0C-8C6E-B04847E291EC}" destId="{9661EDA4-6422-40BE-8B4D-CEE02CA1782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A251D3-7583-437A-880B-DDE15F66BE12}">
      <dsp:nvSpPr>
        <dsp:cNvPr id="0" name=""/>
        <dsp:cNvSpPr/>
      </dsp:nvSpPr>
      <dsp:spPr>
        <a:xfrm>
          <a:off x="3564125" y="4738"/>
          <a:ext cx="5600771" cy="708077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Універсальні банкомати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Спеціалізовані банкомати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64125" y="93248"/>
        <a:ext cx="5335242" cy="531057"/>
      </dsp:txXfrm>
    </dsp:sp>
    <dsp:sp modelId="{4C84604A-073E-4A5E-A5E6-7E5869C0BC6D}">
      <dsp:nvSpPr>
        <dsp:cNvPr id="0" name=""/>
        <dsp:cNvSpPr/>
      </dsp:nvSpPr>
      <dsp:spPr>
        <a:xfrm>
          <a:off x="169722" y="4738"/>
          <a:ext cx="3394403" cy="708077"/>
        </a:xfrm>
        <a:prstGeom prst="roundRect">
          <a:avLst/>
        </a:prstGeom>
        <a:solidFill>
          <a:schemeClr val="lt1"/>
        </a:solidFill>
        <a:ln w="15875" cap="rnd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latin typeface="Times New Roman" pitchFamily="18" charset="0"/>
              <a:cs typeface="Times New Roman" pitchFamily="18" charset="0"/>
            </a:rPr>
            <a:t>За функціональністю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4287" y="39303"/>
        <a:ext cx="3325273" cy="638947"/>
      </dsp:txXfrm>
    </dsp:sp>
    <dsp:sp modelId="{F6D15155-0A93-445D-BB9E-817B520C288B}">
      <dsp:nvSpPr>
        <dsp:cNvPr id="0" name=""/>
        <dsp:cNvSpPr/>
      </dsp:nvSpPr>
      <dsp:spPr>
        <a:xfrm>
          <a:off x="3564125" y="783623"/>
          <a:ext cx="5600771" cy="708077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Внутрішні банкомати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Зовнішні банкомати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64125" y="872133"/>
        <a:ext cx="5335242" cy="531057"/>
      </dsp:txXfrm>
    </dsp:sp>
    <dsp:sp modelId="{19249F36-ADB1-4400-BE80-62025BBC44D5}">
      <dsp:nvSpPr>
        <dsp:cNvPr id="0" name=""/>
        <dsp:cNvSpPr/>
      </dsp:nvSpPr>
      <dsp:spPr>
        <a:xfrm>
          <a:off x="169722" y="783623"/>
          <a:ext cx="3394403" cy="7080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За способом установлення</a:t>
          </a:r>
        </a:p>
      </dsp:txBody>
      <dsp:txXfrm>
        <a:off x="204287" y="818188"/>
        <a:ext cx="3325273" cy="638947"/>
      </dsp:txXfrm>
    </dsp:sp>
    <dsp:sp modelId="{6D1646C9-AA25-4A57-A57A-CD2130C14905}">
      <dsp:nvSpPr>
        <dsp:cNvPr id="0" name=""/>
        <dsp:cNvSpPr/>
      </dsp:nvSpPr>
      <dsp:spPr>
        <a:xfrm>
          <a:off x="3564125" y="1562508"/>
          <a:ext cx="5600771" cy="708077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Банкомати із заднім завантаженням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Банкомати з переднім завантаженням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64125" y="1651018"/>
        <a:ext cx="5335242" cy="531057"/>
      </dsp:txXfrm>
    </dsp:sp>
    <dsp:sp modelId="{91F59EAE-429B-47B0-A524-7FA9A7E1F906}">
      <dsp:nvSpPr>
        <dsp:cNvPr id="0" name=""/>
        <dsp:cNvSpPr/>
      </dsp:nvSpPr>
      <dsp:spPr>
        <a:xfrm>
          <a:off x="169722" y="1562508"/>
          <a:ext cx="3394403" cy="7080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latin typeface="Times New Roman" pitchFamily="18" charset="0"/>
              <a:cs typeface="Times New Roman" pitchFamily="18" charset="0"/>
            </a:rPr>
            <a:t>За способом обслуговування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4287" y="1597073"/>
        <a:ext cx="3325273" cy="638947"/>
      </dsp:txXfrm>
    </dsp:sp>
    <dsp:sp modelId="{9AA03A8D-ED97-4366-BA54-9A0802FA9B84}">
      <dsp:nvSpPr>
        <dsp:cNvPr id="0" name=""/>
        <dsp:cNvSpPr/>
      </dsp:nvSpPr>
      <dsp:spPr>
        <a:xfrm>
          <a:off x="3564125" y="2341393"/>
          <a:ext cx="5600771" cy="708077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Банкомати,що працюють у режимі  незалежної роботи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Банкомати,що працюють у режимі реального часу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Банкомати,що працюють у режимі квазіреального часу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64125" y="2429903"/>
        <a:ext cx="5335242" cy="531057"/>
      </dsp:txXfrm>
    </dsp:sp>
    <dsp:sp modelId="{D4167E9C-D26B-4A08-AF9F-5935709E09D3}">
      <dsp:nvSpPr>
        <dsp:cNvPr id="0" name=""/>
        <dsp:cNvSpPr/>
      </dsp:nvSpPr>
      <dsp:spPr>
        <a:xfrm>
          <a:off x="169722" y="2341393"/>
          <a:ext cx="3394403" cy="7080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latin typeface="Times New Roman" pitchFamily="18" charset="0"/>
              <a:cs typeface="Times New Roman" pitchFamily="18" charset="0"/>
            </a:rPr>
            <a:t>За режимом роботи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4287" y="2375958"/>
        <a:ext cx="3325273" cy="638947"/>
      </dsp:txXfrm>
    </dsp:sp>
    <dsp:sp modelId="{3EFD73AD-3CAB-41AF-9231-1C1DBA67AF01}">
      <dsp:nvSpPr>
        <dsp:cNvPr id="0" name=""/>
        <dsp:cNvSpPr/>
      </dsp:nvSpPr>
      <dsp:spPr>
        <a:xfrm>
          <a:off x="3564125" y="3120278"/>
          <a:ext cx="5600771" cy="708077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Банкомати,що здійснюють депонування готівки з перерахуванням банкнот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Банкомати,що депонують готівку без перерахування банкнот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64125" y="3208788"/>
        <a:ext cx="5335242" cy="531057"/>
      </dsp:txXfrm>
    </dsp:sp>
    <dsp:sp modelId="{D292C615-E410-440B-AA9C-B5B228D0A96F}">
      <dsp:nvSpPr>
        <dsp:cNvPr id="0" name=""/>
        <dsp:cNvSpPr/>
      </dsp:nvSpPr>
      <dsp:spPr>
        <a:xfrm>
          <a:off x="169722" y="3120278"/>
          <a:ext cx="3394403" cy="7080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latin typeface="Times New Roman" pitchFamily="18" charset="0"/>
              <a:cs typeface="Times New Roman" pitchFamily="18" charset="0"/>
            </a:rPr>
            <a:t>За типом депозитарного модуля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4287" y="3154843"/>
        <a:ext cx="3325273" cy="638947"/>
      </dsp:txXfrm>
    </dsp:sp>
    <dsp:sp modelId="{6660DCDC-9D25-4005-9248-B53B998B6737}">
      <dsp:nvSpPr>
        <dsp:cNvPr id="0" name=""/>
        <dsp:cNvSpPr/>
      </dsp:nvSpPr>
      <dsp:spPr>
        <a:xfrm>
          <a:off x="3564125" y="3899164"/>
          <a:ext cx="5600771" cy="708077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Прості банкомати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Банкомати з високим ступенем автоматизації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64125" y="3987674"/>
        <a:ext cx="5335242" cy="531057"/>
      </dsp:txXfrm>
    </dsp:sp>
    <dsp:sp modelId="{E5FBED2C-A6AB-4C4B-843F-8E531E779E1C}">
      <dsp:nvSpPr>
        <dsp:cNvPr id="0" name=""/>
        <dsp:cNvSpPr/>
      </dsp:nvSpPr>
      <dsp:spPr>
        <a:xfrm>
          <a:off x="169722" y="3899164"/>
          <a:ext cx="3394403" cy="7080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latin typeface="Times New Roman" pitchFamily="18" charset="0"/>
              <a:cs typeface="Times New Roman" pitchFamily="18" charset="0"/>
            </a:rPr>
            <a:t>За ступенем автоматизації дії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4287" y="3933729"/>
        <a:ext cx="3325273" cy="638947"/>
      </dsp:txXfrm>
    </dsp:sp>
    <dsp:sp modelId="{9661EDA4-6422-40BE-8B4D-CEE02CA17820}">
      <dsp:nvSpPr>
        <dsp:cNvPr id="0" name=""/>
        <dsp:cNvSpPr/>
      </dsp:nvSpPr>
      <dsp:spPr>
        <a:xfrm>
          <a:off x="3564125" y="4678049"/>
          <a:ext cx="5600771" cy="708077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Банкомати,що видають готівку за командами з клавіатури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Банкомати,що видають готівку за сигналами картки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Банкомати,що видають готівку за візуальним методом ідентифікації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64125" y="4766559"/>
        <a:ext cx="5335242" cy="531057"/>
      </dsp:txXfrm>
    </dsp:sp>
    <dsp:sp modelId="{A60AB5EC-0995-425F-BE3B-E89511A823B6}">
      <dsp:nvSpPr>
        <dsp:cNvPr id="0" name=""/>
        <dsp:cNvSpPr/>
      </dsp:nvSpPr>
      <dsp:spPr>
        <a:xfrm>
          <a:off x="169722" y="4678049"/>
          <a:ext cx="3394403" cy="7080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latin typeface="Times New Roman" pitchFamily="18" charset="0"/>
              <a:cs typeface="Times New Roman" pitchFamily="18" charset="0"/>
            </a:rPr>
            <a:t>За способом приведення в дію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4287" y="4712614"/>
        <a:ext cx="3325273" cy="638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08262-1DFA-4457-9030-B066E8B66A12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52ABE-82F0-4975-8962-4ACE25D98F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616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52ABE-82F0-4975-8962-4ACE25D98FF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604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235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443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7454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27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390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058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917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98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95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77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72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06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9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51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69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86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F99A2-F0FB-4B7A-900E-166C586C208D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C95D5C4-2D30-464A-B5CA-78FBDFF7E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536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БАНКОМАТИ</a:t>
            </a:r>
            <a:endParaRPr lang="ru-RU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679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97140" y="351155"/>
            <a:ext cx="8911687" cy="686075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</a:t>
            </a:r>
            <a:r>
              <a:rPr lang="uk-UA" sz="3200" b="1" dirty="0" err="1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ікаві</a:t>
            </a:r>
            <a:r>
              <a:rPr lang="uk-UA" sz="3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факти про банкомати</a:t>
            </a:r>
            <a:endParaRPr lang="ru-RU" sz="3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60561" y="1241946"/>
            <a:ext cx="9498391" cy="501047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вставлення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картки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банкомат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фото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вставив карту;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- 40 купюр –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банкомат за один раз. Тому при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знятті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великих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вибирати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номінали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купюр,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інакше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довго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гадати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банкомат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відмовляється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давати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середньому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банкомат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6,5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тисяч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 них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80% не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видачею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Інтервал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натискання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клавіш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банкоматі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не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секунд.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платіжних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банкоматів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любили холод. При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мінус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10-15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градусів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могли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відключат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замерзнути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видачі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П'ятниця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найпопулярніший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день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тижня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зняття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готівки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банкомати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банкомати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видачі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золотих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злитків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монет;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1000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біткойн-банкоматів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придбати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валюту на руки;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Один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банкомат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коштує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16000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доларів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США;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фіксується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2000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спроб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злому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банкоматів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крадіжка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вибух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сумарні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мільйонів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доларів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Незважаючи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банкоматів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середньому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пристрій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помиляється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250 дол. на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770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651" y="624110"/>
            <a:ext cx="10289961" cy="1280890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правила </a:t>
            </a:r>
            <a:r>
              <a:rPr lang="ru-RU" sz="3200" b="1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безпеки</a:t>
            </a:r>
            <a:r>
              <a:rPr lang="ru-RU" sz="32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вашої</a:t>
            </a:r>
            <a:r>
              <a:rPr lang="ru-RU" sz="32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карт</a:t>
            </a:r>
            <a:r>
              <a:rPr lang="ru-RU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0310" y="1323833"/>
            <a:ext cx="10044302" cy="5172501"/>
          </a:xfrm>
        </p:spPr>
        <p:txBody>
          <a:bodyPr>
            <a:normAutofit/>
          </a:bodyPr>
          <a:lstStyle/>
          <a:p>
            <a:pPr algn="just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ПІН код —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нікому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Тримайте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картку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Нікому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вірте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повідомляйте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телефону</a:t>
            </a:r>
          </a:p>
          <a:p>
            <a:pPr algn="just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Не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телефон?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Блокуйте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картки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Не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робіть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розумієте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Перевірте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смартфон на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віруси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обережніше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Wi-Fi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Знайдіть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секунд і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огляньте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банкомат</a:t>
            </a:r>
          </a:p>
          <a:p>
            <a:pPr algn="just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Перевірте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сайт</a:t>
            </a:r>
          </a:p>
          <a:p>
            <a:pPr algn="just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переказу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потрібен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номер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картки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запам'ятайте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телефон банку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07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65878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Історія виникнення</a:t>
            </a:r>
            <a:endParaRPr lang="ru-RU" sz="3200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241946" y="1282890"/>
            <a:ext cx="5661130" cy="52543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Прототип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банкомату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винайдений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Лютером Джорджем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Сімджяном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1939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Пристрій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видавав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готівку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 при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списати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апарат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пов'язаний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банком.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Симджана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запропонував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випробувати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винахід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City Bank of New York,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 через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півроку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банкіри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повернули машину,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повідомивши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бачать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банкомат з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видачі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готівки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встановлений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червня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1967 на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півночі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Лондона у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відділенні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британського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банку </a:t>
            </a:r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Barclays . </a:t>
            </a:r>
            <a:endParaRPr lang="uk-UA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Винахідником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шотландець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Джон Шепард-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Баррон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працював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замовленням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 Rue -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британського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знаків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150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2000-х роках при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банкоматів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почали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технологію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Cash Recycling,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готівкові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одним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клієнтом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банкомат,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руки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клієнтом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91373" y="1282890"/>
            <a:ext cx="4313238" cy="2602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427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4084" y="624110"/>
            <a:ext cx="9880527" cy="56324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БАНКОМАТ</a:t>
            </a:r>
            <a:endParaRPr lang="ru-RU" sz="3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32012" y="1433015"/>
            <a:ext cx="5787788" cy="4743948"/>
          </a:xfrm>
        </p:spPr>
        <p:txBody>
          <a:bodyPr>
            <a:normAutofit/>
          </a:bodyPr>
          <a:lstStyle/>
          <a:p>
            <a:pPr algn="just"/>
            <a:r>
              <a:rPr lang="uk-UA" b="1" noProof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Банкома́т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(англ. </a:t>
            </a:r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Automated teller machine (ATM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 —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програмно-технічний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 з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вмонтованою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спеціалізованою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EOM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автоматизованих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видачі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наявних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платіжних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карток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банку про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перерахування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 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банківського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оплати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для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автоматизованого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підтверджують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видача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паперових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касових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чеків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/>
          </a:p>
        </p:txBody>
      </p:sp>
      <p:pic>
        <p:nvPicPr>
          <p:cNvPr id="5" name="Объект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107" y="1394098"/>
            <a:ext cx="4625451" cy="450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803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0541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БАНКУ БАНКОМАТ ДОЗВОЛЯЄ…</a:t>
            </a:r>
            <a:endParaRPr lang="ru-RU" sz="3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047164" y="1378424"/>
            <a:ext cx="9457448" cy="503602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наблизити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розширити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часові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просторові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рамки, в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готівки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внесків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оплату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малих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готівкою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не чеком.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зменшити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потребу у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відділень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скоротити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персонал;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збільшити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доходи,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беручи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плату за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банкоматами.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03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45132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ПРИНЦИП ДІЇ</a:t>
            </a:r>
            <a:endParaRPr lang="ru-RU" sz="3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3391" y="1269242"/>
            <a:ext cx="10031105" cy="5227092"/>
          </a:xfrm>
        </p:spPr>
        <p:txBody>
          <a:bodyPr>
            <a:normAutofit/>
          </a:bodyPr>
          <a:lstStyle/>
          <a:p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завантаження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карт-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рідер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банкомату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утримувачеві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пропонується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ввести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секретний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код (ПІН-код) для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авторизації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карткодержателя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пропонується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доступних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(при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запитуватися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ПІН-код;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налаштувань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конкретного банкомату).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банкомат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шифрує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вміст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магнітної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смуги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чіпа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введений ПІН-код,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операцію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процесинговий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центр банку-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еквайєра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(банку,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обслуговує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банкомат). 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Банк-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еквайєр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відправляє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запит на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Платіжна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маршрутизує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запит у банк-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емітент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(банк,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видав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картку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і,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отримавши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згоду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відмову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(код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авторизації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банкомату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команди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запиту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відправці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запиту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обробці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запит,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видачі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 з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касет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фіксуються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провести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розслідування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оскаржена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Так як ПІН-код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власнику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картки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підтверджені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ПІН-кодом,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вважаються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виконаними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власником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картки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Отримання коштів та картки після закінчення операції</a:t>
            </a:r>
            <a:endParaRPr lang="ru-RU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1786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04189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Класифікація </a:t>
            </a:r>
            <a:r>
              <a:rPr lang="uk-UA" sz="3200" b="1" dirty="0" err="1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банкоматів</a:t>
            </a:r>
            <a:endParaRPr lang="ru-RU" sz="3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054145"/>
              </p:ext>
            </p:extLst>
          </p:nvPr>
        </p:nvGraphicFramePr>
        <p:xfrm>
          <a:off x="2169994" y="1228299"/>
          <a:ext cx="9334619" cy="5390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6446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17836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Функції </a:t>
            </a:r>
            <a:r>
              <a:rPr lang="uk-UA" sz="3200" b="1" dirty="0" err="1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банкоматів</a:t>
            </a:r>
            <a:endParaRPr lang="ru-RU" sz="3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37481"/>
            <a:ext cx="8915400" cy="5227092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готівки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з поточного і строкового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Приймання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вкладів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строковий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депозитний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рахунки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поповнення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карткового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1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поточного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строковий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строкового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оплати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рахунків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списання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поточного і строкового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рахунків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457200" lvl="1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валют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95975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571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НОВІ ФУНКЦІЇ БАНКОМАТІВ В УКРАЇНІ</a:t>
            </a:r>
            <a:endParaRPr lang="ru-RU" sz="3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42155"/>
            <a:ext cx="4102290" cy="29182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418161" y="941696"/>
            <a:ext cx="6209731" cy="52352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січня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2019 року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запрацювали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валют у банкоматах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терміналах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Нацбанк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2018 року і дав банкам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правил.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банкам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установам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валютно-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обмінні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пристрої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доопрацювання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установами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пристрою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продавати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але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купувати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готівку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іноземної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пристроїв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0545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870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Методи</a:t>
            </a:r>
            <a:r>
              <a:rPr lang="ru-RU" sz="32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здійснення</a:t>
            </a:r>
            <a:r>
              <a:rPr lang="ru-RU" sz="32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зловмисних</a:t>
            </a:r>
            <a:r>
              <a:rPr lang="ru-RU" sz="32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дій</a:t>
            </a:r>
            <a:r>
              <a:rPr lang="ru-RU" sz="32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при </a:t>
            </a:r>
            <a:r>
              <a:rPr lang="ru-RU" sz="3200" b="1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банкоматному</a:t>
            </a:r>
            <a:r>
              <a:rPr lang="ru-RU" sz="32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шахрайстві</a:t>
            </a:r>
            <a:endParaRPr lang="ru-RU" sz="3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15370" y="1555844"/>
            <a:ext cx="5181600" cy="5057847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Одна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головних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утримувачів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записують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-код прямо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якому-небудь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носії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зберігається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разом з картою.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карта загублена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вкрадена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злодія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виявляється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карта,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персональний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код.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співробітники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банку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розслідуванні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шахрайства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виявляють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йдеться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дружнє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шахрайство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Член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близький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друг,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колега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карту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дозволу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законного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банкомату.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Підглядання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-за плеча.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Ліванська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петля"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траппинг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Зловмисник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вставляє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всередину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прорізу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прочитування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карт шматок 35-мм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фотоплівки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розрізала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таким чином,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карта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застряє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повертається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назад 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Підміна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розкрадання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Щіпатство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". На банкоматах встановлені датчики, які дозволяють переконатися, що гроші з лотка банкомату узяті. При залишенні в лотку хоч би однієї купюри датчик дає сигнал, що гроші не були забрані. В цьому випадку банкомат посилає у банк повідомлення про анулювання операції зняття грошей з рахунку, оскільки гроші не були узяті фізично. Шахрай забирає собі гроші і подає у банк претензію про неотримання у банкоматі усієї суми. Неотримана утримувачем сума блокується, але якщо за період інкасації таких операцій було декілька, у тому числі дійсно неотримані суми грошових коштів, то встановити істину дуже складно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453485"/>
            <a:ext cx="5181600" cy="5262563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"Фальшиві"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банкомати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Недобросовісні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банкоматів.Після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-кода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шахраї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копіюють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магнітної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смуги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сам ПІН.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загублені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вкрадені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пластик"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підробних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карт.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справжніх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банкоматах,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магнітній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смузі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дійсна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персональний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ідентифікаційний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номер (ПІН)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вірний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.Кібератаки.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.Шахрайський ПІН-ПАД. (ПІН-ПАД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пристрій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призначений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ПІН).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нападів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банкомати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крадіжки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банкоматів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злом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сейфів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..Вандалізм.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.Пограбувань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утримувачів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карт.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Фішинг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phishing).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Класичний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фішинг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розсилка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листів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того,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користувачі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відвідали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веб-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сайти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схожі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сайти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електронної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комерції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фірм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контрольовані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шахраями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пристроїв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копіюють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магнітну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смугу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..Накладних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клавіатур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.Мініатюрних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відеокамер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. Відомі випадки установки фальшивих накладок на вікна видачі готівкових грошових коштів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банкоматів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cash trapping.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Після запиту законним утримувачем грошових коштів купюри затримуються цим пристроєм і не видаються утримувачеві. Далі шахрай знімає накладку разом з готівковими коштами.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6155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</TotalTime>
  <Words>1437</Words>
  <Application>Microsoft Office PowerPoint</Application>
  <PresentationFormat>Широкоэкранный</PresentationFormat>
  <Paragraphs>96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Tahoma</vt:lpstr>
      <vt:lpstr>Times New Roman</vt:lpstr>
      <vt:lpstr>Wingdings</vt:lpstr>
      <vt:lpstr>Wingdings 3</vt:lpstr>
      <vt:lpstr>Легкий дым</vt:lpstr>
      <vt:lpstr>БАНКОМАТИ</vt:lpstr>
      <vt:lpstr>Історія виникнення</vt:lpstr>
      <vt:lpstr>БАНКОМАТ</vt:lpstr>
      <vt:lpstr>ДЛЯ БАНКУ БАНКОМАТ ДОЗВОЛЯЄ…</vt:lpstr>
      <vt:lpstr>ПРИНЦИП ДІЇ</vt:lpstr>
      <vt:lpstr>Класифікація банкоматів</vt:lpstr>
      <vt:lpstr>Функції банкоматів</vt:lpstr>
      <vt:lpstr>НОВІ ФУНКЦІЇ БАНКОМАТІВ В УКРАЇНІ</vt:lpstr>
      <vt:lpstr>Методи здійснення зловмисних дій при банкоматному шахрайстві</vt:lpstr>
      <vt:lpstr>Цікаві факти про банкомати</vt:lpstr>
      <vt:lpstr>правила безпеки вашої картки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ПК</cp:lastModifiedBy>
  <cp:revision>4</cp:revision>
  <dcterms:created xsi:type="dcterms:W3CDTF">2020-05-21T08:04:48Z</dcterms:created>
  <dcterms:modified xsi:type="dcterms:W3CDTF">2020-11-13T05:54:26Z</dcterms:modified>
</cp:coreProperties>
</file>