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7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7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0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2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3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8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8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16FC-3F67-4C5E-BF55-2126FACFD50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5600" y="1214438"/>
            <a:ext cx="9144000" cy="2387600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деліктне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04240" y="3683318"/>
            <a:ext cx="9144000" cy="1655762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7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645"/>
            <a:ext cx="11353800" cy="1325563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види </a:t>
            </a:r>
            <a:b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відповідальності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" y="1642745"/>
            <a:ext cx="1118108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ґ)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73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0"/>
            <a:ext cx="12039600" cy="1325563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 відповідальність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58240"/>
            <a:ext cx="11201400" cy="56997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законами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підзаконними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правом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справ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дізнання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КПК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правом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так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таких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правосуб’єктності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виїзд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позасудовому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судовому порядку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судовому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коротші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 та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спрощеною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процедурою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ст. 258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76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645"/>
            <a:ext cx="10515600" cy="1189355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цивільно-правова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" y="1270000"/>
            <a:ext cx="11252200" cy="48971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презумпція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презумпція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 першу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винного з метою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відновити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позасудовому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заінтересованої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суду 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— до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подовжуватися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3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5925"/>
            <a:ext cx="10134600" cy="549275"/>
          </a:xfrm>
        </p:spPr>
        <p:txBody>
          <a:bodyPr>
            <a:no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дисциплінарна відповідальність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" y="129730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додержуватись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додержуватись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7360" y="3777754"/>
            <a:ext cx="3312160" cy="59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577840" y="3912374"/>
            <a:ext cx="1828800" cy="299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17840" y="3777754"/>
            <a:ext cx="3312160" cy="59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Публічно-правова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7360" y="4875034"/>
            <a:ext cx="3312160" cy="59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Дисциплінарна відповідальність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577840" y="5024894"/>
            <a:ext cx="1828800" cy="299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117840" y="4736108"/>
            <a:ext cx="3312160" cy="59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59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5925"/>
            <a:ext cx="10134600" cy="549275"/>
          </a:xfrm>
        </p:spPr>
        <p:txBody>
          <a:bodyPr>
            <a:no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дисциплінарна відповідальність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" y="1297305"/>
            <a:ext cx="10744200" cy="543877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галуззю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Тут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побічно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нормативному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трудового,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-трудового й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характеристикою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вчинив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16-річного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описаний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осудність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повнолітньою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 характеристикою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«начальник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зв’язків.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68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285"/>
            <a:ext cx="1051560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320" y="144684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Коломоєць Т. О.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/ Т. О. Коломоєць. — К. 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Iстина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2011.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177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Коломоєць Т. О.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практика 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 : 12.00.07 / Т. О. Коломоєць ; Нац. ун-т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Х., 2005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454 с.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Колпаков В. К.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/ В. К. Колпаков.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 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Юрінком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Iнтер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Курс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В.К. Колпаков, О.В. Кузьменко, І.Д. Пастух, В.Д. Сущенко [та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 / за ред. В.В. Коваленка.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Юрінком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808 с.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Кодекс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http:\\www.rada.gov.ua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40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практичного заняття № 1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75" y="1362075"/>
            <a:ext cx="11020425" cy="49244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 адміністративно-деліктного законодавства.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адміністративно-деліктного законодавства.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адміністративно-деліктного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адміністративно-деліктного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Адміністративна відповідальність у зарубіжних країнах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5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280" y="90805"/>
            <a:ext cx="1051560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60" y="995680"/>
            <a:ext cx="11864340" cy="5709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юрисдикційної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та структуру чинного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адміністративно-юрисдикційні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8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" y="1544320"/>
            <a:ext cx="11282680" cy="463264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тлумачити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підвідомчість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справах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адміністративно-процесуальні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2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400" y="1066165"/>
            <a:ext cx="10515600" cy="1325563"/>
          </a:xfrm>
        </p:spPr>
        <p:txBody>
          <a:bodyPr/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Адміністративно-деліктне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7242382">
            <a:off x="2824480" y="2704665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3423552">
            <a:off x="7519045" y="2699460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39567" y="3672586"/>
            <a:ext cx="3380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4471" y="3672586"/>
            <a:ext cx="3453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600" y="5619095"/>
            <a:ext cx="9337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Адмінстративно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деліктне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адмінстративної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скоєння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1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080" y="913765"/>
            <a:ext cx="1051560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80" y="2070214"/>
            <a:ext cx="10515600" cy="27463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обмежився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 "Мета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519611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effectLst/>
                <a:latin typeface="Times New Roman" panose="02020603050405020304" pitchFamily="18" charset="0"/>
              </a:rPr>
              <a:t>*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Адміністративна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за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правопорушення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передбачені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цим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Кодексом,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настає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якщо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ці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за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своїм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характером не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тягнуть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за собою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до закону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кримінальної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</a:rPr>
              <a:t>відповідальності</a:t>
            </a:r>
            <a:r>
              <a:rPr lang="ru-RU" b="1" i="1" dirty="0" smtClean="0">
                <a:effectLst/>
                <a:latin typeface="Times New Roman" panose="02020603050405020304" pitchFamily="18" charset="0"/>
              </a:rPr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4559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920" y="105231"/>
            <a:ext cx="1051560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визначення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920" y="1247914"/>
            <a:ext cx="3312160" cy="59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енциклопедія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216400" y="1382534"/>
            <a:ext cx="1828800" cy="299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11199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вид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5920" y="2310517"/>
            <a:ext cx="331216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В. Коваль, Ю. П.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Битяк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Зуй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5920" y="3456498"/>
            <a:ext cx="331216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Є.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920" y="4602479"/>
            <a:ext cx="331216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П. Голосніченко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216400" y="2558237"/>
            <a:ext cx="1828800" cy="299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16400" y="3606358"/>
            <a:ext cx="1828800" cy="299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216400" y="4833619"/>
            <a:ext cx="1828800" cy="299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5920" y="5628639"/>
            <a:ext cx="331216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В.К.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Колпаков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96000" y="2488625"/>
            <a:ext cx="5449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96000" y="3444413"/>
            <a:ext cx="58540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6000" y="452181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99840" y="5488149"/>
            <a:ext cx="8392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переліченим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дефініціям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бракує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вказівок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компонентом будь-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настає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правопорушником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компетентною особою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0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394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вчинили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960" y="3066900"/>
            <a:ext cx="4912359" cy="467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2306485">
            <a:off x="2802971" y="3621857"/>
            <a:ext cx="386080" cy="1249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064761" y="3774258"/>
            <a:ext cx="386080" cy="1249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025069">
            <a:off x="7236362" y="3672474"/>
            <a:ext cx="386080" cy="1249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3386" y="4730201"/>
            <a:ext cx="30907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33255" y="5036575"/>
            <a:ext cx="286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79919" y="5065309"/>
            <a:ext cx="43658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4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440" y="17208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440" y="1497648"/>
            <a:ext cx="11135360" cy="5431471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ст. 23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право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комітетах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рад;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комітетамирайонними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судами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суддями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судами,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судами,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судами,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Судом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(ст. 213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акт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б)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і 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правовою природою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а) кодексах; б) законах; в) правилах.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3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40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213803"/>
            <a:ext cx="11191240" cy="5608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верховенство права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невідворотності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9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882</Words>
  <Application>Microsoft Office PowerPoint</Application>
  <PresentationFormat>Широкоэкранный</PresentationFormat>
  <Paragraphs>116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«Адміністративно – деліктне право»</vt:lpstr>
      <vt:lpstr>Мета курсу:</vt:lpstr>
      <vt:lpstr>Вміти:</vt:lpstr>
      <vt:lpstr>Адміністративно-деліктне право</vt:lpstr>
      <vt:lpstr>Адміністративна відповідальність</vt:lpstr>
      <vt:lpstr>Підходи до визначення</vt:lpstr>
      <vt:lpstr>Презентация PowerPoint</vt:lpstr>
      <vt:lpstr>Ознаки адміністративної відповідальності</vt:lpstr>
      <vt:lpstr>Принципи адміністративної відповідальності</vt:lpstr>
      <vt:lpstr>Адміністративна відповідальність vs інші види  юридичної відповідальності</vt:lpstr>
      <vt:lpstr>Адміністративна відповідальність vs  кримінальна відповідальність</vt:lpstr>
      <vt:lpstr>Адміністративна відповідальність vs  цивільно-правова відповідальність</vt:lpstr>
      <vt:lpstr>Адміністративна відповідальність vs  дисциплінарна відповідальність</vt:lpstr>
      <vt:lpstr>Адміністративна відповідальність vs  дисциплінарна відповідальність</vt:lpstr>
      <vt:lpstr>Рекомендована література</vt:lpstr>
      <vt:lpstr>Тема практичного заняття №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«Адміністративно – деліктне право»</dc:title>
  <dc:creator>User</dc:creator>
  <cp:lastModifiedBy>User</cp:lastModifiedBy>
  <cp:revision>18</cp:revision>
  <dcterms:created xsi:type="dcterms:W3CDTF">2022-09-04T15:29:10Z</dcterms:created>
  <dcterms:modified xsi:type="dcterms:W3CDTF">2023-09-06T13:47:00Z</dcterms:modified>
</cp:coreProperties>
</file>