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Radley" panose="020B0604020202020204" charset="0"/>
      <p:regular r:id="rId17"/>
    </p:embeddedFont>
    <p:embeddedFont>
      <p:font typeface="Bebas Neue" panose="020B0604020202020204" charset="-52"/>
      <p:regular r:id="rId18"/>
    </p:embeddedFont>
    <p:embeddedFont>
      <p:font typeface="Arimo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9" d="100"/>
          <a:sy n="49" d="100"/>
        </p:scale>
        <p:origin x="-5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849121"/>
            <a:ext cx="7352785" cy="359158"/>
            <a:chOff x="0" y="0"/>
            <a:chExt cx="9803713" cy="478877"/>
          </a:xfrm>
        </p:grpSpPr>
        <p:sp>
          <p:nvSpPr>
            <p:cNvPr id="3" name="AutoShape 3"/>
            <p:cNvSpPr/>
            <p:nvPr/>
          </p:nvSpPr>
          <p:spPr>
            <a:xfrm>
              <a:off x="0" y="220389"/>
              <a:ext cx="2485879" cy="38100"/>
            </a:xfrm>
            <a:prstGeom prst="rect">
              <a:avLst/>
            </a:prstGeom>
            <a:solidFill>
              <a:srgbClr val="0B0B0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3413373" y="57150"/>
              <a:ext cx="6390341" cy="4217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399"/>
                </a:lnSpc>
              </a:pPr>
              <a:r>
                <a:rPr lang="en-US" sz="2399">
                  <a:solidFill>
                    <a:srgbClr val="0B0B0B"/>
                  </a:solidFill>
                  <a:latin typeface="Radley"/>
                </a:rPr>
                <a:t>01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646833" y="457003"/>
            <a:ext cx="9790833" cy="982999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684300" y="1636904"/>
            <a:ext cx="11419084" cy="4385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7099"/>
              </a:lnSpc>
            </a:pPr>
            <a:r>
              <a:rPr lang="en-US" sz="17999" dirty="0" err="1">
                <a:solidFill>
                  <a:srgbClr val="0B0B0B"/>
                </a:solidFill>
                <a:latin typeface="Bebas Neue"/>
              </a:rPr>
              <a:t>Приклади</a:t>
            </a:r>
            <a:r>
              <a:rPr lang="en-US" sz="17999" dirty="0">
                <a:solidFill>
                  <a:srgbClr val="0B0B0B"/>
                </a:solidFill>
                <a:latin typeface="Bebas Neue"/>
              </a:rPr>
              <a:t> </a:t>
            </a:r>
            <a:r>
              <a:rPr lang="en-US" sz="17999" dirty="0" err="1">
                <a:solidFill>
                  <a:srgbClr val="0B0B0B"/>
                </a:solidFill>
                <a:latin typeface="Bebas Neue"/>
              </a:rPr>
              <a:t>за</a:t>
            </a:r>
            <a:r>
              <a:rPr lang="en-US" sz="17999" dirty="0">
                <a:solidFill>
                  <a:srgbClr val="0B0B0B"/>
                </a:solidFill>
                <a:latin typeface="Bebas Neue"/>
              </a:rPr>
              <a:t> </a:t>
            </a:r>
            <a:r>
              <a:rPr lang="en-US" sz="17999" dirty="0" err="1">
                <a:solidFill>
                  <a:srgbClr val="0B0B0B"/>
                </a:solidFill>
                <a:latin typeface="Bebas Neue"/>
              </a:rPr>
              <a:t>Жаком</a:t>
            </a:r>
            <a:r>
              <a:rPr lang="en-US" sz="17999" dirty="0">
                <a:solidFill>
                  <a:srgbClr val="0B0B0B"/>
                </a:solidFill>
                <a:latin typeface="Bebas Neue"/>
              </a:rPr>
              <a:t> </a:t>
            </a:r>
            <a:r>
              <a:rPr lang="en-US" sz="17999" dirty="0" err="1" smtClean="0">
                <a:solidFill>
                  <a:srgbClr val="0B0B0B"/>
                </a:solidFill>
                <a:latin typeface="Bebas Neue"/>
              </a:rPr>
              <a:t>Сегел</a:t>
            </a:r>
            <a:r>
              <a:rPr lang="uk-UA" sz="17999" dirty="0" smtClean="0">
                <a:solidFill>
                  <a:srgbClr val="0B0B0B"/>
                </a:solidFill>
                <a:latin typeface="Bebas Neue"/>
              </a:rPr>
              <a:t>А</a:t>
            </a:r>
            <a:endParaRPr lang="en-US" sz="17999" dirty="0">
              <a:solidFill>
                <a:srgbClr val="0B0B0B"/>
              </a:solidFill>
              <a:latin typeface="Bebas Neue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300729" y="8475002"/>
            <a:ext cx="7802656" cy="271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00"/>
              </a:lnSpc>
            </a:pPr>
            <a:r>
              <a:rPr lang="en-US" sz="2100" dirty="0" err="1">
                <a:solidFill>
                  <a:srgbClr val="0B0B0B"/>
                </a:solidFill>
                <a:latin typeface="Radley"/>
              </a:rPr>
              <a:t>Виконала</a:t>
            </a:r>
            <a:r>
              <a:rPr lang="en-US" sz="2100" dirty="0">
                <a:solidFill>
                  <a:srgbClr val="0B0B0B"/>
                </a:solidFill>
                <a:latin typeface="Radley"/>
              </a:rPr>
              <a:t> </a:t>
            </a:r>
            <a:r>
              <a:rPr lang="en-US" sz="2100" dirty="0" err="1">
                <a:solidFill>
                  <a:srgbClr val="0B0B0B"/>
                </a:solidFill>
                <a:latin typeface="Radley"/>
              </a:rPr>
              <a:t>Корягіна</a:t>
            </a:r>
            <a:r>
              <a:rPr lang="en-US" sz="2100" dirty="0">
                <a:solidFill>
                  <a:srgbClr val="0B0B0B"/>
                </a:solidFill>
                <a:latin typeface="Radley"/>
              </a:rPr>
              <a:t> </a:t>
            </a:r>
            <a:r>
              <a:rPr lang="en-US" sz="2100" dirty="0" err="1">
                <a:solidFill>
                  <a:srgbClr val="0B0B0B"/>
                </a:solidFill>
                <a:latin typeface="Radley"/>
              </a:rPr>
              <a:t>Марина</a:t>
            </a:r>
            <a:endParaRPr lang="en-US" sz="2100" dirty="0">
              <a:solidFill>
                <a:srgbClr val="0B0B0B"/>
              </a:solidFill>
              <a:latin typeface="Radle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0B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064424" y="1028700"/>
            <a:ext cx="4194876" cy="362170"/>
            <a:chOff x="0" y="0"/>
            <a:chExt cx="5593168" cy="482894"/>
          </a:xfrm>
        </p:grpSpPr>
        <p:sp>
          <p:nvSpPr>
            <p:cNvPr id="3" name="AutoShape 3"/>
            <p:cNvSpPr/>
            <p:nvPr/>
          </p:nvSpPr>
          <p:spPr>
            <a:xfrm>
              <a:off x="3107289" y="220389"/>
              <a:ext cx="2485879" cy="38100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57150"/>
              <a:ext cx="2072341" cy="4257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399"/>
                </a:lnSpc>
              </a:pPr>
              <a:r>
                <a:rPr lang="en-US" sz="2399">
                  <a:solidFill>
                    <a:srgbClr val="FFFFFF"/>
                  </a:solidFill>
                  <a:latin typeface="Radley"/>
                </a:rPr>
                <a:t>10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40528" y="7420863"/>
            <a:ext cx="17833365" cy="2487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679"/>
              </a:lnSpc>
            </a:pPr>
            <a:r>
              <a:rPr lang="en-US" sz="8800" dirty="0">
                <a:solidFill>
                  <a:srgbClr val="FFFFFF"/>
                </a:solidFill>
                <a:latin typeface="Radley" panose="020B0604020202020204" charset="0"/>
              </a:rPr>
              <a:t>9. </a:t>
            </a:r>
            <a:r>
              <a:rPr lang="en-US" sz="8800" dirty="0" err="1">
                <a:solidFill>
                  <a:srgbClr val="FFFFFF"/>
                </a:solidFill>
                <a:latin typeface="Radley" panose="020B0604020202020204" charset="0"/>
              </a:rPr>
              <a:t>Голосують</a:t>
            </a:r>
            <a:r>
              <a:rPr lang="en-US" sz="8800" dirty="0">
                <a:solidFill>
                  <a:srgbClr val="FFFFFF"/>
                </a:solidFill>
                <a:latin typeface="Radley" panose="020B0604020202020204" charset="0"/>
              </a:rPr>
              <a:t> </a:t>
            </a:r>
            <a:r>
              <a:rPr lang="en-US" sz="8800" dirty="0" err="1">
                <a:solidFill>
                  <a:srgbClr val="FFFFFF"/>
                </a:solidFill>
                <a:latin typeface="Radley" panose="020B0604020202020204" charset="0"/>
              </a:rPr>
              <a:t>за</a:t>
            </a:r>
            <a:endParaRPr lang="en-US" sz="8800" dirty="0">
              <a:solidFill>
                <a:srgbClr val="FFFFFF"/>
              </a:solidFill>
              <a:latin typeface="Radley" panose="020B0604020202020204" charset="0"/>
            </a:endParaRPr>
          </a:p>
          <a:p>
            <a:pPr algn="r">
              <a:lnSpc>
                <a:spcPts val="9680"/>
              </a:lnSpc>
            </a:pPr>
            <a:r>
              <a:rPr lang="en-US" sz="8800" dirty="0" err="1">
                <a:solidFill>
                  <a:srgbClr val="FFFFFF"/>
                </a:solidFill>
                <a:latin typeface="Radley" panose="020B0604020202020204" charset="0"/>
              </a:rPr>
              <a:t>активність</a:t>
            </a:r>
            <a:r>
              <a:rPr lang="en-US" sz="8800" dirty="0">
                <a:solidFill>
                  <a:srgbClr val="FFFFFF"/>
                </a:solidFill>
                <a:latin typeface="Radley" panose="020B0604020202020204" charset="0"/>
              </a:rPr>
              <a:t>, а </a:t>
            </a:r>
            <a:r>
              <a:rPr lang="en-US" sz="8800" dirty="0" err="1">
                <a:solidFill>
                  <a:srgbClr val="FFFFFF"/>
                </a:solidFill>
                <a:latin typeface="Radley" panose="020B0604020202020204" charset="0"/>
              </a:rPr>
              <a:t>не</a:t>
            </a:r>
            <a:r>
              <a:rPr lang="en-US" sz="8800" dirty="0">
                <a:solidFill>
                  <a:srgbClr val="FFFFFF"/>
                </a:solidFill>
                <a:latin typeface="Radley" panose="020B0604020202020204" charset="0"/>
              </a:rPr>
              <a:t> </a:t>
            </a:r>
            <a:r>
              <a:rPr lang="en-US" sz="8800" dirty="0" err="1">
                <a:solidFill>
                  <a:srgbClr val="FFFFFF"/>
                </a:solidFill>
                <a:latin typeface="Radley" panose="020B0604020202020204" charset="0"/>
              </a:rPr>
              <a:t>за</a:t>
            </a:r>
            <a:r>
              <a:rPr lang="en-US" sz="8800" dirty="0">
                <a:solidFill>
                  <a:srgbClr val="FFFFFF"/>
                </a:solidFill>
                <a:latin typeface="Radley" panose="020B0604020202020204" charset="0"/>
              </a:rPr>
              <a:t> </a:t>
            </a:r>
            <a:r>
              <a:rPr lang="en-US" sz="8800" dirty="0" err="1">
                <a:solidFill>
                  <a:srgbClr val="FFFFFF"/>
                </a:solidFill>
                <a:latin typeface="Radley" panose="020B0604020202020204" charset="0"/>
              </a:rPr>
              <a:t>пасивність</a:t>
            </a:r>
            <a:r>
              <a:rPr lang="en-US" sz="8800" dirty="0">
                <a:solidFill>
                  <a:srgbClr val="FFFFFF"/>
                </a:solidFill>
                <a:latin typeface="Radley" panose="020B0604020202020204" charset="0"/>
              </a:rPr>
              <a:t>.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443649" y="2067209"/>
            <a:ext cx="4350068" cy="615258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1000125"/>
            <a:ext cx="8696650" cy="472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en-US" sz="3000">
                <a:solidFill>
                  <a:srgbClr val="FFFFFF"/>
                </a:solidFill>
                <a:latin typeface="Radley"/>
              </a:rPr>
              <a:t>ЗеГромада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725350" y="3108624"/>
            <a:ext cx="7260355" cy="2485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99"/>
              </a:lnSpc>
            </a:pPr>
            <a:r>
              <a:rPr lang="en-US" sz="2999" dirty="0" err="1">
                <a:solidFill>
                  <a:srgbClr val="FFFFFF"/>
                </a:solidFill>
                <a:latin typeface="Radley"/>
              </a:rPr>
              <a:t>Взагалі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вся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ЗеКоманда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,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намагається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smtClean="0">
                <a:solidFill>
                  <a:srgbClr val="FFFFFF"/>
                </a:solidFill>
                <a:latin typeface="Radley"/>
              </a:rPr>
              <a:t>с</a:t>
            </a:r>
            <a:r>
              <a:rPr lang="uk-UA" sz="2999" dirty="0" smtClean="0">
                <a:solidFill>
                  <a:srgbClr val="FFFFFF"/>
                </a:solidFill>
                <a:latin typeface="Radley"/>
              </a:rPr>
              <a:t>т</a:t>
            </a:r>
            <a:r>
              <a:rPr lang="en-US" sz="2999" dirty="0" err="1" smtClean="0">
                <a:solidFill>
                  <a:srgbClr val="FFFFFF"/>
                </a:solidFill>
                <a:latin typeface="Radley"/>
              </a:rPr>
              <a:t>ворювати</a:t>
            </a:r>
            <a:r>
              <a:rPr lang="en-US" sz="2999" dirty="0" smtClean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навколо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себе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атмосферу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активності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: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тут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про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це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каже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слоган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-"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вперед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до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змін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на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краще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!".</a:t>
            </a:r>
          </a:p>
          <a:p>
            <a:pPr>
              <a:lnSpc>
                <a:spcPts val="3900"/>
              </a:lnSpc>
            </a:pPr>
            <a:endParaRPr lang="en-US" sz="2999" dirty="0">
              <a:solidFill>
                <a:srgbClr val="FFFFFF"/>
              </a:solidFill>
              <a:latin typeface="Radle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0B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064424" y="1028700"/>
            <a:ext cx="4194876" cy="362170"/>
            <a:chOff x="0" y="0"/>
            <a:chExt cx="5593168" cy="482894"/>
          </a:xfrm>
        </p:grpSpPr>
        <p:sp>
          <p:nvSpPr>
            <p:cNvPr id="3" name="AutoShape 3"/>
            <p:cNvSpPr/>
            <p:nvPr/>
          </p:nvSpPr>
          <p:spPr>
            <a:xfrm>
              <a:off x="3107289" y="220389"/>
              <a:ext cx="2485879" cy="38100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57150"/>
              <a:ext cx="2072341" cy="4257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399"/>
                </a:lnSpc>
              </a:pPr>
              <a:r>
                <a:rPr lang="en-US" sz="2399">
                  <a:solidFill>
                    <a:srgbClr val="FFFFFF"/>
                  </a:solidFill>
                  <a:latin typeface="Radley"/>
                </a:rPr>
                <a:t>11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40528" y="7420863"/>
            <a:ext cx="17833365" cy="2465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679"/>
              </a:lnSpc>
            </a:pPr>
            <a:r>
              <a:rPr lang="en-US" sz="8800" dirty="0">
                <a:solidFill>
                  <a:srgbClr val="FFFFFF"/>
                </a:solidFill>
                <a:latin typeface="Radley" panose="020B0604020202020204" charset="0"/>
              </a:rPr>
              <a:t>10. </a:t>
            </a:r>
            <a:r>
              <a:rPr lang="en-US" sz="8800" dirty="0" err="1">
                <a:solidFill>
                  <a:srgbClr val="FFFFFF"/>
                </a:solidFill>
                <a:latin typeface="Radley" panose="020B0604020202020204" charset="0"/>
              </a:rPr>
              <a:t>Голосують</a:t>
            </a:r>
            <a:endParaRPr lang="en-US" sz="8800" dirty="0">
              <a:solidFill>
                <a:srgbClr val="FFFFFF"/>
              </a:solidFill>
              <a:latin typeface="Radley" panose="020B0604020202020204" charset="0"/>
            </a:endParaRPr>
          </a:p>
          <a:p>
            <a:pPr algn="r">
              <a:lnSpc>
                <a:spcPts val="9680"/>
              </a:lnSpc>
            </a:pPr>
            <a:r>
              <a:rPr lang="en-US" sz="8800" dirty="0" err="1">
                <a:solidFill>
                  <a:srgbClr val="FFFFFF"/>
                </a:solidFill>
                <a:latin typeface="Radley" panose="020B0604020202020204" charset="0"/>
              </a:rPr>
              <a:t>за</a:t>
            </a:r>
            <a:r>
              <a:rPr lang="en-US" sz="8800" dirty="0">
                <a:solidFill>
                  <a:srgbClr val="FFFFFF"/>
                </a:solidFill>
                <a:latin typeface="Radley" panose="020B0604020202020204" charset="0"/>
              </a:rPr>
              <a:t> </a:t>
            </a:r>
            <a:r>
              <a:rPr lang="en-US" sz="8800" dirty="0" err="1">
                <a:solidFill>
                  <a:srgbClr val="FFFFFF"/>
                </a:solidFill>
                <a:latin typeface="Radley" panose="020B0604020202020204" charset="0"/>
              </a:rPr>
              <a:t>себе</a:t>
            </a:r>
            <a:r>
              <a:rPr lang="en-US" sz="8800" dirty="0">
                <a:solidFill>
                  <a:srgbClr val="FFFFFF"/>
                </a:solidFill>
                <a:latin typeface="Radley" panose="020B0604020202020204" charset="0"/>
              </a:rPr>
              <a:t>, а </a:t>
            </a:r>
            <a:r>
              <a:rPr lang="en-US" sz="8800" dirty="0" err="1">
                <a:solidFill>
                  <a:srgbClr val="FFFFFF"/>
                </a:solidFill>
                <a:latin typeface="Radley" panose="020B0604020202020204" charset="0"/>
              </a:rPr>
              <a:t>не</a:t>
            </a:r>
            <a:r>
              <a:rPr lang="en-US" sz="8800" dirty="0">
                <a:solidFill>
                  <a:srgbClr val="FFFFFF"/>
                </a:solidFill>
                <a:latin typeface="Radley" panose="020B0604020202020204" charset="0"/>
              </a:rPr>
              <a:t> </a:t>
            </a:r>
            <a:r>
              <a:rPr lang="en-US" sz="8800" dirty="0" err="1">
                <a:solidFill>
                  <a:srgbClr val="FFFFFF"/>
                </a:solidFill>
                <a:latin typeface="Radley" panose="020B0604020202020204" charset="0"/>
              </a:rPr>
              <a:t>за</a:t>
            </a:r>
            <a:r>
              <a:rPr lang="en-US" sz="8800" dirty="0">
                <a:solidFill>
                  <a:srgbClr val="FFFFFF"/>
                </a:solidFill>
                <a:latin typeface="Radley" panose="020B0604020202020204" charset="0"/>
              </a:rPr>
              <a:t> </a:t>
            </a:r>
            <a:r>
              <a:rPr lang="en-US" sz="8800" dirty="0" err="1">
                <a:solidFill>
                  <a:srgbClr val="FFFFFF"/>
                </a:solidFill>
                <a:latin typeface="Radley" panose="020B0604020202020204" charset="0"/>
              </a:rPr>
              <a:t>кандидата</a:t>
            </a:r>
            <a:r>
              <a:rPr lang="en-US" sz="2087" dirty="0">
                <a:solidFill>
                  <a:srgbClr val="FFFFFF"/>
                </a:solidFill>
                <a:latin typeface="Arimo"/>
              </a:rPr>
              <a:t>.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22461" y="2144851"/>
            <a:ext cx="9381730" cy="572285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1000125"/>
            <a:ext cx="8696650" cy="472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en-US" sz="3000">
                <a:solidFill>
                  <a:srgbClr val="FFFFFF"/>
                </a:solidFill>
                <a:latin typeface="Radley"/>
              </a:rPr>
              <a:t>Аграрна партія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813537" y="2666417"/>
            <a:ext cx="7260355" cy="1908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99"/>
              </a:lnSpc>
            </a:pPr>
            <a:r>
              <a:rPr lang="en-US" sz="3000">
                <a:solidFill>
                  <a:srgbClr val="FFFFFF"/>
                </a:solidFill>
                <a:latin typeface="Radley"/>
              </a:rPr>
              <a:t>Аграрна партія представляє інтереси селян, таким чином вони голосують за власну вигоду.</a:t>
            </a:r>
          </a:p>
          <a:p>
            <a:pPr>
              <a:lnSpc>
                <a:spcPts val="3900"/>
              </a:lnSpc>
            </a:pPr>
            <a:endParaRPr lang="en-US" sz="3000">
              <a:solidFill>
                <a:srgbClr val="FFFFFF"/>
              </a:solidFill>
              <a:latin typeface="Radle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0B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034202" y="7420863"/>
            <a:ext cx="14039691" cy="2465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679"/>
              </a:lnSpc>
            </a:pPr>
            <a:r>
              <a:rPr lang="en-US" sz="8800" dirty="0">
                <a:solidFill>
                  <a:srgbClr val="FFFFFF"/>
                </a:solidFill>
                <a:latin typeface="Radley"/>
              </a:rPr>
              <a:t>1. </a:t>
            </a:r>
            <a:r>
              <a:rPr lang="en-US" sz="8800" dirty="0" err="1">
                <a:solidFill>
                  <a:srgbClr val="FFFFFF"/>
                </a:solidFill>
                <a:latin typeface="Radley"/>
              </a:rPr>
              <a:t>Голосують</a:t>
            </a:r>
            <a:r>
              <a:rPr lang="en-US" sz="8800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8800" dirty="0" err="1">
                <a:solidFill>
                  <a:srgbClr val="FFFFFF"/>
                </a:solidFill>
                <a:latin typeface="Radley"/>
              </a:rPr>
              <a:t>за</a:t>
            </a:r>
            <a:endParaRPr lang="en-US" sz="8800" dirty="0">
              <a:solidFill>
                <a:srgbClr val="FFFFFF"/>
              </a:solidFill>
              <a:latin typeface="Radley"/>
            </a:endParaRPr>
          </a:p>
          <a:p>
            <a:pPr algn="r">
              <a:lnSpc>
                <a:spcPts val="9680"/>
              </a:lnSpc>
            </a:pPr>
            <a:r>
              <a:rPr lang="en-US" sz="8800" dirty="0" err="1">
                <a:solidFill>
                  <a:srgbClr val="FFFFFF"/>
                </a:solidFill>
                <a:latin typeface="Radley" panose="020B0604020202020204" charset="0"/>
              </a:rPr>
              <a:t>людину</a:t>
            </a:r>
            <a:r>
              <a:rPr lang="en-US" sz="8800" dirty="0">
                <a:solidFill>
                  <a:srgbClr val="FFFFFF"/>
                </a:solidFill>
                <a:latin typeface="Radley" panose="020B0604020202020204" charset="0"/>
              </a:rPr>
              <a:t>, а </a:t>
            </a:r>
            <a:r>
              <a:rPr lang="en-US" sz="8800" dirty="0" err="1">
                <a:solidFill>
                  <a:srgbClr val="FFFFFF"/>
                </a:solidFill>
                <a:latin typeface="Radley" panose="020B0604020202020204" charset="0"/>
              </a:rPr>
              <a:t>не</a:t>
            </a:r>
            <a:r>
              <a:rPr lang="en-US" sz="8800" dirty="0">
                <a:solidFill>
                  <a:srgbClr val="FFFFFF"/>
                </a:solidFill>
                <a:latin typeface="Radley" panose="020B0604020202020204" charset="0"/>
              </a:rPr>
              <a:t> </a:t>
            </a:r>
            <a:r>
              <a:rPr lang="en-US" sz="8800" dirty="0" err="1">
                <a:solidFill>
                  <a:srgbClr val="FFFFFF"/>
                </a:solidFill>
                <a:latin typeface="Radley" panose="020B0604020202020204" charset="0"/>
              </a:rPr>
              <a:t>за</a:t>
            </a:r>
            <a:r>
              <a:rPr lang="en-US" sz="8800" dirty="0">
                <a:solidFill>
                  <a:srgbClr val="FFFFFF"/>
                </a:solidFill>
                <a:latin typeface="Radley" panose="020B0604020202020204" charset="0"/>
              </a:rPr>
              <a:t> </a:t>
            </a:r>
            <a:r>
              <a:rPr lang="en-US" sz="8800" dirty="0" err="1">
                <a:solidFill>
                  <a:srgbClr val="FFFFFF"/>
                </a:solidFill>
                <a:latin typeface="Radley" panose="020B0604020202020204" charset="0"/>
              </a:rPr>
              <a:t>партію</a:t>
            </a:r>
            <a:r>
              <a:rPr lang="en-US" sz="2087" dirty="0">
                <a:solidFill>
                  <a:srgbClr val="FFFFFF"/>
                </a:solidFill>
                <a:latin typeface="Arimo"/>
              </a:rPr>
              <a:t>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3064424" y="1028700"/>
            <a:ext cx="4194876" cy="359158"/>
            <a:chOff x="0" y="0"/>
            <a:chExt cx="5593168" cy="478877"/>
          </a:xfrm>
        </p:grpSpPr>
        <p:sp>
          <p:nvSpPr>
            <p:cNvPr id="4" name="AutoShape 4"/>
            <p:cNvSpPr/>
            <p:nvPr/>
          </p:nvSpPr>
          <p:spPr>
            <a:xfrm>
              <a:off x="3107289" y="220389"/>
              <a:ext cx="2485879" cy="38100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57150"/>
              <a:ext cx="2072341" cy="4217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399"/>
                </a:lnSpc>
              </a:pPr>
              <a:r>
                <a:rPr lang="en-US" sz="2399">
                  <a:solidFill>
                    <a:srgbClr val="FFFFFF"/>
                  </a:solidFill>
                  <a:latin typeface="Radley"/>
                </a:rPr>
                <a:t>02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12002" y="2396436"/>
            <a:ext cx="6092254" cy="528666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1000125"/>
            <a:ext cx="8696650" cy="472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en-US" sz="3000">
                <a:solidFill>
                  <a:srgbClr val="FFFFFF"/>
                </a:solidFill>
                <a:latin typeface="Radley"/>
              </a:rPr>
              <a:t>Радикальна партія Олега Ляшка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725350" y="2666417"/>
            <a:ext cx="7260355" cy="3485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99"/>
              </a:lnSpc>
            </a:pPr>
            <a:r>
              <a:rPr lang="en-US" sz="2999" dirty="0" err="1">
                <a:solidFill>
                  <a:srgbClr val="FFFFFF"/>
                </a:solidFill>
                <a:latin typeface="Radley"/>
              </a:rPr>
              <a:t>Олег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uk-UA" sz="2999" dirty="0">
                <a:solidFill>
                  <a:srgbClr val="FFFFFF"/>
                </a:solidFill>
                <a:latin typeface="Radley"/>
              </a:rPr>
              <a:t>Л</a:t>
            </a:r>
            <a:r>
              <a:rPr lang="en-US" sz="2999" dirty="0" err="1" smtClean="0">
                <a:solidFill>
                  <a:srgbClr val="FFFFFF"/>
                </a:solidFill>
                <a:latin typeface="Radley"/>
              </a:rPr>
              <a:t>яшко</a:t>
            </a:r>
            <a:r>
              <a:rPr lang="en-US" sz="2999" dirty="0" smtClean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-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дуже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яскрава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особистіть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, і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він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завжди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підтримує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свй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образ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,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тож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,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не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дивно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,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що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єдина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персона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з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партії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,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яка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є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на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слуху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та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її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всі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знають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-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це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сам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Ляшко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.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На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честь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нього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навіть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партія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названа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.</a:t>
            </a:r>
          </a:p>
          <a:p>
            <a:pPr>
              <a:lnSpc>
                <a:spcPts val="3899"/>
              </a:lnSpc>
            </a:pPr>
            <a:endParaRPr lang="en-US" sz="2999" dirty="0">
              <a:solidFill>
                <a:srgbClr val="FFFFFF"/>
              </a:solidFill>
              <a:latin typeface="Radley"/>
            </a:endParaRPr>
          </a:p>
          <a:p>
            <a:pPr>
              <a:lnSpc>
                <a:spcPts val="3900"/>
              </a:lnSpc>
            </a:pPr>
            <a:endParaRPr lang="en-US" sz="2999" dirty="0">
              <a:solidFill>
                <a:srgbClr val="FFFFFF"/>
              </a:solidFill>
              <a:latin typeface="Radle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0B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034202" y="7420863"/>
            <a:ext cx="14039691" cy="2465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679"/>
              </a:lnSpc>
            </a:pPr>
            <a:r>
              <a:rPr lang="en-US" sz="8800" dirty="0">
                <a:solidFill>
                  <a:srgbClr val="FFFFFF"/>
                </a:solidFill>
                <a:latin typeface="Radley" panose="020B0604020202020204" charset="0"/>
              </a:rPr>
              <a:t>2. </a:t>
            </a:r>
            <a:r>
              <a:rPr lang="en-US" sz="8800" dirty="0" err="1">
                <a:solidFill>
                  <a:srgbClr val="FFFFFF"/>
                </a:solidFill>
                <a:latin typeface="Radley" panose="020B0604020202020204" charset="0"/>
              </a:rPr>
              <a:t>Голосують</a:t>
            </a:r>
            <a:r>
              <a:rPr lang="en-US" sz="8800" dirty="0">
                <a:solidFill>
                  <a:srgbClr val="FFFFFF"/>
                </a:solidFill>
                <a:latin typeface="Radley" panose="020B0604020202020204" charset="0"/>
              </a:rPr>
              <a:t> </a:t>
            </a:r>
            <a:r>
              <a:rPr lang="en-US" sz="8800" dirty="0" err="1">
                <a:solidFill>
                  <a:srgbClr val="FFFFFF"/>
                </a:solidFill>
                <a:latin typeface="Radley" panose="020B0604020202020204" charset="0"/>
              </a:rPr>
              <a:t>за</a:t>
            </a:r>
            <a:endParaRPr lang="en-US" sz="8800" dirty="0">
              <a:solidFill>
                <a:srgbClr val="FFFFFF"/>
              </a:solidFill>
              <a:latin typeface="Radley" panose="020B0604020202020204" charset="0"/>
            </a:endParaRPr>
          </a:p>
          <a:p>
            <a:pPr algn="r">
              <a:lnSpc>
                <a:spcPts val="9680"/>
              </a:lnSpc>
            </a:pPr>
            <a:r>
              <a:rPr lang="en-US" sz="8800" dirty="0" err="1">
                <a:solidFill>
                  <a:srgbClr val="FFFFFF"/>
                </a:solidFill>
                <a:latin typeface="Radley" panose="020B0604020202020204" charset="0"/>
              </a:rPr>
              <a:t>ідею</a:t>
            </a:r>
            <a:r>
              <a:rPr lang="en-US" sz="8800" dirty="0">
                <a:solidFill>
                  <a:srgbClr val="FFFFFF"/>
                </a:solidFill>
                <a:latin typeface="Radley" panose="020B0604020202020204" charset="0"/>
              </a:rPr>
              <a:t>, а </a:t>
            </a:r>
            <a:r>
              <a:rPr lang="en-US" sz="8800" dirty="0" err="1">
                <a:solidFill>
                  <a:srgbClr val="FFFFFF"/>
                </a:solidFill>
                <a:latin typeface="Radley" panose="020B0604020202020204" charset="0"/>
              </a:rPr>
              <a:t>не</a:t>
            </a:r>
            <a:r>
              <a:rPr lang="en-US" sz="8800" dirty="0">
                <a:solidFill>
                  <a:srgbClr val="FFFFFF"/>
                </a:solidFill>
                <a:latin typeface="Radley" panose="020B0604020202020204" charset="0"/>
              </a:rPr>
              <a:t> </a:t>
            </a:r>
            <a:r>
              <a:rPr lang="en-US" sz="8800" dirty="0" err="1">
                <a:solidFill>
                  <a:srgbClr val="FFFFFF"/>
                </a:solidFill>
                <a:latin typeface="Radley" panose="020B0604020202020204" charset="0"/>
              </a:rPr>
              <a:t>за</a:t>
            </a:r>
            <a:r>
              <a:rPr lang="en-US" sz="8800" dirty="0">
                <a:solidFill>
                  <a:srgbClr val="FFFFFF"/>
                </a:solidFill>
                <a:latin typeface="Radley" panose="020B0604020202020204" charset="0"/>
              </a:rPr>
              <a:t> </a:t>
            </a:r>
            <a:r>
              <a:rPr lang="en-US" sz="8800" dirty="0" err="1">
                <a:solidFill>
                  <a:srgbClr val="FFFFFF"/>
                </a:solidFill>
                <a:latin typeface="Radley" panose="020B0604020202020204" charset="0"/>
              </a:rPr>
              <a:t>ідеологію</a:t>
            </a:r>
            <a:r>
              <a:rPr lang="en-US" sz="8800" dirty="0">
                <a:solidFill>
                  <a:srgbClr val="FFFFFF"/>
                </a:solidFill>
                <a:latin typeface="Radley" panose="020B0604020202020204" charset="0"/>
              </a:rPr>
              <a:t>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3064424" y="1028700"/>
            <a:ext cx="4194876" cy="362170"/>
            <a:chOff x="0" y="0"/>
            <a:chExt cx="5593168" cy="482894"/>
          </a:xfrm>
        </p:grpSpPr>
        <p:sp>
          <p:nvSpPr>
            <p:cNvPr id="4" name="AutoShape 4"/>
            <p:cNvSpPr/>
            <p:nvPr/>
          </p:nvSpPr>
          <p:spPr>
            <a:xfrm>
              <a:off x="3107289" y="220389"/>
              <a:ext cx="2485879" cy="38100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57150"/>
              <a:ext cx="2072341" cy="4257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399"/>
                </a:lnSpc>
              </a:pPr>
              <a:r>
                <a:rPr lang="en-US" sz="2399">
                  <a:solidFill>
                    <a:srgbClr val="FFFFFF"/>
                  </a:solidFill>
                  <a:latin typeface="Radley"/>
                </a:rPr>
                <a:t>03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06876" y="2113643"/>
            <a:ext cx="8578264" cy="548446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1000125"/>
            <a:ext cx="8696650" cy="472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en-US" sz="3000">
                <a:solidFill>
                  <a:srgbClr val="FFFFFF"/>
                </a:solidFill>
                <a:latin typeface="Radley"/>
              </a:rPr>
              <a:t>Порошенко та Томас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813537" y="2513526"/>
            <a:ext cx="7260355" cy="3985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99"/>
              </a:lnSpc>
            </a:pPr>
            <a:r>
              <a:rPr lang="en-US" sz="2999" dirty="0" err="1">
                <a:solidFill>
                  <a:srgbClr val="FFFFFF"/>
                </a:solidFill>
                <a:latin typeface="Radley"/>
              </a:rPr>
              <a:t>На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початку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,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коли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виникла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ідея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про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власну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українську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церкву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-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це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викликало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велику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підтримку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та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ажіотаж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,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але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згодом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,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коли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новини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про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Томас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лилися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звідусіль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і </a:t>
            </a:r>
            <a:r>
              <a:rPr lang="uk-UA" sz="2999" dirty="0" smtClean="0">
                <a:solidFill>
                  <a:srgbClr val="FFFFFF"/>
                </a:solidFill>
                <a:latin typeface="Radley"/>
              </a:rPr>
              <a:t>е</a:t>
            </a:r>
            <a:r>
              <a:rPr lang="en-US" sz="2999" dirty="0" err="1" smtClean="0">
                <a:solidFill>
                  <a:srgbClr val="FFFFFF"/>
                </a:solidFill>
                <a:latin typeface="Radley"/>
              </a:rPr>
              <a:t>кспрезидент</a:t>
            </a:r>
            <a:r>
              <a:rPr lang="en-US" sz="2999" dirty="0" smtClean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казав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про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це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у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кожній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промові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,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навіть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саме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слово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стало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викликати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відразу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.</a:t>
            </a:r>
          </a:p>
          <a:p>
            <a:pPr>
              <a:lnSpc>
                <a:spcPts val="3899"/>
              </a:lnSpc>
            </a:pPr>
            <a:endParaRPr lang="en-US" sz="2999" dirty="0">
              <a:solidFill>
                <a:srgbClr val="FFFFFF"/>
              </a:solidFill>
              <a:latin typeface="Radley"/>
            </a:endParaRPr>
          </a:p>
          <a:p>
            <a:pPr>
              <a:lnSpc>
                <a:spcPts val="3900"/>
              </a:lnSpc>
            </a:pPr>
            <a:endParaRPr lang="en-US" sz="2999" dirty="0">
              <a:solidFill>
                <a:srgbClr val="FFFFFF"/>
              </a:solidFill>
              <a:latin typeface="Radle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0B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064424" y="1028700"/>
            <a:ext cx="4194876" cy="362170"/>
            <a:chOff x="0" y="0"/>
            <a:chExt cx="5593168" cy="482894"/>
          </a:xfrm>
        </p:grpSpPr>
        <p:sp>
          <p:nvSpPr>
            <p:cNvPr id="3" name="AutoShape 3"/>
            <p:cNvSpPr/>
            <p:nvPr/>
          </p:nvSpPr>
          <p:spPr>
            <a:xfrm>
              <a:off x="3107289" y="220389"/>
              <a:ext cx="2485879" cy="38100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57150"/>
              <a:ext cx="2072341" cy="4257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399"/>
                </a:lnSpc>
              </a:pPr>
              <a:r>
                <a:rPr lang="en-US" sz="2399">
                  <a:solidFill>
                    <a:srgbClr val="FFFFFF"/>
                  </a:solidFill>
                  <a:latin typeface="Radley"/>
                </a:rPr>
                <a:t>04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71572" y="1798848"/>
            <a:ext cx="9581176" cy="538383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40528" y="7420863"/>
            <a:ext cx="17833365" cy="2465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679"/>
              </a:lnSpc>
            </a:pPr>
            <a:r>
              <a:rPr lang="en-US" sz="8800" dirty="0">
                <a:solidFill>
                  <a:srgbClr val="FFFFFF"/>
                </a:solidFill>
                <a:latin typeface="Radley" panose="020B0604020202020204" charset="0"/>
              </a:rPr>
              <a:t>3. </a:t>
            </a:r>
            <a:r>
              <a:rPr lang="en-US" sz="8800" dirty="0" err="1">
                <a:solidFill>
                  <a:srgbClr val="FFFFFF"/>
                </a:solidFill>
                <a:latin typeface="Radley" panose="020B0604020202020204" charset="0"/>
              </a:rPr>
              <a:t>Голосують</a:t>
            </a:r>
            <a:r>
              <a:rPr lang="en-US" sz="8800" dirty="0">
                <a:solidFill>
                  <a:srgbClr val="FFFFFF"/>
                </a:solidFill>
                <a:latin typeface="Radley" panose="020B0604020202020204" charset="0"/>
              </a:rPr>
              <a:t> </a:t>
            </a:r>
            <a:r>
              <a:rPr lang="en-US" sz="8800" dirty="0" err="1">
                <a:solidFill>
                  <a:srgbClr val="FFFFFF"/>
                </a:solidFill>
                <a:latin typeface="Radley" panose="020B0604020202020204" charset="0"/>
              </a:rPr>
              <a:t>за</a:t>
            </a:r>
            <a:endParaRPr lang="en-US" sz="8800" dirty="0">
              <a:solidFill>
                <a:srgbClr val="FFFFFF"/>
              </a:solidFill>
              <a:latin typeface="Radley" panose="020B0604020202020204" charset="0"/>
            </a:endParaRPr>
          </a:p>
          <a:p>
            <a:pPr algn="r">
              <a:lnSpc>
                <a:spcPts val="9680"/>
              </a:lnSpc>
            </a:pPr>
            <a:r>
              <a:rPr lang="en-US" sz="8800" dirty="0" err="1">
                <a:solidFill>
                  <a:srgbClr val="FFFFFF"/>
                </a:solidFill>
                <a:latin typeface="Radley" panose="020B0604020202020204" charset="0"/>
              </a:rPr>
              <a:t>майбутнє</a:t>
            </a:r>
            <a:r>
              <a:rPr lang="en-US" sz="8800" dirty="0">
                <a:solidFill>
                  <a:srgbClr val="FFFFFF"/>
                </a:solidFill>
                <a:latin typeface="Radley" panose="020B0604020202020204" charset="0"/>
              </a:rPr>
              <a:t>, а </a:t>
            </a:r>
            <a:r>
              <a:rPr lang="en-US" sz="8800" dirty="0" err="1">
                <a:solidFill>
                  <a:srgbClr val="FFFFFF"/>
                </a:solidFill>
                <a:latin typeface="Radley" panose="020B0604020202020204" charset="0"/>
              </a:rPr>
              <a:t>не</a:t>
            </a:r>
            <a:r>
              <a:rPr lang="en-US" sz="8800" dirty="0">
                <a:solidFill>
                  <a:srgbClr val="FFFFFF"/>
                </a:solidFill>
                <a:latin typeface="Radley" panose="020B0604020202020204" charset="0"/>
              </a:rPr>
              <a:t> </a:t>
            </a:r>
            <a:r>
              <a:rPr lang="en-US" sz="8800" dirty="0" err="1">
                <a:solidFill>
                  <a:srgbClr val="FFFFFF"/>
                </a:solidFill>
                <a:latin typeface="Radley" panose="020B0604020202020204" charset="0"/>
              </a:rPr>
              <a:t>за</a:t>
            </a:r>
            <a:r>
              <a:rPr lang="en-US" sz="8800" dirty="0">
                <a:solidFill>
                  <a:srgbClr val="FFFFFF"/>
                </a:solidFill>
                <a:latin typeface="Radley" panose="020B0604020202020204" charset="0"/>
              </a:rPr>
              <a:t> </a:t>
            </a:r>
            <a:r>
              <a:rPr lang="en-US" sz="8800" dirty="0" err="1">
                <a:solidFill>
                  <a:srgbClr val="FFFFFF"/>
                </a:solidFill>
                <a:latin typeface="Radley" panose="020B0604020202020204" charset="0"/>
              </a:rPr>
              <a:t>минуле</a:t>
            </a:r>
            <a:r>
              <a:rPr lang="en-US" sz="8800" dirty="0">
                <a:solidFill>
                  <a:srgbClr val="FFFFFF"/>
                </a:solidFill>
                <a:latin typeface="Radley" panose="020B0604020202020204" charset="0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1000125"/>
            <a:ext cx="8696650" cy="472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en-US" sz="3000">
                <a:solidFill>
                  <a:srgbClr val="FFFFFF"/>
                </a:solidFill>
                <a:latin typeface="Radley"/>
              </a:rPr>
              <a:t>Партія За майбутнє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464436" y="2493973"/>
            <a:ext cx="6405683" cy="4378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80"/>
              </a:lnSpc>
            </a:pPr>
            <a:r>
              <a:rPr lang="en-US" sz="3753" dirty="0" err="1">
                <a:solidFill>
                  <a:srgbClr val="FFFFFF"/>
                </a:solidFill>
                <a:latin typeface="Radley"/>
              </a:rPr>
              <a:t>Так</a:t>
            </a:r>
            <a:r>
              <a:rPr lang="en-US" sz="3753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3753" dirty="0" err="1">
                <a:solidFill>
                  <a:srgbClr val="FFFFFF"/>
                </a:solidFill>
                <a:latin typeface="Radley"/>
              </a:rPr>
              <a:t>навіть</a:t>
            </a:r>
            <a:r>
              <a:rPr lang="en-US" sz="3753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3753" dirty="0" err="1">
                <a:solidFill>
                  <a:srgbClr val="FFFFFF"/>
                </a:solidFill>
                <a:latin typeface="Radley"/>
              </a:rPr>
              <a:t>назвали</a:t>
            </a:r>
            <a:r>
              <a:rPr lang="en-US" sz="3753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3753" dirty="0" err="1">
                <a:solidFill>
                  <a:srgbClr val="FFFFFF"/>
                </a:solidFill>
                <a:latin typeface="Radley"/>
              </a:rPr>
              <a:t>одну</a:t>
            </a:r>
            <a:r>
              <a:rPr lang="en-US" sz="3753" dirty="0">
                <a:solidFill>
                  <a:srgbClr val="FFFFFF"/>
                </a:solidFill>
                <a:latin typeface="Radley"/>
              </a:rPr>
              <a:t> з </a:t>
            </a:r>
            <a:r>
              <a:rPr lang="en-US" sz="3753" dirty="0" err="1">
                <a:solidFill>
                  <a:srgbClr val="FFFFFF"/>
                </a:solidFill>
                <a:latin typeface="Radley"/>
              </a:rPr>
              <a:t>політичних</a:t>
            </a:r>
            <a:r>
              <a:rPr lang="en-US" sz="3753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3753" dirty="0" err="1">
                <a:solidFill>
                  <a:srgbClr val="FFFFFF"/>
                </a:solidFill>
                <a:latin typeface="Radley"/>
              </a:rPr>
              <a:t>партій</a:t>
            </a:r>
            <a:r>
              <a:rPr lang="en-US" sz="3753" dirty="0">
                <a:solidFill>
                  <a:srgbClr val="FFFFFF"/>
                </a:solidFill>
                <a:latin typeface="Radley"/>
              </a:rPr>
              <a:t>, </a:t>
            </a:r>
            <a:r>
              <a:rPr lang="en-US" sz="3753" dirty="0" err="1">
                <a:solidFill>
                  <a:srgbClr val="FFFFFF"/>
                </a:solidFill>
                <a:latin typeface="Radley"/>
              </a:rPr>
              <a:t>звісно</a:t>
            </a:r>
            <a:r>
              <a:rPr lang="en-US" sz="3753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3753" dirty="0" err="1">
                <a:solidFill>
                  <a:srgbClr val="FFFFFF"/>
                </a:solidFill>
                <a:latin typeface="Radley"/>
              </a:rPr>
              <a:t>що</a:t>
            </a:r>
            <a:r>
              <a:rPr lang="en-US" sz="3753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3753" dirty="0" err="1">
                <a:solidFill>
                  <a:srgbClr val="FFFFFF"/>
                </a:solidFill>
                <a:latin typeface="Radley"/>
              </a:rPr>
              <a:t>кожен</a:t>
            </a:r>
            <a:r>
              <a:rPr lang="en-US" sz="3753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3753" dirty="0" err="1">
                <a:solidFill>
                  <a:srgbClr val="FFFFFF"/>
                </a:solidFill>
                <a:latin typeface="Radley"/>
              </a:rPr>
              <a:t>їх</a:t>
            </a:r>
            <a:r>
              <a:rPr lang="en-US" sz="3753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3753" dirty="0" err="1">
                <a:solidFill>
                  <a:srgbClr val="FFFFFF"/>
                </a:solidFill>
                <a:latin typeface="Radley"/>
              </a:rPr>
              <a:t>слоган</a:t>
            </a:r>
            <a:r>
              <a:rPr lang="en-US" sz="3753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3753" dirty="0" err="1">
                <a:solidFill>
                  <a:srgbClr val="FFFFFF"/>
                </a:solidFill>
                <a:latin typeface="Radley"/>
              </a:rPr>
              <a:t>та</a:t>
            </a:r>
            <a:r>
              <a:rPr lang="en-US" sz="3753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3753" dirty="0" err="1">
                <a:solidFill>
                  <a:srgbClr val="FFFFFF"/>
                </a:solidFill>
                <a:latin typeface="Radley"/>
              </a:rPr>
              <a:t>обіцянка</a:t>
            </a:r>
            <a:r>
              <a:rPr lang="en-US" sz="3753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3753" dirty="0" err="1">
                <a:solidFill>
                  <a:srgbClr val="FFFFFF"/>
                </a:solidFill>
                <a:latin typeface="Radley"/>
              </a:rPr>
              <a:t>спрямовані</a:t>
            </a:r>
            <a:r>
              <a:rPr lang="en-US" sz="3753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3753" dirty="0" err="1">
                <a:solidFill>
                  <a:srgbClr val="FFFFFF"/>
                </a:solidFill>
                <a:latin typeface="Radley"/>
              </a:rPr>
              <a:t>саме</a:t>
            </a:r>
            <a:r>
              <a:rPr lang="en-US" sz="3753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3753" dirty="0" err="1">
                <a:solidFill>
                  <a:srgbClr val="FFFFFF"/>
                </a:solidFill>
                <a:latin typeface="Radley"/>
              </a:rPr>
              <a:t>на</a:t>
            </a:r>
            <a:r>
              <a:rPr lang="en-US" sz="3753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3753" dirty="0" err="1" smtClean="0">
                <a:solidFill>
                  <a:srgbClr val="FFFFFF"/>
                </a:solidFill>
                <a:latin typeface="Radley"/>
              </a:rPr>
              <a:t>майбу</a:t>
            </a:r>
            <a:r>
              <a:rPr lang="uk-UA" sz="3753" dirty="0" smtClean="0">
                <a:solidFill>
                  <a:srgbClr val="FFFFFF"/>
                </a:solidFill>
                <a:latin typeface="Radley"/>
              </a:rPr>
              <a:t>т</a:t>
            </a:r>
            <a:r>
              <a:rPr lang="en-US" sz="3753" dirty="0" err="1" smtClean="0">
                <a:solidFill>
                  <a:srgbClr val="FFFFFF"/>
                </a:solidFill>
                <a:latin typeface="Radley"/>
              </a:rPr>
              <a:t>ній</a:t>
            </a:r>
            <a:r>
              <a:rPr lang="en-US" sz="3753" dirty="0" smtClean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3753" dirty="0" err="1">
                <a:solidFill>
                  <a:srgbClr val="FFFFFF"/>
                </a:solidFill>
                <a:latin typeface="Radley"/>
              </a:rPr>
              <a:t>розвиток</a:t>
            </a:r>
            <a:endParaRPr lang="en-US" sz="3753" dirty="0">
              <a:solidFill>
                <a:srgbClr val="FFFFFF"/>
              </a:solidFill>
              <a:latin typeface="Radley"/>
            </a:endParaRPr>
          </a:p>
          <a:p>
            <a:pPr>
              <a:lnSpc>
                <a:spcPts val="4880"/>
              </a:lnSpc>
            </a:pPr>
            <a:endParaRPr lang="en-US" sz="3753" dirty="0">
              <a:solidFill>
                <a:srgbClr val="FFFFFF"/>
              </a:solidFill>
              <a:latin typeface="Radley"/>
            </a:endParaRPr>
          </a:p>
          <a:p>
            <a:pPr>
              <a:lnSpc>
                <a:spcPts val="4880"/>
              </a:lnSpc>
            </a:pPr>
            <a:endParaRPr lang="en-US" sz="3753" dirty="0">
              <a:solidFill>
                <a:srgbClr val="FFFFFF"/>
              </a:solidFill>
              <a:latin typeface="Radle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0B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064424" y="1028700"/>
            <a:ext cx="4194876" cy="362170"/>
            <a:chOff x="0" y="0"/>
            <a:chExt cx="5593168" cy="482894"/>
          </a:xfrm>
        </p:grpSpPr>
        <p:sp>
          <p:nvSpPr>
            <p:cNvPr id="3" name="AutoShape 3"/>
            <p:cNvSpPr/>
            <p:nvPr/>
          </p:nvSpPr>
          <p:spPr>
            <a:xfrm>
              <a:off x="3107289" y="220389"/>
              <a:ext cx="2485879" cy="38100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57150"/>
              <a:ext cx="2072341" cy="4257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399"/>
                </a:lnSpc>
              </a:pPr>
              <a:r>
                <a:rPr lang="en-US" sz="2399">
                  <a:solidFill>
                    <a:srgbClr val="FFFFFF"/>
                  </a:solidFill>
                  <a:latin typeface="Radley"/>
                </a:rPr>
                <a:t>05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40528" y="6200962"/>
            <a:ext cx="17833365" cy="2487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679"/>
              </a:lnSpc>
            </a:pPr>
            <a:r>
              <a:rPr lang="en-US" sz="8800" dirty="0">
                <a:solidFill>
                  <a:srgbClr val="FFFFFF"/>
                </a:solidFill>
                <a:latin typeface="Radley" panose="020B0604020202020204" charset="0"/>
              </a:rPr>
              <a:t>4. </a:t>
            </a:r>
            <a:r>
              <a:rPr lang="en-US" sz="8800" dirty="0" err="1">
                <a:solidFill>
                  <a:srgbClr val="FFFFFF"/>
                </a:solidFill>
                <a:latin typeface="Radley" panose="020B0604020202020204" charset="0"/>
              </a:rPr>
              <a:t>Голосують</a:t>
            </a:r>
            <a:r>
              <a:rPr lang="en-US" sz="8800" dirty="0">
                <a:solidFill>
                  <a:srgbClr val="FFFFFF"/>
                </a:solidFill>
                <a:latin typeface="Radley" panose="020B0604020202020204" charset="0"/>
              </a:rPr>
              <a:t> </a:t>
            </a:r>
            <a:r>
              <a:rPr lang="en-US" sz="8800" dirty="0" err="1">
                <a:solidFill>
                  <a:srgbClr val="FFFFFF"/>
                </a:solidFill>
                <a:latin typeface="Radley" panose="020B0604020202020204" charset="0"/>
              </a:rPr>
              <a:t>за</a:t>
            </a:r>
            <a:endParaRPr lang="en-US" sz="8800" dirty="0">
              <a:solidFill>
                <a:srgbClr val="FFFFFF"/>
              </a:solidFill>
              <a:latin typeface="Radley" panose="020B0604020202020204" charset="0"/>
            </a:endParaRPr>
          </a:p>
          <a:p>
            <a:pPr algn="r">
              <a:lnSpc>
                <a:spcPts val="9680"/>
              </a:lnSpc>
            </a:pPr>
            <a:r>
              <a:rPr lang="en-US" sz="8800" dirty="0" err="1">
                <a:solidFill>
                  <a:srgbClr val="FFFFFF"/>
                </a:solidFill>
                <a:latin typeface="Radley" panose="020B0604020202020204" charset="0"/>
              </a:rPr>
              <a:t>образ</a:t>
            </a:r>
            <a:r>
              <a:rPr lang="en-US" sz="8800" dirty="0">
                <a:solidFill>
                  <a:srgbClr val="FFFFFF"/>
                </a:solidFill>
                <a:latin typeface="Radley" panose="020B0604020202020204" charset="0"/>
              </a:rPr>
              <a:t> </a:t>
            </a:r>
            <a:r>
              <a:rPr lang="en-US" sz="8800" dirty="0" err="1">
                <a:solidFill>
                  <a:srgbClr val="FFFFFF"/>
                </a:solidFill>
                <a:latin typeface="Radley" panose="020B0604020202020204" charset="0"/>
              </a:rPr>
              <a:t>соціальний</a:t>
            </a:r>
            <a:r>
              <a:rPr lang="en-US" sz="8800" dirty="0">
                <a:solidFill>
                  <a:srgbClr val="FFFFFF"/>
                </a:solidFill>
                <a:latin typeface="Radley" panose="020B0604020202020204" charset="0"/>
              </a:rPr>
              <a:t>, а </a:t>
            </a:r>
            <a:r>
              <a:rPr lang="en-US" sz="8800" dirty="0" err="1">
                <a:solidFill>
                  <a:srgbClr val="FFFFFF"/>
                </a:solidFill>
                <a:latin typeface="Radley" panose="020B0604020202020204" charset="0"/>
              </a:rPr>
              <a:t>не</a:t>
            </a:r>
            <a:r>
              <a:rPr lang="en-US" sz="8800" dirty="0">
                <a:solidFill>
                  <a:srgbClr val="FFFFFF"/>
                </a:solidFill>
                <a:latin typeface="Radley" panose="020B0604020202020204" charset="0"/>
              </a:rPr>
              <a:t> </a:t>
            </a:r>
            <a:r>
              <a:rPr lang="en-US" sz="8800" dirty="0" err="1">
                <a:solidFill>
                  <a:srgbClr val="FFFFFF"/>
                </a:solidFill>
                <a:latin typeface="Radley" panose="020B0604020202020204" charset="0"/>
              </a:rPr>
              <a:t>політичний</a:t>
            </a:r>
            <a:r>
              <a:rPr lang="en-US" sz="8800" dirty="0">
                <a:solidFill>
                  <a:srgbClr val="FFFFFF"/>
                </a:solidFill>
                <a:latin typeface="Radley" panose="020B0604020202020204" charset="0"/>
              </a:rPr>
              <a:t>.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143499" y="1802620"/>
            <a:ext cx="7312260" cy="365613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86978" y="3630685"/>
            <a:ext cx="4740071" cy="316212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28700" y="1000125"/>
            <a:ext cx="8696650" cy="472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en-US" sz="3000">
                <a:solidFill>
                  <a:srgbClr val="FFFFFF"/>
                </a:solidFill>
                <a:latin typeface="Radley"/>
              </a:rPr>
              <a:t>Партія Голос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541513" y="2270757"/>
            <a:ext cx="4560563" cy="3354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99"/>
              </a:lnSpc>
            </a:pPr>
            <a:r>
              <a:rPr lang="en-US" sz="2999">
                <a:solidFill>
                  <a:srgbClr val="FFFFFF"/>
                </a:solidFill>
                <a:latin typeface="Radley"/>
              </a:rPr>
              <a:t>Партія "Голос" наповнена людьми, що дуже відомі українській аудиторії. Тут і улюблені співаки, і телеведучі.</a:t>
            </a:r>
          </a:p>
          <a:p>
            <a:pPr>
              <a:lnSpc>
                <a:spcPts val="3899"/>
              </a:lnSpc>
            </a:pPr>
            <a:endParaRPr lang="en-US" sz="2999">
              <a:solidFill>
                <a:srgbClr val="FFFFFF"/>
              </a:solidFill>
              <a:latin typeface="Radley"/>
            </a:endParaRPr>
          </a:p>
          <a:p>
            <a:pPr>
              <a:lnSpc>
                <a:spcPts val="3900"/>
              </a:lnSpc>
            </a:pPr>
            <a:endParaRPr lang="en-US" sz="2999">
              <a:solidFill>
                <a:srgbClr val="FFFFFF"/>
              </a:solidFill>
              <a:latin typeface="Radle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0B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064424" y="1028700"/>
            <a:ext cx="4194876" cy="362170"/>
            <a:chOff x="0" y="0"/>
            <a:chExt cx="5593168" cy="482894"/>
          </a:xfrm>
        </p:grpSpPr>
        <p:sp>
          <p:nvSpPr>
            <p:cNvPr id="3" name="AutoShape 3"/>
            <p:cNvSpPr/>
            <p:nvPr/>
          </p:nvSpPr>
          <p:spPr>
            <a:xfrm>
              <a:off x="3107289" y="220389"/>
              <a:ext cx="2485879" cy="38100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57150"/>
              <a:ext cx="2072341" cy="4257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399"/>
                </a:lnSpc>
              </a:pPr>
              <a:r>
                <a:rPr lang="en-US" sz="2399">
                  <a:solidFill>
                    <a:srgbClr val="FFFFFF"/>
                  </a:solidFill>
                  <a:latin typeface="Radley"/>
                </a:rPr>
                <a:t>06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0528" y="2086297"/>
            <a:ext cx="9080813" cy="510795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40528" y="6200962"/>
            <a:ext cx="17833365" cy="3731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679"/>
              </a:lnSpc>
            </a:pPr>
            <a:r>
              <a:rPr lang="en-US" sz="8800" dirty="0">
                <a:solidFill>
                  <a:srgbClr val="FFFFFF"/>
                </a:solidFill>
                <a:latin typeface="Radley" panose="020B0604020202020204" charset="0"/>
              </a:rPr>
              <a:t>5. </a:t>
            </a:r>
            <a:r>
              <a:rPr lang="en-US" sz="8800" dirty="0" err="1">
                <a:solidFill>
                  <a:srgbClr val="FFFFFF"/>
                </a:solidFill>
                <a:latin typeface="Radley" panose="020B0604020202020204" charset="0"/>
              </a:rPr>
              <a:t>Голосують</a:t>
            </a:r>
            <a:r>
              <a:rPr lang="en-US" sz="8800" dirty="0">
                <a:solidFill>
                  <a:srgbClr val="FFFFFF"/>
                </a:solidFill>
                <a:latin typeface="Radley" panose="020B0604020202020204" charset="0"/>
              </a:rPr>
              <a:t> </a:t>
            </a:r>
            <a:r>
              <a:rPr lang="en-US" sz="8800" dirty="0" err="1">
                <a:solidFill>
                  <a:srgbClr val="FFFFFF"/>
                </a:solidFill>
                <a:latin typeface="Radley" panose="020B0604020202020204" charset="0"/>
              </a:rPr>
              <a:t>за</a:t>
            </a:r>
            <a:endParaRPr lang="en-US" sz="8800" dirty="0">
              <a:solidFill>
                <a:srgbClr val="FFFFFF"/>
              </a:solidFill>
              <a:latin typeface="Radley" panose="020B0604020202020204" charset="0"/>
            </a:endParaRPr>
          </a:p>
          <a:p>
            <a:pPr algn="r">
              <a:lnSpc>
                <a:spcPts val="9680"/>
              </a:lnSpc>
            </a:pPr>
            <a:r>
              <a:rPr lang="en-US" sz="8800" dirty="0" err="1">
                <a:solidFill>
                  <a:srgbClr val="FFFFFF"/>
                </a:solidFill>
                <a:latin typeface="Radley" panose="020B0604020202020204" charset="0"/>
              </a:rPr>
              <a:t>людину-легенду</a:t>
            </a:r>
            <a:r>
              <a:rPr lang="en-US" sz="8800" dirty="0">
                <a:solidFill>
                  <a:srgbClr val="FFFFFF"/>
                </a:solidFill>
                <a:latin typeface="Radley" panose="020B0604020202020204" charset="0"/>
              </a:rPr>
              <a:t>, а </a:t>
            </a:r>
            <a:r>
              <a:rPr lang="en-US" sz="8800" dirty="0" err="1">
                <a:solidFill>
                  <a:srgbClr val="FFFFFF"/>
                </a:solidFill>
                <a:latin typeface="Radley" panose="020B0604020202020204" charset="0"/>
              </a:rPr>
              <a:t>не</a:t>
            </a:r>
            <a:r>
              <a:rPr lang="en-US" sz="8800" dirty="0">
                <a:solidFill>
                  <a:srgbClr val="FFFFFF"/>
                </a:solidFill>
                <a:latin typeface="Radley" panose="020B0604020202020204" charset="0"/>
              </a:rPr>
              <a:t> </a:t>
            </a:r>
            <a:r>
              <a:rPr lang="en-US" sz="8800" dirty="0" err="1">
                <a:solidFill>
                  <a:srgbClr val="FFFFFF"/>
                </a:solidFill>
                <a:latin typeface="Radley" panose="020B0604020202020204" charset="0"/>
              </a:rPr>
              <a:t>за</a:t>
            </a:r>
            <a:r>
              <a:rPr lang="en-US" sz="8800" dirty="0">
                <a:solidFill>
                  <a:srgbClr val="FFFFFF"/>
                </a:solidFill>
                <a:latin typeface="Radley" panose="020B0604020202020204" charset="0"/>
              </a:rPr>
              <a:t> </a:t>
            </a:r>
            <a:r>
              <a:rPr lang="en-US" sz="8800" dirty="0" err="1">
                <a:solidFill>
                  <a:srgbClr val="FFFFFF"/>
                </a:solidFill>
                <a:latin typeface="Radley" panose="020B0604020202020204" charset="0"/>
              </a:rPr>
              <a:t>посередність</a:t>
            </a:r>
            <a:r>
              <a:rPr lang="en-US" sz="8800" dirty="0">
                <a:solidFill>
                  <a:srgbClr val="FFFFFF"/>
                </a:solidFill>
                <a:latin typeface="Radley" panose="020B0604020202020204" charset="0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1000125"/>
            <a:ext cx="8696650" cy="472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en-US" sz="3000">
                <a:solidFill>
                  <a:srgbClr val="FFFFFF"/>
                </a:solidFill>
                <a:latin typeface="Radley"/>
              </a:rPr>
              <a:t>Трамп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906000" y="2278797"/>
            <a:ext cx="7696201" cy="35009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99"/>
              </a:lnSpc>
            </a:pPr>
            <a:r>
              <a:rPr lang="en-US" sz="2999" dirty="0" err="1">
                <a:solidFill>
                  <a:srgbClr val="FFFFFF"/>
                </a:solidFill>
                <a:latin typeface="Radley"/>
              </a:rPr>
              <a:t>Як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би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до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Трампа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не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відносилися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американці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,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кожен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його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знав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.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Його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ім'я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завжди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було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на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слуху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, і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його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без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перебільшення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можна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було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назвати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людиною-легендою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для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США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навіть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до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виборів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.</a:t>
            </a:r>
          </a:p>
          <a:p>
            <a:pPr>
              <a:lnSpc>
                <a:spcPts val="3899"/>
              </a:lnSpc>
            </a:pPr>
            <a:endParaRPr lang="en-US" sz="2999" dirty="0">
              <a:solidFill>
                <a:srgbClr val="FFFFFF"/>
              </a:solidFill>
              <a:latin typeface="Radley"/>
            </a:endParaRPr>
          </a:p>
          <a:p>
            <a:pPr>
              <a:lnSpc>
                <a:spcPts val="3900"/>
              </a:lnSpc>
            </a:pPr>
            <a:endParaRPr lang="en-US" sz="2999" dirty="0">
              <a:solidFill>
                <a:srgbClr val="FFFFFF"/>
              </a:solidFill>
              <a:latin typeface="Radle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0B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064424" y="1028700"/>
            <a:ext cx="4194876" cy="362170"/>
            <a:chOff x="0" y="0"/>
            <a:chExt cx="5593168" cy="482894"/>
          </a:xfrm>
        </p:grpSpPr>
        <p:sp>
          <p:nvSpPr>
            <p:cNvPr id="3" name="AutoShape 3"/>
            <p:cNvSpPr/>
            <p:nvPr/>
          </p:nvSpPr>
          <p:spPr>
            <a:xfrm>
              <a:off x="3107289" y="220389"/>
              <a:ext cx="2485879" cy="38100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57150"/>
              <a:ext cx="2072341" cy="4257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399"/>
                </a:lnSpc>
              </a:pPr>
              <a:r>
                <a:rPr lang="en-US" sz="2399">
                  <a:solidFill>
                    <a:srgbClr val="FFFFFF"/>
                  </a:solidFill>
                  <a:latin typeface="Radley"/>
                </a:rPr>
                <a:t>07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40528" y="7420863"/>
            <a:ext cx="17833365" cy="2465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679"/>
              </a:lnSpc>
            </a:pPr>
            <a:r>
              <a:rPr lang="en-US" sz="8800" dirty="0">
                <a:solidFill>
                  <a:srgbClr val="FFFFFF"/>
                </a:solidFill>
                <a:latin typeface="Radley" panose="020B0604020202020204" charset="0"/>
              </a:rPr>
              <a:t>6. </a:t>
            </a:r>
            <a:r>
              <a:rPr lang="en-US" sz="8800" dirty="0" err="1">
                <a:solidFill>
                  <a:srgbClr val="FFFFFF"/>
                </a:solidFill>
                <a:latin typeface="Radley" panose="020B0604020202020204" charset="0"/>
              </a:rPr>
              <a:t>Голосують</a:t>
            </a:r>
            <a:r>
              <a:rPr lang="en-US" sz="8800" dirty="0">
                <a:solidFill>
                  <a:srgbClr val="FFFFFF"/>
                </a:solidFill>
                <a:latin typeface="Radley" panose="020B0604020202020204" charset="0"/>
              </a:rPr>
              <a:t> </a:t>
            </a:r>
            <a:r>
              <a:rPr lang="en-US" sz="8800" dirty="0" err="1">
                <a:solidFill>
                  <a:srgbClr val="FFFFFF"/>
                </a:solidFill>
                <a:latin typeface="Radley" panose="020B0604020202020204" charset="0"/>
              </a:rPr>
              <a:t>за</a:t>
            </a:r>
            <a:endParaRPr lang="en-US" sz="8800" dirty="0">
              <a:solidFill>
                <a:srgbClr val="FFFFFF"/>
              </a:solidFill>
              <a:latin typeface="Radley" panose="020B0604020202020204" charset="0"/>
            </a:endParaRPr>
          </a:p>
          <a:p>
            <a:pPr algn="r">
              <a:lnSpc>
                <a:spcPts val="9680"/>
              </a:lnSpc>
            </a:pPr>
            <a:r>
              <a:rPr lang="en-US" sz="8800" dirty="0" err="1">
                <a:solidFill>
                  <a:srgbClr val="FFFFFF"/>
                </a:solidFill>
                <a:latin typeface="Radley" panose="020B0604020202020204" charset="0"/>
              </a:rPr>
              <a:t>долю</a:t>
            </a:r>
            <a:r>
              <a:rPr lang="en-US" sz="8800" dirty="0">
                <a:solidFill>
                  <a:srgbClr val="FFFFFF"/>
                </a:solidFill>
                <a:latin typeface="Radley" panose="020B0604020202020204" charset="0"/>
              </a:rPr>
              <a:t>, а </a:t>
            </a:r>
            <a:r>
              <a:rPr lang="en-US" sz="8800" dirty="0" err="1">
                <a:solidFill>
                  <a:srgbClr val="FFFFFF"/>
                </a:solidFill>
                <a:latin typeface="Radley" panose="020B0604020202020204" charset="0"/>
              </a:rPr>
              <a:t>не</a:t>
            </a:r>
            <a:r>
              <a:rPr lang="en-US" sz="8800" dirty="0">
                <a:solidFill>
                  <a:srgbClr val="FFFFFF"/>
                </a:solidFill>
                <a:latin typeface="Radley" panose="020B0604020202020204" charset="0"/>
              </a:rPr>
              <a:t> </a:t>
            </a:r>
            <a:r>
              <a:rPr lang="en-US" sz="8800" dirty="0" err="1">
                <a:solidFill>
                  <a:srgbClr val="FFFFFF"/>
                </a:solidFill>
                <a:latin typeface="Radley" panose="020B0604020202020204" charset="0"/>
              </a:rPr>
              <a:t>за</a:t>
            </a:r>
            <a:r>
              <a:rPr lang="en-US" sz="8800" dirty="0">
                <a:solidFill>
                  <a:srgbClr val="FFFFFF"/>
                </a:solidFill>
                <a:latin typeface="Radley" panose="020B0604020202020204" charset="0"/>
              </a:rPr>
              <a:t> </a:t>
            </a:r>
            <a:r>
              <a:rPr lang="en-US" sz="8800" dirty="0" err="1">
                <a:solidFill>
                  <a:srgbClr val="FFFFFF"/>
                </a:solidFill>
                <a:latin typeface="Radley" panose="020B0604020202020204" charset="0"/>
              </a:rPr>
              <a:t>повсякденність</a:t>
            </a:r>
            <a:r>
              <a:rPr lang="en-US" sz="8800" dirty="0">
                <a:solidFill>
                  <a:srgbClr val="FFFFFF"/>
                </a:solidFill>
                <a:latin typeface="Radley" panose="020B0604020202020204" charset="0"/>
              </a:rPr>
              <a:t>.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36268" y="2523848"/>
            <a:ext cx="8730540" cy="58276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1000125"/>
            <a:ext cx="8696650" cy="472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en-US" sz="3000">
                <a:solidFill>
                  <a:srgbClr val="FFFFFF"/>
                </a:solidFill>
                <a:latin typeface="Radley"/>
              </a:rPr>
              <a:t>Європейська солідарність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446846" y="2782787"/>
            <a:ext cx="7260355" cy="2500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99"/>
              </a:lnSpc>
            </a:pPr>
            <a:r>
              <a:rPr lang="en-US" sz="2999" dirty="0">
                <a:solidFill>
                  <a:srgbClr val="FFFFFF"/>
                </a:solidFill>
                <a:latin typeface="Radley"/>
              </a:rPr>
              <a:t>В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минулому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Україна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як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 smtClean="0">
                <a:solidFill>
                  <a:srgbClr val="FFFFFF"/>
                </a:solidFill>
                <a:latin typeface="Radley"/>
              </a:rPr>
              <a:t>пострадянс</a:t>
            </a:r>
            <a:r>
              <a:rPr lang="uk-UA" sz="2999" dirty="0" smtClean="0">
                <a:solidFill>
                  <a:srgbClr val="FFFFFF"/>
                </a:solidFill>
                <a:latin typeface="Radley"/>
              </a:rPr>
              <a:t>ь</a:t>
            </a:r>
            <a:r>
              <a:rPr lang="en-US" sz="2999" dirty="0" err="1" smtClean="0">
                <a:solidFill>
                  <a:srgbClr val="FFFFFF"/>
                </a:solidFill>
                <a:latin typeface="Radley"/>
              </a:rPr>
              <a:t>ка</a:t>
            </a:r>
            <a:r>
              <a:rPr lang="en-US" sz="2999" dirty="0" smtClean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держава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не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уявляла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собі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повороту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uk-UA" sz="2999" dirty="0" smtClean="0">
                <a:solidFill>
                  <a:srgbClr val="FFFFFF"/>
                </a:solidFill>
                <a:latin typeface="Radley"/>
              </a:rPr>
              <a:t>вбік</a:t>
            </a:r>
            <a:r>
              <a:rPr lang="en-US" sz="2999" dirty="0" smtClean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 smtClean="0">
                <a:solidFill>
                  <a:srgbClr val="FFFFFF"/>
                </a:solidFill>
                <a:latin typeface="Radley"/>
              </a:rPr>
              <a:t>європейського</a:t>
            </a:r>
            <a:r>
              <a:rPr lang="en-US" sz="2999" dirty="0" smtClean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шляху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,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але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Петро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 smtClean="0">
                <a:solidFill>
                  <a:srgbClr val="FFFFFF"/>
                </a:solidFill>
                <a:latin typeface="Radley"/>
              </a:rPr>
              <a:t>Порошенко</a:t>
            </a:r>
            <a:r>
              <a:rPr lang="en-US" sz="2999" dirty="0" smtClean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як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президент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,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зробив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для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цього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перші</a:t>
            </a:r>
            <a:r>
              <a:rPr lang="en-US" sz="2999" dirty="0">
                <a:solidFill>
                  <a:srgbClr val="FFFFFF"/>
                </a:solidFill>
                <a:latin typeface="Radley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Radley"/>
              </a:rPr>
              <a:t>кроки</a:t>
            </a:r>
            <a:endParaRPr lang="en-US" sz="2999" dirty="0">
              <a:solidFill>
                <a:srgbClr val="FFFFFF"/>
              </a:solidFill>
              <a:latin typeface="Radley"/>
            </a:endParaRPr>
          </a:p>
          <a:p>
            <a:pPr>
              <a:lnSpc>
                <a:spcPts val="3900"/>
              </a:lnSpc>
            </a:pPr>
            <a:endParaRPr lang="en-US" sz="2999" dirty="0">
              <a:solidFill>
                <a:srgbClr val="FFFFFF"/>
              </a:solidFill>
              <a:latin typeface="Radle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0B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064424" y="1028700"/>
            <a:ext cx="4194876" cy="362170"/>
            <a:chOff x="0" y="0"/>
            <a:chExt cx="5593168" cy="482894"/>
          </a:xfrm>
        </p:grpSpPr>
        <p:sp>
          <p:nvSpPr>
            <p:cNvPr id="3" name="AutoShape 3"/>
            <p:cNvSpPr/>
            <p:nvPr/>
          </p:nvSpPr>
          <p:spPr>
            <a:xfrm>
              <a:off x="3107289" y="220389"/>
              <a:ext cx="2485879" cy="38100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57150"/>
              <a:ext cx="2072341" cy="4257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399"/>
                </a:lnSpc>
              </a:pPr>
              <a:r>
                <a:rPr lang="en-US" sz="2399">
                  <a:solidFill>
                    <a:srgbClr val="FFFFFF"/>
                  </a:solidFill>
                  <a:latin typeface="Radley"/>
                </a:rPr>
                <a:t>08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75429" y="2420442"/>
            <a:ext cx="8737237" cy="491469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40528" y="7420863"/>
            <a:ext cx="17833365" cy="2465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679"/>
              </a:lnSpc>
            </a:pPr>
            <a:r>
              <a:rPr lang="en-US" sz="8800" dirty="0">
                <a:solidFill>
                  <a:srgbClr val="FFFFFF"/>
                </a:solidFill>
                <a:latin typeface="Radley" panose="020B0604020202020204" charset="0"/>
              </a:rPr>
              <a:t>7. </a:t>
            </a:r>
            <a:r>
              <a:rPr lang="en-US" sz="8800" dirty="0" err="1">
                <a:solidFill>
                  <a:srgbClr val="FFFFFF"/>
                </a:solidFill>
                <a:latin typeface="Radley" panose="020B0604020202020204" charset="0"/>
              </a:rPr>
              <a:t>Голосують</a:t>
            </a:r>
            <a:r>
              <a:rPr lang="en-US" sz="8800" dirty="0">
                <a:solidFill>
                  <a:srgbClr val="FFFFFF"/>
                </a:solidFill>
                <a:latin typeface="Radley" panose="020B0604020202020204" charset="0"/>
              </a:rPr>
              <a:t> </a:t>
            </a:r>
            <a:r>
              <a:rPr lang="en-US" sz="8800" dirty="0" err="1">
                <a:solidFill>
                  <a:srgbClr val="FFFFFF"/>
                </a:solidFill>
                <a:latin typeface="Radley" panose="020B0604020202020204" charset="0"/>
              </a:rPr>
              <a:t>за</a:t>
            </a:r>
            <a:endParaRPr lang="en-US" sz="8800" dirty="0">
              <a:solidFill>
                <a:srgbClr val="FFFFFF"/>
              </a:solidFill>
              <a:latin typeface="Radley" panose="020B0604020202020204" charset="0"/>
            </a:endParaRPr>
          </a:p>
          <a:p>
            <a:pPr algn="r">
              <a:lnSpc>
                <a:spcPts val="9680"/>
              </a:lnSpc>
            </a:pPr>
            <a:r>
              <a:rPr lang="en-US" sz="8800" dirty="0" err="1">
                <a:solidFill>
                  <a:srgbClr val="FFFFFF"/>
                </a:solidFill>
                <a:latin typeface="Radley" panose="020B0604020202020204" charset="0"/>
              </a:rPr>
              <a:t>переможця</a:t>
            </a:r>
            <a:r>
              <a:rPr lang="en-US" sz="8800" dirty="0">
                <a:solidFill>
                  <a:srgbClr val="FFFFFF"/>
                </a:solidFill>
                <a:latin typeface="Radley" panose="020B0604020202020204" charset="0"/>
              </a:rPr>
              <a:t>, а </a:t>
            </a:r>
            <a:r>
              <a:rPr lang="en-US" sz="8800" dirty="0" err="1">
                <a:solidFill>
                  <a:srgbClr val="FFFFFF"/>
                </a:solidFill>
                <a:latin typeface="Radley" panose="020B0604020202020204" charset="0"/>
              </a:rPr>
              <a:t>не</a:t>
            </a:r>
            <a:r>
              <a:rPr lang="en-US" sz="8800" dirty="0">
                <a:solidFill>
                  <a:srgbClr val="FFFFFF"/>
                </a:solidFill>
                <a:latin typeface="Radley" panose="020B0604020202020204" charset="0"/>
              </a:rPr>
              <a:t> </a:t>
            </a:r>
            <a:r>
              <a:rPr lang="en-US" sz="8800" dirty="0" err="1">
                <a:solidFill>
                  <a:srgbClr val="FFFFFF"/>
                </a:solidFill>
                <a:latin typeface="Radley" panose="020B0604020202020204" charset="0"/>
              </a:rPr>
              <a:t>за</a:t>
            </a:r>
            <a:r>
              <a:rPr lang="en-US" sz="8800" dirty="0">
                <a:solidFill>
                  <a:srgbClr val="FFFFFF"/>
                </a:solidFill>
                <a:latin typeface="Radley" panose="020B0604020202020204" charset="0"/>
              </a:rPr>
              <a:t> </a:t>
            </a:r>
            <a:r>
              <a:rPr lang="en-US" sz="8800" dirty="0" err="1">
                <a:solidFill>
                  <a:srgbClr val="FFFFFF"/>
                </a:solidFill>
                <a:latin typeface="Radley" panose="020B0604020202020204" charset="0"/>
              </a:rPr>
              <a:t>невдаху</a:t>
            </a:r>
            <a:r>
              <a:rPr lang="en-US" sz="8800" dirty="0">
                <a:solidFill>
                  <a:srgbClr val="FFFFFF"/>
                </a:solidFill>
                <a:latin typeface="Radley" panose="020B0604020202020204" charset="0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1000125"/>
            <a:ext cx="8696650" cy="472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en-US" sz="3000">
                <a:solidFill>
                  <a:srgbClr val="FFFFFF"/>
                </a:solidFill>
                <a:latin typeface="Radley"/>
              </a:rPr>
              <a:t>Кличко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609764" y="3062076"/>
            <a:ext cx="7260355" cy="2872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99"/>
              </a:lnSpc>
            </a:pPr>
            <a:r>
              <a:rPr lang="en-US" sz="2999">
                <a:solidFill>
                  <a:srgbClr val="FFFFFF"/>
                </a:solidFill>
                <a:latin typeface="Radley"/>
              </a:rPr>
              <a:t>Кличко - приклад успішної людини, що вигравал у боксі дуже і дуже багато нагород, тому і асоціюється він зі словами "лідер" та "переможець".</a:t>
            </a:r>
          </a:p>
          <a:p>
            <a:pPr>
              <a:lnSpc>
                <a:spcPts val="3899"/>
              </a:lnSpc>
            </a:pPr>
            <a:endParaRPr lang="en-US" sz="2999">
              <a:solidFill>
                <a:srgbClr val="FFFFFF"/>
              </a:solidFill>
              <a:latin typeface="Radley"/>
            </a:endParaRPr>
          </a:p>
          <a:p>
            <a:pPr>
              <a:lnSpc>
                <a:spcPts val="3900"/>
              </a:lnSpc>
            </a:pPr>
            <a:endParaRPr lang="en-US" sz="2999">
              <a:solidFill>
                <a:srgbClr val="FFFFFF"/>
              </a:solidFill>
              <a:latin typeface="Radle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0B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064424" y="1028700"/>
            <a:ext cx="4194876" cy="362170"/>
            <a:chOff x="0" y="0"/>
            <a:chExt cx="5593168" cy="482894"/>
          </a:xfrm>
        </p:grpSpPr>
        <p:sp>
          <p:nvSpPr>
            <p:cNvPr id="3" name="AutoShape 3"/>
            <p:cNvSpPr/>
            <p:nvPr/>
          </p:nvSpPr>
          <p:spPr>
            <a:xfrm>
              <a:off x="3107289" y="220389"/>
              <a:ext cx="2485879" cy="38100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57150"/>
              <a:ext cx="2072341" cy="4257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399"/>
                </a:lnSpc>
              </a:pPr>
              <a:r>
                <a:rPr lang="en-US" sz="2399">
                  <a:solidFill>
                    <a:srgbClr val="FFFFFF"/>
                  </a:solidFill>
                  <a:latin typeface="Radley"/>
                </a:rPr>
                <a:t>09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40528" y="7420863"/>
            <a:ext cx="17833365" cy="2465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679"/>
              </a:lnSpc>
            </a:pPr>
            <a:r>
              <a:rPr lang="en-US" sz="8800" dirty="0">
                <a:solidFill>
                  <a:srgbClr val="FFFFFF"/>
                </a:solidFill>
                <a:latin typeface="Radley" panose="020B0604020202020204" charset="0"/>
              </a:rPr>
              <a:t>8. </a:t>
            </a:r>
            <a:r>
              <a:rPr lang="en-US" sz="8800" dirty="0" err="1">
                <a:solidFill>
                  <a:srgbClr val="FFFFFF"/>
                </a:solidFill>
                <a:latin typeface="Radley" panose="020B0604020202020204" charset="0"/>
              </a:rPr>
              <a:t>Голосують</a:t>
            </a:r>
            <a:r>
              <a:rPr lang="en-US" sz="8800" dirty="0">
                <a:solidFill>
                  <a:srgbClr val="FFFFFF"/>
                </a:solidFill>
                <a:latin typeface="Radley" panose="020B0604020202020204" charset="0"/>
              </a:rPr>
              <a:t> </a:t>
            </a:r>
            <a:r>
              <a:rPr lang="en-US" sz="8800" dirty="0" err="1">
                <a:solidFill>
                  <a:srgbClr val="FFFFFF"/>
                </a:solidFill>
                <a:latin typeface="Radley" panose="020B0604020202020204" charset="0"/>
              </a:rPr>
              <a:t>за</a:t>
            </a:r>
            <a:endParaRPr lang="en-US" sz="8800" dirty="0">
              <a:solidFill>
                <a:srgbClr val="FFFFFF"/>
              </a:solidFill>
              <a:latin typeface="Radley" panose="020B0604020202020204" charset="0"/>
            </a:endParaRPr>
          </a:p>
          <a:p>
            <a:pPr algn="r">
              <a:lnSpc>
                <a:spcPts val="9680"/>
              </a:lnSpc>
            </a:pPr>
            <a:r>
              <a:rPr lang="en-US" sz="8800" dirty="0" err="1">
                <a:solidFill>
                  <a:srgbClr val="FFFFFF"/>
                </a:solidFill>
                <a:latin typeface="Radley" panose="020B0604020202020204" charset="0"/>
              </a:rPr>
              <a:t>достовірність</a:t>
            </a:r>
            <a:r>
              <a:rPr lang="en-US" sz="8800" dirty="0">
                <a:solidFill>
                  <a:srgbClr val="FFFFFF"/>
                </a:solidFill>
                <a:latin typeface="Radley" panose="020B0604020202020204" charset="0"/>
              </a:rPr>
              <a:t>, а </a:t>
            </a:r>
            <a:r>
              <a:rPr lang="en-US" sz="8800" dirty="0" err="1">
                <a:solidFill>
                  <a:srgbClr val="FFFFFF"/>
                </a:solidFill>
                <a:latin typeface="Radley" panose="020B0604020202020204" charset="0"/>
              </a:rPr>
              <a:t>не</a:t>
            </a:r>
            <a:r>
              <a:rPr lang="en-US" sz="8800" dirty="0">
                <a:solidFill>
                  <a:srgbClr val="FFFFFF"/>
                </a:solidFill>
                <a:latin typeface="Radley" panose="020B0604020202020204" charset="0"/>
              </a:rPr>
              <a:t> </a:t>
            </a:r>
            <a:r>
              <a:rPr lang="en-US" sz="8800" dirty="0" err="1">
                <a:solidFill>
                  <a:srgbClr val="FFFFFF"/>
                </a:solidFill>
                <a:latin typeface="Radley" panose="020B0604020202020204" charset="0"/>
              </a:rPr>
              <a:t>за</a:t>
            </a:r>
            <a:r>
              <a:rPr lang="en-US" sz="8800" dirty="0">
                <a:solidFill>
                  <a:srgbClr val="FFFFFF"/>
                </a:solidFill>
                <a:latin typeface="Radley" panose="020B0604020202020204" charset="0"/>
              </a:rPr>
              <a:t> </a:t>
            </a:r>
            <a:r>
              <a:rPr lang="en-US" sz="8800" dirty="0" err="1">
                <a:solidFill>
                  <a:srgbClr val="FFFFFF"/>
                </a:solidFill>
                <a:latin typeface="Radley" panose="020B0604020202020204" charset="0"/>
              </a:rPr>
              <a:t>фальш</a:t>
            </a:r>
            <a:r>
              <a:rPr lang="en-US" sz="8800" dirty="0">
                <a:solidFill>
                  <a:srgbClr val="FFFFFF"/>
                </a:solidFill>
                <a:latin typeface="Radley" panose="020B0604020202020204" charset="0"/>
              </a:rPr>
              <a:t>.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37053" y="1646707"/>
            <a:ext cx="6356958" cy="635695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1000125"/>
            <a:ext cx="8696650" cy="472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en-US" sz="3000">
                <a:solidFill>
                  <a:srgbClr val="FFFFFF"/>
                </a:solidFill>
                <a:latin typeface="Radley"/>
              </a:rPr>
              <a:t>Партія слуга народа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725350" y="2666417"/>
            <a:ext cx="7260355" cy="3836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99"/>
              </a:lnSpc>
            </a:pPr>
            <a:r>
              <a:rPr lang="en-US" sz="2999">
                <a:solidFill>
                  <a:srgbClr val="FFFFFF"/>
                </a:solidFill>
                <a:latin typeface="Radley"/>
              </a:rPr>
              <a:t>"Прийде весна - будемо сажати", боротьба з корупцією та образ Зеленскього, як чесного та принципового президента "Голобородько" спрямовує це все на імідж партії - првдива та справедлива.</a:t>
            </a:r>
          </a:p>
          <a:p>
            <a:pPr>
              <a:lnSpc>
                <a:spcPts val="3899"/>
              </a:lnSpc>
            </a:pPr>
            <a:endParaRPr lang="en-US" sz="2999">
              <a:solidFill>
                <a:srgbClr val="FFFFFF"/>
              </a:solidFill>
              <a:latin typeface="Radley"/>
            </a:endParaRPr>
          </a:p>
          <a:p>
            <a:pPr>
              <a:lnSpc>
                <a:spcPts val="3900"/>
              </a:lnSpc>
            </a:pPr>
            <a:endParaRPr lang="en-US" sz="2999">
              <a:solidFill>
                <a:srgbClr val="FFFFFF"/>
              </a:solidFill>
              <a:latin typeface="Radle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445</Words>
  <Application>Microsoft Office PowerPoint</Application>
  <PresentationFormat>Произвольный</PresentationFormat>
  <Paragraphs>53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Radley</vt:lpstr>
      <vt:lpstr>Bebas Neue</vt:lpstr>
      <vt:lpstr>Arimo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Приклади за Жаком Сегелом</dc:title>
  <dc:creator>Admin</dc:creator>
  <cp:lastModifiedBy>Admin</cp:lastModifiedBy>
  <cp:revision>4</cp:revision>
  <dcterms:created xsi:type="dcterms:W3CDTF">2006-08-16T00:00:00Z</dcterms:created>
  <dcterms:modified xsi:type="dcterms:W3CDTF">2021-02-08T09:04:24Z</dcterms:modified>
  <dc:identifier>DAEQ4iinqlw</dc:identifier>
</cp:coreProperties>
</file>