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2A48C-33BE-4B31-B619-C06FA014D7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34587C-8525-4E27-BC76-42681D9A3DC5}">
      <dgm:prSet phldrT="[Текст]"/>
      <dgm:spPr/>
      <dgm:t>
        <a:bodyPr/>
        <a:lstStyle/>
        <a:p>
          <a:r>
            <a:rPr lang="uk-UA" b="1" dirty="0">
              <a:solidFill>
                <a:schemeClr val="accent3">
                  <a:lumMod val="50000"/>
                </a:schemeClr>
              </a:solidFill>
            </a:rPr>
            <a:t>вплив на ґрунт</a:t>
          </a:r>
        </a:p>
      </dgm:t>
    </dgm:pt>
    <dgm:pt modelId="{5BE8C5F5-D031-49F1-805B-2EECE68496FC}" type="parTrans" cxnId="{63F4C296-0718-4752-8A0F-E23BC1C4D0AF}">
      <dgm:prSet/>
      <dgm:spPr/>
      <dgm:t>
        <a:bodyPr/>
        <a:lstStyle/>
        <a:p>
          <a:endParaRPr lang="uk-UA"/>
        </a:p>
      </dgm:t>
    </dgm:pt>
    <dgm:pt modelId="{3A4122F8-4F9E-480C-B840-541BB81BC753}" type="sibTrans" cxnId="{63F4C296-0718-4752-8A0F-E23BC1C4D0AF}">
      <dgm:prSet/>
      <dgm:spPr/>
      <dgm:t>
        <a:bodyPr/>
        <a:lstStyle/>
        <a:p>
          <a:endParaRPr lang="uk-UA"/>
        </a:p>
      </dgm:t>
    </dgm:pt>
    <dgm:pt modelId="{09D5DF17-BC67-424B-BBCA-953ED52BAF13}">
      <dgm:prSet phldrT="[Текст]"/>
      <dgm:spPr/>
      <dgm:t>
        <a:bodyPr/>
        <a:lstStyle/>
        <a:p>
          <a:r>
            <a:rPr lang="uk-UA" b="1" dirty="0"/>
            <a:t>на вміст органічної речовини</a:t>
          </a:r>
        </a:p>
      </dgm:t>
    </dgm:pt>
    <dgm:pt modelId="{77501C2C-D12D-4A38-9B35-674F7DDC1D2C}" type="parTrans" cxnId="{DD65C2F8-28E0-447B-AA80-AB4B7BF03366}">
      <dgm:prSet/>
      <dgm:spPr/>
      <dgm:t>
        <a:bodyPr/>
        <a:lstStyle/>
        <a:p>
          <a:endParaRPr lang="uk-UA"/>
        </a:p>
      </dgm:t>
    </dgm:pt>
    <dgm:pt modelId="{1590EFF8-A6DA-4AA8-B107-3F072D41CEB9}" type="sibTrans" cxnId="{DD65C2F8-28E0-447B-AA80-AB4B7BF03366}">
      <dgm:prSet/>
      <dgm:spPr/>
      <dgm:t>
        <a:bodyPr/>
        <a:lstStyle/>
        <a:p>
          <a:endParaRPr lang="uk-UA"/>
        </a:p>
      </dgm:t>
    </dgm:pt>
    <dgm:pt modelId="{F055AC57-2709-4BE8-9CF8-73BCDCB1426E}">
      <dgm:prSet phldrT="[Текст]"/>
      <dgm:spPr/>
      <dgm:t>
        <a:bodyPr/>
        <a:lstStyle/>
        <a:p>
          <a:r>
            <a:rPr lang="uk-UA" b="1" dirty="0"/>
            <a:t>на структуру, водний і повітряний режими </a:t>
          </a:r>
        </a:p>
      </dgm:t>
    </dgm:pt>
    <dgm:pt modelId="{E11E55E1-44D4-43B4-88A8-BCF9104DBC7B}" type="parTrans" cxnId="{19BB95F4-866E-467E-B5AF-14E43A43F068}">
      <dgm:prSet/>
      <dgm:spPr/>
      <dgm:t>
        <a:bodyPr/>
        <a:lstStyle/>
        <a:p>
          <a:endParaRPr lang="uk-UA"/>
        </a:p>
      </dgm:t>
    </dgm:pt>
    <dgm:pt modelId="{380B20A7-BDF5-48CA-A3D3-95AF4A7CC773}" type="sibTrans" cxnId="{19BB95F4-866E-467E-B5AF-14E43A43F068}">
      <dgm:prSet/>
      <dgm:spPr/>
      <dgm:t>
        <a:bodyPr/>
        <a:lstStyle/>
        <a:p>
          <a:endParaRPr lang="uk-UA"/>
        </a:p>
      </dgm:t>
    </dgm:pt>
    <dgm:pt modelId="{E138CF9D-F51D-4452-B71A-3D38C4704DB4}">
      <dgm:prSet phldrT="[Текст]"/>
      <dgm:spPr/>
      <dgm:t>
        <a:bodyPr/>
        <a:lstStyle/>
        <a:p>
          <a:r>
            <a:rPr lang="uk-UA" b="1" dirty="0"/>
            <a:t>на кислотність і буферність</a:t>
          </a:r>
        </a:p>
      </dgm:t>
    </dgm:pt>
    <dgm:pt modelId="{53E8B2A9-5806-4D35-BEAA-E3A2A80DE7A5}" type="parTrans" cxnId="{7905E678-03EE-452F-9C09-31D25D100BBE}">
      <dgm:prSet/>
      <dgm:spPr/>
      <dgm:t>
        <a:bodyPr/>
        <a:lstStyle/>
        <a:p>
          <a:endParaRPr lang="uk-UA"/>
        </a:p>
      </dgm:t>
    </dgm:pt>
    <dgm:pt modelId="{E899C5D7-549B-43D2-85CC-A29D5B5FD416}" type="sibTrans" cxnId="{7905E678-03EE-452F-9C09-31D25D100BBE}">
      <dgm:prSet/>
      <dgm:spPr/>
      <dgm:t>
        <a:bodyPr/>
        <a:lstStyle/>
        <a:p>
          <a:endParaRPr lang="uk-UA"/>
        </a:p>
      </dgm:t>
    </dgm:pt>
    <dgm:pt modelId="{B8C33DEE-24E6-4DCC-B403-02B5FECFDD11}">
      <dgm:prSet phldrT="[Текст]"/>
      <dgm:spPr/>
      <dgm:t>
        <a:bodyPr/>
        <a:lstStyle/>
        <a:p>
          <a:r>
            <a:rPr lang="uk-UA" b="1" dirty="0"/>
            <a:t>утворення фізіологічно активних речовин</a:t>
          </a:r>
        </a:p>
      </dgm:t>
    </dgm:pt>
    <dgm:pt modelId="{61EB3361-1DE1-4176-A94B-A6156D104CFF}" type="parTrans" cxnId="{26939CA5-3347-4FC6-9037-90745D2F466A}">
      <dgm:prSet/>
      <dgm:spPr/>
      <dgm:t>
        <a:bodyPr/>
        <a:lstStyle/>
        <a:p>
          <a:endParaRPr lang="uk-UA"/>
        </a:p>
      </dgm:t>
    </dgm:pt>
    <dgm:pt modelId="{BEC32C3E-B2AD-434F-BC51-AF7E70274951}" type="sibTrans" cxnId="{26939CA5-3347-4FC6-9037-90745D2F466A}">
      <dgm:prSet/>
      <dgm:spPr/>
      <dgm:t>
        <a:bodyPr/>
        <a:lstStyle/>
        <a:p>
          <a:endParaRPr lang="uk-UA"/>
        </a:p>
      </dgm:t>
    </dgm:pt>
    <dgm:pt modelId="{52E3ACAA-398F-4843-A80C-6589EF98B622}">
      <dgm:prSet phldrT="[Текст]"/>
      <dgm:spPr/>
      <dgm:t>
        <a:bodyPr/>
        <a:lstStyle/>
        <a:p>
          <a:r>
            <a:rPr lang="uk-UA" b="1" dirty="0"/>
            <a:t>стимулюють розвиток рослин і ґрунтової мікрофлори</a:t>
          </a:r>
        </a:p>
      </dgm:t>
    </dgm:pt>
    <dgm:pt modelId="{E44FD5A5-358A-4B80-B196-241FBE0B0555}" type="parTrans" cxnId="{6A015FD0-2986-4DF6-A913-ED1E87798C3F}">
      <dgm:prSet/>
      <dgm:spPr/>
      <dgm:t>
        <a:bodyPr/>
        <a:lstStyle/>
        <a:p>
          <a:endParaRPr lang="uk-UA"/>
        </a:p>
      </dgm:t>
    </dgm:pt>
    <dgm:pt modelId="{4D6B8AD1-9578-4963-A447-1A805423D7D9}" type="sibTrans" cxnId="{6A015FD0-2986-4DF6-A913-ED1E87798C3F}">
      <dgm:prSet/>
      <dgm:spPr/>
      <dgm:t>
        <a:bodyPr/>
        <a:lstStyle/>
        <a:p>
          <a:endParaRPr lang="uk-UA"/>
        </a:p>
      </dgm:t>
    </dgm:pt>
    <dgm:pt modelId="{0B520290-DC25-486A-B6F9-B583404171AD}" type="pres">
      <dgm:prSet presAssocID="{FA52A48C-33BE-4B31-B619-C06FA014D70E}" presName="vert0" presStyleCnt="0">
        <dgm:presLayoutVars>
          <dgm:dir/>
          <dgm:animOne val="branch"/>
          <dgm:animLvl val="lvl"/>
        </dgm:presLayoutVars>
      </dgm:prSet>
      <dgm:spPr/>
    </dgm:pt>
    <dgm:pt modelId="{0D4846AE-6D2F-42DE-9CD6-19F640CD5B27}" type="pres">
      <dgm:prSet presAssocID="{0334587C-8525-4E27-BC76-42681D9A3DC5}" presName="thickLine" presStyleLbl="alignNode1" presStyleIdx="0" presStyleCnt="1"/>
      <dgm:spPr/>
    </dgm:pt>
    <dgm:pt modelId="{5952B470-7D88-4762-80B1-357CACCB0197}" type="pres">
      <dgm:prSet presAssocID="{0334587C-8525-4E27-BC76-42681D9A3DC5}" presName="horz1" presStyleCnt="0"/>
      <dgm:spPr/>
    </dgm:pt>
    <dgm:pt modelId="{59C68297-6785-4946-A537-F41C0EBCB1C9}" type="pres">
      <dgm:prSet presAssocID="{0334587C-8525-4E27-BC76-42681D9A3DC5}" presName="tx1" presStyleLbl="revTx" presStyleIdx="0" presStyleCnt="6"/>
      <dgm:spPr/>
    </dgm:pt>
    <dgm:pt modelId="{9544C13E-EFE6-4C7E-A484-9833D29BB4C9}" type="pres">
      <dgm:prSet presAssocID="{0334587C-8525-4E27-BC76-42681D9A3DC5}" presName="vert1" presStyleCnt="0"/>
      <dgm:spPr/>
    </dgm:pt>
    <dgm:pt modelId="{FC3302DB-AAA8-4F6C-9287-E427C2F335F1}" type="pres">
      <dgm:prSet presAssocID="{09D5DF17-BC67-424B-BBCA-953ED52BAF13}" presName="vertSpace2a" presStyleCnt="0"/>
      <dgm:spPr/>
    </dgm:pt>
    <dgm:pt modelId="{2FD83646-DAA6-4D3B-8230-CC9AD9CDD516}" type="pres">
      <dgm:prSet presAssocID="{09D5DF17-BC67-424B-BBCA-953ED52BAF13}" presName="horz2" presStyleCnt="0"/>
      <dgm:spPr/>
    </dgm:pt>
    <dgm:pt modelId="{0A2759A2-52A3-4790-B335-A32E24F87C89}" type="pres">
      <dgm:prSet presAssocID="{09D5DF17-BC67-424B-BBCA-953ED52BAF13}" presName="horzSpace2" presStyleCnt="0"/>
      <dgm:spPr/>
    </dgm:pt>
    <dgm:pt modelId="{4D238699-317C-4653-AA9D-7CCD40549CF1}" type="pres">
      <dgm:prSet presAssocID="{09D5DF17-BC67-424B-BBCA-953ED52BAF13}" presName="tx2" presStyleLbl="revTx" presStyleIdx="1" presStyleCnt="6"/>
      <dgm:spPr/>
    </dgm:pt>
    <dgm:pt modelId="{35A44980-27A9-4ECE-B024-1E09151F428F}" type="pres">
      <dgm:prSet presAssocID="{09D5DF17-BC67-424B-BBCA-953ED52BAF13}" presName="vert2" presStyleCnt="0"/>
      <dgm:spPr/>
    </dgm:pt>
    <dgm:pt modelId="{91C7144C-8B66-49D5-AC50-ACAB59FBB763}" type="pres">
      <dgm:prSet presAssocID="{09D5DF17-BC67-424B-BBCA-953ED52BAF13}" presName="thinLine2b" presStyleLbl="callout" presStyleIdx="0" presStyleCnt="5"/>
      <dgm:spPr/>
    </dgm:pt>
    <dgm:pt modelId="{CACFB103-FE36-4BD3-9592-AA2E2A305F32}" type="pres">
      <dgm:prSet presAssocID="{09D5DF17-BC67-424B-BBCA-953ED52BAF13}" presName="vertSpace2b" presStyleCnt="0"/>
      <dgm:spPr/>
    </dgm:pt>
    <dgm:pt modelId="{BB64EFC0-16BC-464A-B7C2-19BF6DD768C8}" type="pres">
      <dgm:prSet presAssocID="{F055AC57-2709-4BE8-9CF8-73BCDCB1426E}" presName="horz2" presStyleCnt="0"/>
      <dgm:spPr/>
    </dgm:pt>
    <dgm:pt modelId="{40BB35AA-9C38-4C9A-83CA-E2E51D59465A}" type="pres">
      <dgm:prSet presAssocID="{F055AC57-2709-4BE8-9CF8-73BCDCB1426E}" presName="horzSpace2" presStyleCnt="0"/>
      <dgm:spPr/>
    </dgm:pt>
    <dgm:pt modelId="{A598832D-7EB8-49CF-90F1-CB63F7A6E588}" type="pres">
      <dgm:prSet presAssocID="{F055AC57-2709-4BE8-9CF8-73BCDCB1426E}" presName="tx2" presStyleLbl="revTx" presStyleIdx="2" presStyleCnt="6"/>
      <dgm:spPr/>
    </dgm:pt>
    <dgm:pt modelId="{E8B24F88-EFB4-444E-95C5-23A134581AC3}" type="pres">
      <dgm:prSet presAssocID="{F055AC57-2709-4BE8-9CF8-73BCDCB1426E}" presName="vert2" presStyleCnt="0"/>
      <dgm:spPr/>
    </dgm:pt>
    <dgm:pt modelId="{38AAC081-0CF6-4D9D-9D5F-5CC186E8BFCC}" type="pres">
      <dgm:prSet presAssocID="{F055AC57-2709-4BE8-9CF8-73BCDCB1426E}" presName="thinLine2b" presStyleLbl="callout" presStyleIdx="1" presStyleCnt="5"/>
      <dgm:spPr/>
    </dgm:pt>
    <dgm:pt modelId="{0D79D2AF-738C-4111-95DA-455CD538B672}" type="pres">
      <dgm:prSet presAssocID="{F055AC57-2709-4BE8-9CF8-73BCDCB1426E}" presName="vertSpace2b" presStyleCnt="0"/>
      <dgm:spPr/>
    </dgm:pt>
    <dgm:pt modelId="{50D429FB-48F1-4CE1-BD1C-BE9544EF43E9}" type="pres">
      <dgm:prSet presAssocID="{E138CF9D-F51D-4452-B71A-3D38C4704DB4}" presName="horz2" presStyleCnt="0"/>
      <dgm:spPr/>
    </dgm:pt>
    <dgm:pt modelId="{CC1EB0B2-D6AF-4D6E-9B8C-D56814209B8B}" type="pres">
      <dgm:prSet presAssocID="{E138CF9D-F51D-4452-B71A-3D38C4704DB4}" presName="horzSpace2" presStyleCnt="0"/>
      <dgm:spPr/>
    </dgm:pt>
    <dgm:pt modelId="{A0AF94F6-8A93-4326-8DBB-D4C121BF1BC5}" type="pres">
      <dgm:prSet presAssocID="{E138CF9D-F51D-4452-B71A-3D38C4704DB4}" presName="tx2" presStyleLbl="revTx" presStyleIdx="3" presStyleCnt="6"/>
      <dgm:spPr/>
    </dgm:pt>
    <dgm:pt modelId="{56C05568-3F85-41A7-BB25-2BE2979C9B32}" type="pres">
      <dgm:prSet presAssocID="{E138CF9D-F51D-4452-B71A-3D38C4704DB4}" presName="vert2" presStyleCnt="0"/>
      <dgm:spPr/>
    </dgm:pt>
    <dgm:pt modelId="{64CE450A-9B1B-475E-9407-860F85281DF7}" type="pres">
      <dgm:prSet presAssocID="{E138CF9D-F51D-4452-B71A-3D38C4704DB4}" presName="thinLine2b" presStyleLbl="callout" presStyleIdx="2" presStyleCnt="5"/>
      <dgm:spPr/>
    </dgm:pt>
    <dgm:pt modelId="{036A8B18-9714-4D08-B834-7EF06F688CE4}" type="pres">
      <dgm:prSet presAssocID="{E138CF9D-F51D-4452-B71A-3D38C4704DB4}" presName="vertSpace2b" presStyleCnt="0"/>
      <dgm:spPr/>
    </dgm:pt>
    <dgm:pt modelId="{5D76DBAE-BA8C-402D-BA9A-24A88C54718E}" type="pres">
      <dgm:prSet presAssocID="{B8C33DEE-24E6-4DCC-B403-02B5FECFDD11}" presName="horz2" presStyleCnt="0"/>
      <dgm:spPr/>
    </dgm:pt>
    <dgm:pt modelId="{406A6717-9AF6-4E5B-A489-9C20EFBF6AE2}" type="pres">
      <dgm:prSet presAssocID="{B8C33DEE-24E6-4DCC-B403-02B5FECFDD11}" presName="horzSpace2" presStyleCnt="0"/>
      <dgm:spPr/>
    </dgm:pt>
    <dgm:pt modelId="{0ADF654C-28E4-4539-8013-3B0348F2213E}" type="pres">
      <dgm:prSet presAssocID="{B8C33DEE-24E6-4DCC-B403-02B5FECFDD11}" presName="tx2" presStyleLbl="revTx" presStyleIdx="4" presStyleCnt="6"/>
      <dgm:spPr/>
    </dgm:pt>
    <dgm:pt modelId="{B8D90F19-284F-4D39-BA11-A33629EE9DA4}" type="pres">
      <dgm:prSet presAssocID="{B8C33DEE-24E6-4DCC-B403-02B5FECFDD11}" presName="vert2" presStyleCnt="0"/>
      <dgm:spPr/>
    </dgm:pt>
    <dgm:pt modelId="{0B998FD9-D6B1-4DB3-8587-2CAED3D49A48}" type="pres">
      <dgm:prSet presAssocID="{B8C33DEE-24E6-4DCC-B403-02B5FECFDD11}" presName="thinLine2b" presStyleLbl="callout" presStyleIdx="3" presStyleCnt="5"/>
      <dgm:spPr/>
    </dgm:pt>
    <dgm:pt modelId="{E1E16933-9580-4A1B-80FE-9E7656325C45}" type="pres">
      <dgm:prSet presAssocID="{B8C33DEE-24E6-4DCC-B403-02B5FECFDD11}" presName="vertSpace2b" presStyleCnt="0"/>
      <dgm:spPr/>
    </dgm:pt>
    <dgm:pt modelId="{26FFA882-0E01-4B44-A489-7F1EE06AB309}" type="pres">
      <dgm:prSet presAssocID="{52E3ACAA-398F-4843-A80C-6589EF98B622}" presName="horz2" presStyleCnt="0"/>
      <dgm:spPr/>
    </dgm:pt>
    <dgm:pt modelId="{F094A824-950E-4A3B-B8AF-76DFA95483D4}" type="pres">
      <dgm:prSet presAssocID="{52E3ACAA-398F-4843-A80C-6589EF98B622}" presName="horzSpace2" presStyleCnt="0"/>
      <dgm:spPr/>
    </dgm:pt>
    <dgm:pt modelId="{7C40DE8A-59A9-4ECA-A315-B9D256AB9276}" type="pres">
      <dgm:prSet presAssocID="{52E3ACAA-398F-4843-A80C-6589EF98B622}" presName="tx2" presStyleLbl="revTx" presStyleIdx="5" presStyleCnt="6"/>
      <dgm:spPr/>
    </dgm:pt>
    <dgm:pt modelId="{6A66976E-E14F-4912-BAA3-7B3B59033D65}" type="pres">
      <dgm:prSet presAssocID="{52E3ACAA-398F-4843-A80C-6589EF98B622}" presName="vert2" presStyleCnt="0"/>
      <dgm:spPr/>
    </dgm:pt>
    <dgm:pt modelId="{6712E896-11DE-4AA8-88D4-342895EC16EA}" type="pres">
      <dgm:prSet presAssocID="{52E3ACAA-398F-4843-A80C-6589EF98B622}" presName="thinLine2b" presStyleLbl="callout" presStyleIdx="4" presStyleCnt="5"/>
      <dgm:spPr/>
    </dgm:pt>
    <dgm:pt modelId="{BF57CC51-19E9-43D2-824B-7AF4F9BCAC0A}" type="pres">
      <dgm:prSet presAssocID="{52E3ACAA-398F-4843-A80C-6589EF98B622}" presName="vertSpace2b" presStyleCnt="0"/>
      <dgm:spPr/>
    </dgm:pt>
  </dgm:ptLst>
  <dgm:cxnLst>
    <dgm:cxn modelId="{A1F85209-FE24-4C58-AC98-E8CA69D330D8}" type="presOf" srcId="{0334587C-8525-4E27-BC76-42681D9A3DC5}" destId="{59C68297-6785-4946-A537-F41C0EBCB1C9}" srcOrd="0" destOrd="0" presId="urn:microsoft.com/office/officeart/2008/layout/LinedList"/>
    <dgm:cxn modelId="{EA084518-3B8A-4121-8C1D-9A12B4B725F3}" type="presOf" srcId="{E138CF9D-F51D-4452-B71A-3D38C4704DB4}" destId="{A0AF94F6-8A93-4326-8DBB-D4C121BF1BC5}" srcOrd="0" destOrd="0" presId="urn:microsoft.com/office/officeart/2008/layout/LinedList"/>
    <dgm:cxn modelId="{947B011F-620A-4D1D-A5F8-A2A095F0488B}" type="presOf" srcId="{52E3ACAA-398F-4843-A80C-6589EF98B622}" destId="{7C40DE8A-59A9-4ECA-A315-B9D256AB9276}" srcOrd="0" destOrd="0" presId="urn:microsoft.com/office/officeart/2008/layout/LinedList"/>
    <dgm:cxn modelId="{19A9FB2E-39CA-407B-B061-9307D37AC8F6}" type="presOf" srcId="{B8C33DEE-24E6-4DCC-B403-02B5FECFDD11}" destId="{0ADF654C-28E4-4539-8013-3B0348F2213E}" srcOrd="0" destOrd="0" presId="urn:microsoft.com/office/officeart/2008/layout/LinedList"/>
    <dgm:cxn modelId="{AE7D4B6E-67CD-40C5-B82C-13A71340CAB8}" type="presOf" srcId="{F055AC57-2709-4BE8-9CF8-73BCDCB1426E}" destId="{A598832D-7EB8-49CF-90F1-CB63F7A6E588}" srcOrd="0" destOrd="0" presId="urn:microsoft.com/office/officeart/2008/layout/LinedList"/>
    <dgm:cxn modelId="{4D83E552-C8EA-42D1-925E-7DB2A3100C96}" type="presOf" srcId="{FA52A48C-33BE-4B31-B619-C06FA014D70E}" destId="{0B520290-DC25-486A-B6F9-B583404171AD}" srcOrd="0" destOrd="0" presId="urn:microsoft.com/office/officeart/2008/layout/LinedList"/>
    <dgm:cxn modelId="{7905E678-03EE-452F-9C09-31D25D100BBE}" srcId="{0334587C-8525-4E27-BC76-42681D9A3DC5}" destId="{E138CF9D-F51D-4452-B71A-3D38C4704DB4}" srcOrd="2" destOrd="0" parTransId="{53E8B2A9-5806-4D35-BEAA-E3A2A80DE7A5}" sibTransId="{E899C5D7-549B-43D2-85CC-A29D5B5FD416}"/>
    <dgm:cxn modelId="{63F4C296-0718-4752-8A0F-E23BC1C4D0AF}" srcId="{FA52A48C-33BE-4B31-B619-C06FA014D70E}" destId="{0334587C-8525-4E27-BC76-42681D9A3DC5}" srcOrd="0" destOrd="0" parTransId="{5BE8C5F5-D031-49F1-805B-2EECE68496FC}" sibTransId="{3A4122F8-4F9E-480C-B840-541BB81BC753}"/>
    <dgm:cxn modelId="{20B3FBA4-F786-4CAB-B297-4F531C3E39CF}" type="presOf" srcId="{09D5DF17-BC67-424B-BBCA-953ED52BAF13}" destId="{4D238699-317C-4653-AA9D-7CCD40549CF1}" srcOrd="0" destOrd="0" presId="urn:microsoft.com/office/officeart/2008/layout/LinedList"/>
    <dgm:cxn modelId="{26939CA5-3347-4FC6-9037-90745D2F466A}" srcId="{0334587C-8525-4E27-BC76-42681D9A3DC5}" destId="{B8C33DEE-24E6-4DCC-B403-02B5FECFDD11}" srcOrd="3" destOrd="0" parTransId="{61EB3361-1DE1-4176-A94B-A6156D104CFF}" sibTransId="{BEC32C3E-B2AD-434F-BC51-AF7E70274951}"/>
    <dgm:cxn modelId="{6A015FD0-2986-4DF6-A913-ED1E87798C3F}" srcId="{0334587C-8525-4E27-BC76-42681D9A3DC5}" destId="{52E3ACAA-398F-4843-A80C-6589EF98B622}" srcOrd="4" destOrd="0" parTransId="{E44FD5A5-358A-4B80-B196-241FBE0B0555}" sibTransId="{4D6B8AD1-9578-4963-A447-1A805423D7D9}"/>
    <dgm:cxn modelId="{19BB95F4-866E-467E-B5AF-14E43A43F068}" srcId="{0334587C-8525-4E27-BC76-42681D9A3DC5}" destId="{F055AC57-2709-4BE8-9CF8-73BCDCB1426E}" srcOrd="1" destOrd="0" parTransId="{E11E55E1-44D4-43B4-88A8-BCF9104DBC7B}" sibTransId="{380B20A7-BDF5-48CA-A3D3-95AF4A7CC773}"/>
    <dgm:cxn modelId="{DD65C2F8-28E0-447B-AA80-AB4B7BF03366}" srcId="{0334587C-8525-4E27-BC76-42681D9A3DC5}" destId="{09D5DF17-BC67-424B-BBCA-953ED52BAF13}" srcOrd="0" destOrd="0" parTransId="{77501C2C-D12D-4A38-9B35-674F7DDC1D2C}" sibTransId="{1590EFF8-A6DA-4AA8-B107-3F072D41CEB9}"/>
    <dgm:cxn modelId="{FE418861-04E2-4693-9E6D-BF4F27E7BA58}" type="presParOf" srcId="{0B520290-DC25-486A-B6F9-B583404171AD}" destId="{0D4846AE-6D2F-42DE-9CD6-19F640CD5B27}" srcOrd="0" destOrd="0" presId="urn:microsoft.com/office/officeart/2008/layout/LinedList"/>
    <dgm:cxn modelId="{E710C1A6-1AF8-46A2-BC0E-65408BB58CEE}" type="presParOf" srcId="{0B520290-DC25-486A-B6F9-B583404171AD}" destId="{5952B470-7D88-4762-80B1-357CACCB0197}" srcOrd="1" destOrd="0" presId="urn:microsoft.com/office/officeart/2008/layout/LinedList"/>
    <dgm:cxn modelId="{1BBC68A5-1BB4-4B30-8025-4795D98D6029}" type="presParOf" srcId="{5952B470-7D88-4762-80B1-357CACCB0197}" destId="{59C68297-6785-4946-A537-F41C0EBCB1C9}" srcOrd="0" destOrd="0" presId="urn:microsoft.com/office/officeart/2008/layout/LinedList"/>
    <dgm:cxn modelId="{555C3FDF-95DF-4D68-9660-4F5E539AEC78}" type="presParOf" srcId="{5952B470-7D88-4762-80B1-357CACCB0197}" destId="{9544C13E-EFE6-4C7E-A484-9833D29BB4C9}" srcOrd="1" destOrd="0" presId="urn:microsoft.com/office/officeart/2008/layout/LinedList"/>
    <dgm:cxn modelId="{7E88C6C1-2D73-4041-997A-B6D693627189}" type="presParOf" srcId="{9544C13E-EFE6-4C7E-A484-9833D29BB4C9}" destId="{FC3302DB-AAA8-4F6C-9287-E427C2F335F1}" srcOrd="0" destOrd="0" presId="urn:microsoft.com/office/officeart/2008/layout/LinedList"/>
    <dgm:cxn modelId="{90B23BC5-8DDF-488B-8EBA-C2AB86B66CAE}" type="presParOf" srcId="{9544C13E-EFE6-4C7E-A484-9833D29BB4C9}" destId="{2FD83646-DAA6-4D3B-8230-CC9AD9CDD516}" srcOrd="1" destOrd="0" presId="urn:microsoft.com/office/officeart/2008/layout/LinedList"/>
    <dgm:cxn modelId="{5F2D9200-360E-4C5E-B31E-E5073B076028}" type="presParOf" srcId="{2FD83646-DAA6-4D3B-8230-CC9AD9CDD516}" destId="{0A2759A2-52A3-4790-B335-A32E24F87C89}" srcOrd="0" destOrd="0" presId="urn:microsoft.com/office/officeart/2008/layout/LinedList"/>
    <dgm:cxn modelId="{DB2C0E69-B775-40E8-A882-C13FFA7E0271}" type="presParOf" srcId="{2FD83646-DAA6-4D3B-8230-CC9AD9CDD516}" destId="{4D238699-317C-4653-AA9D-7CCD40549CF1}" srcOrd="1" destOrd="0" presId="urn:microsoft.com/office/officeart/2008/layout/LinedList"/>
    <dgm:cxn modelId="{E6C3A370-662E-4825-B3B5-C0B1D86521CA}" type="presParOf" srcId="{2FD83646-DAA6-4D3B-8230-CC9AD9CDD516}" destId="{35A44980-27A9-4ECE-B024-1E09151F428F}" srcOrd="2" destOrd="0" presId="urn:microsoft.com/office/officeart/2008/layout/LinedList"/>
    <dgm:cxn modelId="{1DB6249B-5A47-49E4-99FD-D4A750072B44}" type="presParOf" srcId="{9544C13E-EFE6-4C7E-A484-9833D29BB4C9}" destId="{91C7144C-8B66-49D5-AC50-ACAB59FBB763}" srcOrd="2" destOrd="0" presId="urn:microsoft.com/office/officeart/2008/layout/LinedList"/>
    <dgm:cxn modelId="{7F8B5E09-034A-4007-8BAA-3F7E00DA2EB6}" type="presParOf" srcId="{9544C13E-EFE6-4C7E-A484-9833D29BB4C9}" destId="{CACFB103-FE36-4BD3-9592-AA2E2A305F32}" srcOrd="3" destOrd="0" presId="urn:microsoft.com/office/officeart/2008/layout/LinedList"/>
    <dgm:cxn modelId="{7BBDABC0-12A7-4756-8D34-8F567E0E7E0E}" type="presParOf" srcId="{9544C13E-EFE6-4C7E-A484-9833D29BB4C9}" destId="{BB64EFC0-16BC-464A-B7C2-19BF6DD768C8}" srcOrd="4" destOrd="0" presId="urn:microsoft.com/office/officeart/2008/layout/LinedList"/>
    <dgm:cxn modelId="{45F1FB77-39F7-442E-B34D-DA9FC028179C}" type="presParOf" srcId="{BB64EFC0-16BC-464A-B7C2-19BF6DD768C8}" destId="{40BB35AA-9C38-4C9A-83CA-E2E51D59465A}" srcOrd="0" destOrd="0" presId="urn:microsoft.com/office/officeart/2008/layout/LinedList"/>
    <dgm:cxn modelId="{3C324321-7830-4921-9896-AA4C27DFFD00}" type="presParOf" srcId="{BB64EFC0-16BC-464A-B7C2-19BF6DD768C8}" destId="{A598832D-7EB8-49CF-90F1-CB63F7A6E588}" srcOrd="1" destOrd="0" presId="urn:microsoft.com/office/officeart/2008/layout/LinedList"/>
    <dgm:cxn modelId="{B2A8B1F6-F1BA-428B-AB96-C041A927CC31}" type="presParOf" srcId="{BB64EFC0-16BC-464A-B7C2-19BF6DD768C8}" destId="{E8B24F88-EFB4-444E-95C5-23A134581AC3}" srcOrd="2" destOrd="0" presId="urn:microsoft.com/office/officeart/2008/layout/LinedList"/>
    <dgm:cxn modelId="{F8ED7C02-15C6-4524-B1CB-9C070C38F3EE}" type="presParOf" srcId="{9544C13E-EFE6-4C7E-A484-9833D29BB4C9}" destId="{38AAC081-0CF6-4D9D-9D5F-5CC186E8BFCC}" srcOrd="5" destOrd="0" presId="urn:microsoft.com/office/officeart/2008/layout/LinedList"/>
    <dgm:cxn modelId="{F3FD093F-5F4D-4CCE-BBF8-91977C6287E1}" type="presParOf" srcId="{9544C13E-EFE6-4C7E-A484-9833D29BB4C9}" destId="{0D79D2AF-738C-4111-95DA-455CD538B672}" srcOrd="6" destOrd="0" presId="urn:microsoft.com/office/officeart/2008/layout/LinedList"/>
    <dgm:cxn modelId="{AEA147FD-3C44-4144-9591-8C7278A97DD4}" type="presParOf" srcId="{9544C13E-EFE6-4C7E-A484-9833D29BB4C9}" destId="{50D429FB-48F1-4CE1-BD1C-BE9544EF43E9}" srcOrd="7" destOrd="0" presId="urn:microsoft.com/office/officeart/2008/layout/LinedList"/>
    <dgm:cxn modelId="{F5A61CD1-C861-479D-94BD-257256F6ECE3}" type="presParOf" srcId="{50D429FB-48F1-4CE1-BD1C-BE9544EF43E9}" destId="{CC1EB0B2-D6AF-4D6E-9B8C-D56814209B8B}" srcOrd="0" destOrd="0" presId="urn:microsoft.com/office/officeart/2008/layout/LinedList"/>
    <dgm:cxn modelId="{F96F5D20-F5F0-4DB2-8E1D-D21447ABE56B}" type="presParOf" srcId="{50D429FB-48F1-4CE1-BD1C-BE9544EF43E9}" destId="{A0AF94F6-8A93-4326-8DBB-D4C121BF1BC5}" srcOrd="1" destOrd="0" presId="urn:microsoft.com/office/officeart/2008/layout/LinedList"/>
    <dgm:cxn modelId="{9DEE9005-23A1-4BBC-98AF-535F6B5F647C}" type="presParOf" srcId="{50D429FB-48F1-4CE1-BD1C-BE9544EF43E9}" destId="{56C05568-3F85-41A7-BB25-2BE2979C9B32}" srcOrd="2" destOrd="0" presId="urn:microsoft.com/office/officeart/2008/layout/LinedList"/>
    <dgm:cxn modelId="{92D836B7-591D-4E73-ADDB-DE4F291C8961}" type="presParOf" srcId="{9544C13E-EFE6-4C7E-A484-9833D29BB4C9}" destId="{64CE450A-9B1B-475E-9407-860F85281DF7}" srcOrd="8" destOrd="0" presId="urn:microsoft.com/office/officeart/2008/layout/LinedList"/>
    <dgm:cxn modelId="{36D2C92C-CD9F-495A-AC36-9321139FAE69}" type="presParOf" srcId="{9544C13E-EFE6-4C7E-A484-9833D29BB4C9}" destId="{036A8B18-9714-4D08-B834-7EF06F688CE4}" srcOrd="9" destOrd="0" presId="urn:microsoft.com/office/officeart/2008/layout/LinedList"/>
    <dgm:cxn modelId="{05EAFA91-0B1A-46F8-8D67-526A9D041296}" type="presParOf" srcId="{9544C13E-EFE6-4C7E-A484-9833D29BB4C9}" destId="{5D76DBAE-BA8C-402D-BA9A-24A88C54718E}" srcOrd="10" destOrd="0" presId="urn:microsoft.com/office/officeart/2008/layout/LinedList"/>
    <dgm:cxn modelId="{06E3A909-02A3-4D47-98FD-656948BC8496}" type="presParOf" srcId="{5D76DBAE-BA8C-402D-BA9A-24A88C54718E}" destId="{406A6717-9AF6-4E5B-A489-9C20EFBF6AE2}" srcOrd="0" destOrd="0" presId="urn:microsoft.com/office/officeart/2008/layout/LinedList"/>
    <dgm:cxn modelId="{FF260F7A-40B6-4B05-A8D8-99B1C372D06F}" type="presParOf" srcId="{5D76DBAE-BA8C-402D-BA9A-24A88C54718E}" destId="{0ADF654C-28E4-4539-8013-3B0348F2213E}" srcOrd="1" destOrd="0" presId="urn:microsoft.com/office/officeart/2008/layout/LinedList"/>
    <dgm:cxn modelId="{7F659DAD-0240-40E8-BD0E-1E6A5A9F962F}" type="presParOf" srcId="{5D76DBAE-BA8C-402D-BA9A-24A88C54718E}" destId="{B8D90F19-284F-4D39-BA11-A33629EE9DA4}" srcOrd="2" destOrd="0" presId="urn:microsoft.com/office/officeart/2008/layout/LinedList"/>
    <dgm:cxn modelId="{213B4B01-7417-4B45-82D2-88322D98DB68}" type="presParOf" srcId="{9544C13E-EFE6-4C7E-A484-9833D29BB4C9}" destId="{0B998FD9-D6B1-4DB3-8587-2CAED3D49A48}" srcOrd="11" destOrd="0" presId="urn:microsoft.com/office/officeart/2008/layout/LinedList"/>
    <dgm:cxn modelId="{F7B4404F-DAE9-487C-9D17-8D40271BEA22}" type="presParOf" srcId="{9544C13E-EFE6-4C7E-A484-9833D29BB4C9}" destId="{E1E16933-9580-4A1B-80FE-9E7656325C45}" srcOrd="12" destOrd="0" presId="urn:microsoft.com/office/officeart/2008/layout/LinedList"/>
    <dgm:cxn modelId="{D93C5ED4-0D88-4846-823D-F30544AD0734}" type="presParOf" srcId="{9544C13E-EFE6-4C7E-A484-9833D29BB4C9}" destId="{26FFA882-0E01-4B44-A489-7F1EE06AB309}" srcOrd="13" destOrd="0" presId="urn:microsoft.com/office/officeart/2008/layout/LinedList"/>
    <dgm:cxn modelId="{704FB771-2DE7-447B-93D6-4F3771237DD5}" type="presParOf" srcId="{26FFA882-0E01-4B44-A489-7F1EE06AB309}" destId="{F094A824-950E-4A3B-B8AF-76DFA95483D4}" srcOrd="0" destOrd="0" presId="urn:microsoft.com/office/officeart/2008/layout/LinedList"/>
    <dgm:cxn modelId="{576A4C8A-5464-4D4A-98F9-81D0A947AD3B}" type="presParOf" srcId="{26FFA882-0E01-4B44-A489-7F1EE06AB309}" destId="{7C40DE8A-59A9-4ECA-A315-B9D256AB9276}" srcOrd="1" destOrd="0" presId="urn:microsoft.com/office/officeart/2008/layout/LinedList"/>
    <dgm:cxn modelId="{DA95240B-7D11-4CD7-871E-4AC39710E3BD}" type="presParOf" srcId="{26FFA882-0E01-4B44-A489-7F1EE06AB309}" destId="{6A66976E-E14F-4912-BAA3-7B3B59033D65}" srcOrd="2" destOrd="0" presId="urn:microsoft.com/office/officeart/2008/layout/LinedList"/>
    <dgm:cxn modelId="{CAD2FF1F-7F8B-4489-B24B-89F4E63407E1}" type="presParOf" srcId="{9544C13E-EFE6-4C7E-A484-9833D29BB4C9}" destId="{6712E896-11DE-4AA8-88D4-342895EC16EA}" srcOrd="14" destOrd="0" presId="urn:microsoft.com/office/officeart/2008/layout/LinedList"/>
    <dgm:cxn modelId="{07356E41-21F2-495C-8859-9D47CD337FFC}" type="presParOf" srcId="{9544C13E-EFE6-4C7E-A484-9833D29BB4C9}" destId="{BF57CC51-19E9-43D2-824B-7AF4F9BCAC0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14A725-339D-4EDE-BFBE-51FEBA89B3E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1E9BB6D-A74E-4B5A-8A3F-FCD80D2E2C72}">
      <dgm:prSet phldrT="[Текст]" custT="1"/>
      <dgm:spPr/>
      <dgm:t>
        <a:bodyPr/>
        <a:lstStyle/>
        <a:p>
          <a:r>
            <a:rPr lang="uk-UA" sz="2000" b="1" dirty="0"/>
            <a:t>10-30% органічних речовин</a:t>
          </a:r>
        </a:p>
      </dgm:t>
    </dgm:pt>
    <dgm:pt modelId="{A398C83B-9832-495F-B86D-BDF0556287A1}" type="parTrans" cxnId="{3303790F-571C-4FCC-90EE-0705D7109FCC}">
      <dgm:prSet/>
      <dgm:spPr/>
      <dgm:t>
        <a:bodyPr/>
        <a:lstStyle/>
        <a:p>
          <a:endParaRPr lang="uk-UA"/>
        </a:p>
      </dgm:t>
    </dgm:pt>
    <dgm:pt modelId="{17410BC2-9D23-47F2-AE72-EAF680084AC6}" type="sibTrans" cxnId="{3303790F-571C-4FCC-90EE-0705D7109FCC}">
      <dgm:prSet/>
      <dgm:spPr/>
      <dgm:t>
        <a:bodyPr/>
        <a:lstStyle/>
        <a:p>
          <a:endParaRPr lang="uk-UA"/>
        </a:p>
      </dgm:t>
    </dgm:pt>
    <dgm:pt modelId="{7D06A5D3-0E0F-4C2A-B75C-9555EC071C97}">
      <dgm:prSet phldrT="[Текст]" custT="1"/>
      <dgm:spPr/>
      <dgm:t>
        <a:bodyPr/>
        <a:lstStyle/>
        <a:p>
          <a:r>
            <a:rPr lang="uk-UA" sz="2000" b="1" dirty="0"/>
            <a:t>0,5-2% – N</a:t>
          </a:r>
        </a:p>
      </dgm:t>
    </dgm:pt>
    <dgm:pt modelId="{22AD9738-CC50-47F2-9F55-704E851CAC8E}" type="parTrans" cxnId="{44977506-6FCC-4FF6-A6C4-4F645D653DCD}">
      <dgm:prSet/>
      <dgm:spPr/>
      <dgm:t>
        <a:bodyPr/>
        <a:lstStyle/>
        <a:p>
          <a:endParaRPr lang="uk-UA"/>
        </a:p>
      </dgm:t>
    </dgm:pt>
    <dgm:pt modelId="{34D2BCDB-097B-47E6-8636-B41568EC69BE}" type="sibTrans" cxnId="{44977506-6FCC-4FF6-A6C4-4F645D653DCD}">
      <dgm:prSet/>
      <dgm:spPr/>
      <dgm:t>
        <a:bodyPr/>
        <a:lstStyle/>
        <a:p>
          <a:endParaRPr lang="uk-UA"/>
        </a:p>
      </dgm:t>
    </dgm:pt>
    <dgm:pt modelId="{CCDA9CDE-2B6B-44CA-B5FF-CBE69F6E0883}">
      <dgm:prSet phldrT="[Текст]" custT="1"/>
      <dgm:spPr/>
      <dgm:t>
        <a:bodyPr/>
        <a:lstStyle/>
        <a:p>
          <a:r>
            <a:rPr lang="uk-UA" sz="2000" b="1" dirty="0"/>
            <a:t>0,25-0,5 – Р</a:t>
          </a:r>
          <a:r>
            <a:rPr lang="uk-UA" sz="2000" b="1" baseline="-25000" dirty="0"/>
            <a:t>2</a:t>
          </a:r>
          <a:r>
            <a:rPr lang="uk-UA" sz="2000" b="1" dirty="0"/>
            <a:t>O</a:t>
          </a:r>
          <a:r>
            <a:rPr lang="uk-UA" sz="2000" b="1" baseline="-25000" dirty="0"/>
            <a:t>5</a:t>
          </a:r>
          <a:endParaRPr lang="uk-UA" sz="2000" b="1" dirty="0"/>
        </a:p>
      </dgm:t>
    </dgm:pt>
    <dgm:pt modelId="{8BBE1642-04B6-4B7E-BAC6-73554796939B}" type="parTrans" cxnId="{A9720042-80E0-4563-8162-158C4A263C30}">
      <dgm:prSet/>
      <dgm:spPr/>
      <dgm:t>
        <a:bodyPr/>
        <a:lstStyle/>
        <a:p>
          <a:endParaRPr lang="uk-UA"/>
        </a:p>
      </dgm:t>
    </dgm:pt>
    <dgm:pt modelId="{F793A851-EB9C-4989-B81F-182FB533EF7F}" type="sibTrans" cxnId="{A9720042-80E0-4563-8162-158C4A263C30}">
      <dgm:prSet/>
      <dgm:spPr/>
      <dgm:t>
        <a:bodyPr/>
        <a:lstStyle/>
        <a:p>
          <a:endParaRPr lang="uk-UA"/>
        </a:p>
      </dgm:t>
    </dgm:pt>
    <dgm:pt modelId="{CC94C07C-C028-4245-A21B-D903CAE81323}">
      <dgm:prSet phldrT="[Текст]" custT="1"/>
      <dgm:spPr/>
      <dgm:t>
        <a:bodyPr/>
        <a:lstStyle/>
        <a:p>
          <a:r>
            <a:rPr lang="uk-UA" sz="2000" b="1" dirty="0"/>
            <a:t>0,2-0,8% К</a:t>
          </a:r>
          <a:r>
            <a:rPr lang="uk-UA" sz="2000" b="1" baseline="-25000" dirty="0"/>
            <a:t>2</a:t>
          </a:r>
          <a:r>
            <a:rPr lang="uk-UA" sz="2000" b="1" dirty="0"/>
            <a:t>О</a:t>
          </a:r>
        </a:p>
      </dgm:t>
    </dgm:pt>
    <dgm:pt modelId="{C551DD18-E720-44C4-8812-37156CF8E3A9}" type="parTrans" cxnId="{9717BCD0-A365-443C-8BD2-351656B2C319}">
      <dgm:prSet/>
      <dgm:spPr/>
      <dgm:t>
        <a:bodyPr/>
        <a:lstStyle/>
        <a:p>
          <a:endParaRPr lang="uk-UA"/>
        </a:p>
      </dgm:t>
    </dgm:pt>
    <dgm:pt modelId="{DBE5201A-4F6E-4A99-AF27-C017DD7F6200}" type="sibTrans" cxnId="{9717BCD0-A365-443C-8BD2-351656B2C319}">
      <dgm:prSet/>
      <dgm:spPr/>
      <dgm:t>
        <a:bodyPr/>
        <a:lstStyle/>
        <a:p>
          <a:endParaRPr lang="uk-UA"/>
        </a:p>
      </dgm:t>
    </dgm:pt>
    <dgm:pt modelId="{EE30177D-8C13-4153-8863-EB2CFFC93189}" type="pres">
      <dgm:prSet presAssocID="{5E14A725-339D-4EDE-BFBE-51FEBA89B3E7}" presName="compositeShape" presStyleCnt="0">
        <dgm:presLayoutVars>
          <dgm:chMax val="7"/>
          <dgm:dir/>
          <dgm:resizeHandles val="exact"/>
        </dgm:presLayoutVars>
      </dgm:prSet>
      <dgm:spPr/>
    </dgm:pt>
    <dgm:pt modelId="{6ED58259-4FBF-441E-9085-671367A312D5}" type="pres">
      <dgm:prSet presAssocID="{5E14A725-339D-4EDE-BFBE-51FEBA89B3E7}" presName="wedge1" presStyleLbl="node1" presStyleIdx="0" presStyleCnt="4" custScaleX="119211" custScaleY="102947"/>
      <dgm:spPr/>
    </dgm:pt>
    <dgm:pt modelId="{D6F0A461-EA88-4253-8653-E31B3E678A88}" type="pres">
      <dgm:prSet presAssocID="{5E14A725-339D-4EDE-BFBE-51FEBA89B3E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725528-7521-4A64-89B1-AFBA8C4E8135}" type="pres">
      <dgm:prSet presAssocID="{5E14A725-339D-4EDE-BFBE-51FEBA89B3E7}" presName="wedge2" presStyleLbl="node1" presStyleIdx="1" presStyleCnt="4"/>
      <dgm:spPr/>
    </dgm:pt>
    <dgm:pt modelId="{7D888C81-4E1A-47BD-BE73-26F0CE3E30AC}" type="pres">
      <dgm:prSet presAssocID="{5E14A725-339D-4EDE-BFBE-51FEBA89B3E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0D2746-059A-425E-AB05-BDC36B05171E}" type="pres">
      <dgm:prSet presAssocID="{5E14A725-339D-4EDE-BFBE-51FEBA89B3E7}" presName="wedge3" presStyleLbl="node1" presStyleIdx="2" presStyleCnt="4"/>
      <dgm:spPr/>
    </dgm:pt>
    <dgm:pt modelId="{28A7DBF6-07E0-4C30-90C6-48602BB6BB42}" type="pres">
      <dgm:prSet presAssocID="{5E14A725-339D-4EDE-BFBE-51FEBA89B3E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BC0143-534E-4A8A-BE1B-2127F752ADC7}" type="pres">
      <dgm:prSet presAssocID="{5E14A725-339D-4EDE-BFBE-51FEBA89B3E7}" presName="wedge4" presStyleLbl="node1" presStyleIdx="3" presStyleCnt="4"/>
      <dgm:spPr/>
    </dgm:pt>
    <dgm:pt modelId="{A311A1D0-BCF4-4A0C-ACD4-23091DDF22CC}" type="pres">
      <dgm:prSet presAssocID="{5E14A725-339D-4EDE-BFBE-51FEBA89B3E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4977506-6FCC-4FF6-A6C4-4F645D653DCD}" srcId="{5E14A725-339D-4EDE-BFBE-51FEBA89B3E7}" destId="{7D06A5D3-0E0F-4C2A-B75C-9555EC071C97}" srcOrd="1" destOrd="0" parTransId="{22AD9738-CC50-47F2-9F55-704E851CAC8E}" sibTransId="{34D2BCDB-097B-47E6-8636-B41568EC69BE}"/>
    <dgm:cxn modelId="{3303790F-571C-4FCC-90EE-0705D7109FCC}" srcId="{5E14A725-339D-4EDE-BFBE-51FEBA89B3E7}" destId="{61E9BB6D-A74E-4B5A-8A3F-FCD80D2E2C72}" srcOrd="0" destOrd="0" parTransId="{A398C83B-9832-495F-B86D-BDF0556287A1}" sibTransId="{17410BC2-9D23-47F2-AE72-EAF680084AC6}"/>
    <dgm:cxn modelId="{0D06FF34-9D8B-4F22-B799-74E87A94CF0F}" type="presOf" srcId="{CCDA9CDE-2B6B-44CA-B5FF-CBE69F6E0883}" destId="{28A7DBF6-07E0-4C30-90C6-48602BB6BB42}" srcOrd="1" destOrd="0" presId="urn:microsoft.com/office/officeart/2005/8/layout/chart3"/>
    <dgm:cxn modelId="{8E15273E-2674-48C1-A838-E0760BBC8A6B}" type="presOf" srcId="{CC94C07C-C028-4245-A21B-D903CAE81323}" destId="{39BC0143-534E-4A8A-BE1B-2127F752ADC7}" srcOrd="0" destOrd="0" presId="urn:microsoft.com/office/officeart/2005/8/layout/chart3"/>
    <dgm:cxn modelId="{A9720042-80E0-4563-8162-158C4A263C30}" srcId="{5E14A725-339D-4EDE-BFBE-51FEBA89B3E7}" destId="{CCDA9CDE-2B6B-44CA-B5FF-CBE69F6E0883}" srcOrd="2" destOrd="0" parTransId="{8BBE1642-04B6-4B7E-BAC6-73554796939B}" sibTransId="{F793A851-EB9C-4989-B81F-182FB533EF7F}"/>
    <dgm:cxn modelId="{11549C63-A3D5-48A1-82A9-DA919BC8BC07}" type="presOf" srcId="{CCDA9CDE-2B6B-44CA-B5FF-CBE69F6E0883}" destId="{410D2746-059A-425E-AB05-BDC36B05171E}" srcOrd="0" destOrd="0" presId="urn:microsoft.com/office/officeart/2005/8/layout/chart3"/>
    <dgm:cxn modelId="{4ACE4490-3577-4939-8264-C91AB3660A44}" type="presOf" srcId="{7D06A5D3-0E0F-4C2A-B75C-9555EC071C97}" destId="{7D888C81-4E1A-47BD-BE73-26F0CE3E30AC}" srcOrd="1" destOrd="0" presId="urn:microsoft.com/office/officeart/2005/8/layout/chart3"/>
    <dgm:cxn modelId="{362A7390-2AA4-4739-8215-DC08DFCF18C8}" type="presOf" srcId="{CC94C07C-C028-4245-A21B-D903CAE81323}" destId="{A311A1D0-BCF4-4A0C-ACD4-23091DDF22CC}" srcOrd="1" destOrd="0" presId="urn:microsoft.com/office/officeart/2005/8/layout/chart3"/>
    <dgm:cxn modelId="{5409B998-BA7E-45E3-B63C-9257960A5D8C}" type="presOf" srcId="{61E9BB6D-A74E-4B5A-8A3F-FCD80D2E2C72}" destId="{6ED58259-4FBF-441E-9085-671367A312D5}" srcOrd="0" destOrd="0" presId="urn:microsoft.com/office/officeart/2005/8/layout/chart3"/>
    <dgm:cxn modelId="{7460A0BB-6DA6-449C-9404-CCE684E76EA8}" type="presOf" srcId="{5E14A725-339D-4EDE-BFBE-51FEBA89B3E7}" destId="{EE30177D-8C13-4153-8863-EB2CFFC93189}" srcOrd="0" destOrd="0" presId="urn:microsoft.com/office/officeart/2005/8/layout/chart3"/>
    <dgm:cxn modelId="{9717BCD0-A365-443C-8BD2-351656B2C319}" srcId="{5E14A725-339D-4EDE-BFBE-51FEBA89B3E7}" destId="{CC94C07C-C028-4245-A21B-D903CAE81323}" srcOrd="3" destOrd="0" parTransId="{C551DD18-E720-44C4-8812-37156CF8E3A9}" sibTransId="{DBE5201A-4F6E-4A99-AF27-C017DD7F6200}"/>
    <dgm:cxn modelId="{2A77A4E9-1B83-4CD2-B10C-28811699D5CD}" type="presOf" srcId="{7D06A5D3-0E0F-4C2A-B75C-9555EC071C97}" destId="{7A725528-7521-4A64-89B1-AFBA8C4E8135}" srcOrd="0" destOrd="0" presId="urn:microsoft.com/office/officeart/2005/8/layout/chart3"/>
    <dgm:cxn modelId="{F9AED8EE-995E-4512-9082-6598DBC20317}" type="presOf" srcId="{61E9BB6D-A74E-4B5A-8A3F-FCD80D2E2C72}" destId="{D6F0A461-EA88-4253-8653-E31B3E678A88}" srcOrd="1" destOrd="0" presId="urn:microsoft.com/office/officeart/2005/8/layout/chart3"/>
    <dgm:cxn modelId="{293F5293-0BCF-4A53-8F88-9EEC13E34BF5}" type="presParOf" srcId="{EE30177D-8C13-4153-8863-EB2CFFC93189}" destId="{6ED58259-4FBF-441E-9085-671367A312D5}" srcOrd="0" destOrd="0" presId="urn:microsoft.com/office/officeart/2005/8/layout/chart3"/>
    <dgm:cxn modelId="{FA9BAE86-19EC-4E28-B374-B7FC30008ACF}" type="presParOf" srcId="{EE30177D-8C13-4153-8863-EB2CFFC93189}" destId="{D6F0A461-EA88-4253-8653-E31B3E678A88}" srcOrd="1" destOrd="0" presId="urn:microsoft.com/office/officeart/2005/8/layout/chart3"/>
    <dgm:cxn modelId="{1B97464B-D6DE-45D5-A25A-9B74B0BA47D1}" type="presParOf" srcId="{EE30177D-8C13-4153-8863-EB2CFFC93189}" destId="{7A725528-7521-4A64-89B1-AFBA8C4E8135}" srcOrd="2" destOrd="0" presId="urn:microsoft.com/office/officeart/2005/8/layout/chart3"/>
    <dgm:cxn modelId="{D5244E40-3FDC-412A-8A9C-8685C709368B}" type="presParOf" srcId="{EE30177D-8C13-4153-8863-EB2CFFC93189}" destId="{7D888C81-4E1A-47BD-BE73-26F0CE3E30AC}" srcOrd="3" destOrd="0" presId="urn:microsoft.com/office/officeart/2005/8/layout/chart3"/>
    <dgm:cxn modelId="{8056D630-2983-4B97-B195-00D9A0542CF2}" type="presParOf" srcId="{EE30177D-8C13-4153-8863-EB2CFFC93189}" destId="{410D2746-059A-425E-AB05-BDC36B05171E}" srcOrd="4" destOrd="0" presId="urn:microsoft.com/office/officeart/2005/8/layout/chart3"/>
    <dgm:cxn modelId="{1AA05FBA-4585-4D83-8CCD-5B7A177D7863}" type="presParOf" srcId="{EE30177D-8C13-4153-8863-EB2CFFC93189}" destId="{28A7DBF6-07E0-4C30-90C6-48602BB6BB42}" srcOrd="5" destOrd="0" presId="urn:microsoft.com/office/officeart/2005/8/layout/chart3"/>
    <dgm:cxn modelId="{8FD9B421-721E-47FB-B05E-213A6A4A02CE}" type="presParOf" srcId="{EE30177D-8C13-4153-8863-EB2CFFC93189}" destId="{39BC0143-534E-4A8A-BE1B-2127F752ADC7}" srcOrd="6" destOrd="0" presId="urn:microsoft.com/office/officeart/2005/8/layout/chart3"/>
    <dgm:cxn modelId="{F1C2A8CC-FF2F-4788-9CC0-42F423C16965}" type="presParOf" srcId="{EE30177D-8C13-4153-8863-EB2CFFC93189}" destId="{A311A1D0-BCF4-4A0C-ACD4-23091DDF22C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4EAE24-8181-40AA-8402-02030C5553B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0526DF4-D92C-4413-8CF9-19BE921357D6}">
      <dgm:prSet phldrT="[Текст]" custT="1"/>
      <dgm:spPr/>
      <dgm:t>
        <a:bodyPr/>
        <a:lstStyle/>
        <a:p>
          <a:r>
            <a:rPr lang="uk-UA" sz="2400" b="1" i="1" dirty="0"/>
            <a:t>Самостійна</a:t>
          </a:r>
          <a:endParaRPr lang="uk-UA" sz="2400" b="1" dirty="0"/>
        </a:p>
      </dgm:t>
    </dgm:pt>
    <dgm:pt modelId="{5EB024D8-A7DF-4363-807A-65E8538A5F6C}" type="parTrans" cxnId="{0762D927-51D2-4DAB-905A-1F028D08C0E1}">
      <dgm:prSet/>
      <dgm:spPr/>
      <dgm:t>
        <a:bodyPr/>
        <a:lstStyle/>
        <a:p>
          <a:endParaRPr lang="uk-UA"/>
        </a:p>
      </dgm:t>
    </dgm:pt>
    <dgm:pt modelId="{FAB50499-C6A6-4481-9A4A-3F099B6352DC}" type="sibTrans" cxnId="{0762D927-51D2-4DAB-905A-1F028D08C0E1}">
      <dgm:prSet/>
      <dgm:spPr/>
      <dgm:t>
        <a:bodyPr/>
        <a:lstStyle/>
        <a:p>
          <a:endParaRPr lang="uk-UA"/>
        </a:p>
      </dgm:t>
    </dgm:pt>
    <dgm:pt modelId="{C5CF3709-1532-431D-A60A-4CF2ADBB5DA3}">
      <dgm:prSet phldrT="[Текст]" custT="1"/>
      <dgm:spPr/>
      <dgm:t>
        <a:bodyPr/>
        <a:lstStyle/>
        <a:p>
          <a:r>
            <a:rPr lang="uk-UA" sz="2400" b="1" i="1" dirty="0"/>
            <a:t>Проміжна </a:t>
          </a:r>
          <a:br>
            <a:rPr lang="uk-UA" sz="2400" b="1" i="1" dirty="0"/>
          </a:br>
          <a:r>
            <a:rPr lang="uk-UA" sz="2400" b="1" i="1" dirty="0"/>
            <a:t>(підсівна післяукісна</a:t>
          </a:r>
          <a:endParaRPr lang="uk-UA" sz="2400" b="1" dirty="0"/>
        </a:p>
      </dgm:t>
    </dgm:pt>
    <dgm:pt modelId="{0AC1DCD6-1EEF-4782-A64E-182128617CF9}" type="parTrans" cxnId="{484802E0-34BF-404C-904C-A609B0C91505}">
      <dgm:prSet/>
      <dgm:spPr/>
      <dgm:t>
        <a:bodyPr/>
        <a:lstStyle/>
        <a:p>
          <a:endParaRPr lang="uk-UA"/>
        </a:p>
      </dgm:t>
    </dgm:pt>
    <dgm:pt modelId="{021E0457-1652-4A5A-9EB3-58678A2CCB16}" type="sibTrans" cxnId="{484802E0-34BF-404C-904C-A609B0C91505}">
      <dgm:prSet/>
      <dgm:spPr/>
      <dgm:t>
        <a:bodyPr/>
        <a:lstStyle/>
        <a:p>
          <a:endParaRPr lang="uk-UA"/>
        </a:p>
      </dgm:t>
    </dgm:pt>
    <dgm:pt modelId="{C3406677-DA89-4F6A-9A36-5D82955CF7A0}">
      <dgm:prSet phldrT="[Текст]" custT="1"/>
      <dgm:spPr/>
      <dgm:t>
        <a:bodyPr/>
        <a:lstStyle/>
        <a:p>
          <a:r>
            <a:rPr lang="uk-UA" sz="2400" b="1" i="1" dirty="0"/>
            <a:t>Укісна</a:t>
          </a:r>
          <a:endParaRPr lang="uk-UA" sz="2400" b="1" dirty="0"/>
        </a:p>
      </dgm:t>
    </dgm:pt>
    <dgm:pt modelId="{0F451C00-45A3-49AF-B9F7-C64477FEAFD3}" type="parTrans" cxnId="{E9FA85A4-B07A-4929-9510-8D99ABE65E58}">
      <dgm:prSet/>
      <dgm:spPr/>
      <dgm:t>
        <a:bodyPr/>
        <a:lstStyle/>
        <a:p>
          <a:endParaRPr lang="uk-UA"/>
        </a:p>
      </dgm:t>
    </dgm:pt>
    <dgm:pt modelId="{9B8CDF8E-E106-4378-9CA2-ED042526F6C7}" type="sibTrans" cxnId="{E9FA85A4-B07A-4929-9510-8D99ABE65E58}">
      <dgm:prSet/>
      <dgm:spPr/>
      <dgm:t>
        <a:bodyPr/>
        <a:lstStyle/>
        <a:p>
          <a:endParaRPr lang="uk-UA"/>
        </a:p>
      </dgm:t>
    </dgm:pt>
    <dgm:pt modelId="{5C0E3D15-84B8-4F3D-AF37-7141545702A6}">
      <dgm:prSet phldrT="[Текст]" custT="1"/>
      <dgm:spPr/>
      <dgm:t>
        <a:bodyPr/>
        <a:lstStyle/>
        <a:p>
          <a:r>
            <a:rPr lang="uk-UA" sz="2400" b="1" i="1" dirty="0"/>
            <a:t>Отавна або </a:t>
          </a:r>
          <a:br>
            <a:rPr lang="uk-UA" sz="2400" b="1" i="1" dirty="0"/>
          </a:br>
          <a:r>
            <a:rPr lang="uk-UA" sz="2400" b="1" i="1" dirty="0" err="1"/>
            <a:t>укісно</a:t>
          </a:r>
          <a:r>
            <a:rPr lang="uk-UA" sz="2400" b="1" i="1" dirty="0"/>
            <a:t>-отавна</a:t>
          </a:r>
          <a:endParaRPr lang="uk-UA" sz="2400" b="1" dirty="0"/>
        </a:p>
      </dgm:t>
    </dgm:pt>
    <dgm:pt modelId="{437FAAF2-7818-4ED9-82F7-340611550294}" type="parTrans" cxnId="{36E8B61F-7B6C-46A8-8263-17331A239350}">
      <dgm:prSet/>
      <dgm:spPr/>
      <dgm:t>
        <a:bodyPr/>
        <a:lstStyle/>
        <a:p>
          <a:endParaRPr lang="uk-UA"/>
        </a:p>
      </dgm:t>
    </dgm:pt>
    <dgm:pt modelId="{E94631A9-C9FD-475F-9DA6-CFAAB655B36B}" type="sibTrans" cxnId="{36E8B61F-7B6C-46A8-8263-17331A239350}">
      <dgm:prSet/>
      <dgm:spPr/>
      <dgm:t>
        <a:bodyPr/>
        <a:lstStyle/>
        <a:p>
          <a:endParaRPr lang="uk-UA"/>
        </a:p>
      </dgm:t>
    </dgm:pt>
    <dgm:pt modelId="{D8460026-F930-4A92-A6DE-B9B00D557570}" type="pres">
      <dgm:prSet presAssocID="{CD4EAE24-8181-40AA-8402-02030C5553B0}" presName="diagram" presStyleCnt="0">
        <dgm:presLayoutVars>
          <dgm:dir/>
          <dgm:resizeHandles val="exact"/>
        </dgm:presLayoutVars>
      </dgm:prSet>
      <dgm:spPr/>
    </dgm:pt>
    <dgm:pt modelId="{D4D7279C-6195-4F6D-B4B0-1218CC435F2C}" type="pres">
      <dgm:prSet presAssocID="{60526DF4-D92C-4413-8CF9-19BE921357D6}" presName="node" presStyleLbl="node1" presStyleIdx="0" presStyleCnt="4">
        <dgm:presLayoutVars>
          <dgm:bulletEnabled val="1"/>
        </dgm:presLayoutVars>
      </dgm:prSet>
      <dgm:spPr/>
    </dgm:pt>
    <dgm:pt modelId="{B474E36E-175E-440C-A787-89D82C837534}" type="pres">
      <dgm:prSet presAssocID="{FAB50499-C6A6-4481-9A4A-3F099B6352DC}" presName="sibTrans" presStyleCnt="0"/>
      <dgm:spPr/>
    </dgm:pt>
    <dgm:pt modelId="{AFDDF40A-4C98-44A7-9BCC-ABEA4286B301}" type="pres">
      <dgm:prSet presAssocID="{C5CF3709-1532-431D-A60A-4CF2ADBB5DA3}" presName="node" presStyleLbl="node1" presStyleIdx="1" presStyleCnt="4">
        <dgm:presLayoutVars>
          <dgm:bulletEnabled val="1"/>
        </dgm:presLayoutVars>
      </dgm:prSet>
      <dgm:spPr/>
    </dgm:pt>
    <dgm:pt modelId="{C5D87B7B-9863-4B01-B570-C09B16AB52E0}" type="pres">
      <dgm:prSet presAssocID="{021E0457-1652-4A5A-9EB3-58678A2CCB16}" presName="sibTrans" presStyleCnt="0"/>
      <dgm:spPr/>
    </dgm:pt>
    <dgm:pt modelId="{A823AE0F-F260-47E2-B563-EDDABE1F8A5B}" type="pres">
      <dgm:prSet presAssocID="{C3406677-DA89-4F6A-9A36-5D82955CF7A0}" presName="node" presStyleLbl="node1" presStyleIdx="2" presStyleCnt="4">
        <dgm:presLayoutVars>
          <dgm:bulletEnabled val="1"/>
        </dgm:presLayoutVars>
      </dgm:prSet>
      <dgm:spPr/>
    </dgm:pt>
    <dgm:pt modelId="{EF825956-259A-4E60-A86C-14CAC4E26622}" type="pres">
      <dgm:prSet presAssocID="{9B8CDF8E-E106-4378-9CA2-ED042526F6C7}" presName="sibTrans" presStyleCnt="0"/>
      <dgm:spPr/>
    </dgm:pt>
    <dgm:pt modelId="{A29D081B-6FCE-447E-AE09-C71B78EB7EE8}" type="pres">
      <dgm:prSet presAssocID="{5C0E3D15-84B8-4F3D-AF37-7141545702A6}" presName="node" presStyleLbl="node1" presStyleIdx="3" presStyleCnt="4">
        <dgm:presLayoutVars>
          <dgm:bulletEnabled val="1"/>
        </dgm:presLayoutVars>
      </dgm:prSet>
      <dgm:spPr/>
    </dgm:pt>
  </dgm:ptLst>
  <dgm:cxnLst>
    <dgm:cxn modelId="{DFC7AE14-B828-4650-948D-26971BDEFEDC}" type="presOf" srcId="{C5CF3709-1532-431D-A60A-4CF2ADBB5DA3}" destId="{AFDDF40A-4C98-44A7-9BCC-ABEA4286B301}" srcOrd="0" destOrd="0" presId="urn:microsoft.com/office/officeart/2005/8/layout/default"/>
    <dgm:cxn modelId="{36E8B61F-7B6C-46A8-8263-17331A239350}" srcId="{CD4EAE24-8181-40AA-8402-02030C5553B0}" destId="{5C0E3D15-84B8-4F3D-AF37-7141545702A6}" srcOrd="3" destOrd="0" parTransId="{437FAAF2-7818-4ED9-82F7-340611550294}" sibTransId="{E94631A9-C9FD-475F-9DA6-CFAAB655B36B}"/>
    <dgm:cxn modelId="{0762D927-51D2-4DAB-905A-1F028D08C0E1}" srcId="{CD4EAE24-8181-40AA-8402-02030C5553B0}" destId="{60526DF4-D92C-4413-8CF9-19BE921357D6}" srcOrd="0" destOrd="0" parTransId="{5EB024D8-A7DF-4363-807A-65E8538A5F6C}" sibTransId="{FAB50499-C6A6-4481-9A4A-3F099B6352DC}"/>
    <dgm:cxn modelId="{31762849-4D9A-4258-8EE5-9A40E18EBF88}" type="presOf" srcId="{60526DF4-D92C-4413-8CF9-19BE921357D6}" destId="{D4D7279C-6195-4F6D-B4B0-1218CC435F2C}" srcOrd="0" destOrd="0" presId="urn:microsoft.com/office/officeart/2005/8/layout/default"/>
    <dgm:cxn modelId="{E9FA85A4-B07A-4929-9510-8D99ABE65E58}" srcId="{CD4EAE24-8181-40AA-8402-02030C5553B0}" destId="{C3406677-DA89-4F6A-9A36-5D82955CF7A0}" srcOrd="2" destOrd="0" parTransId="{0F451C00-45A3-49AF-B9F7-C64477FEAFD3}" sibTransId="{9B8CDF8E-E106-4378-9CA2-ED042526F6C7}"/>
    <dgm:cxn modelId="{FD384DAE-414D-4F8B-A92F-23155B826CC7}" type="presOf" srcId="{C3406677-DA89-4F6A-9A36-5D82955CF7A0}" destId="{A823AE0F-F260-47E2-B563-EDDABE1F8A5B}" srcOrd="0" destOrd="0" presId="urn:microsoft.com/office/officeart/2005/8/layout/default"/>
    <dgm:cxn modelId="{BFD5B1B0-3B43-4495-8CAE-1C2997EC6032}" type="presOf" srcId="{CD4EAE24-8181-40AA-8402-02030C5553B0}" destId="{D8460026-F930-4A92-A6DE-B9B00D557570}" srcOrd="0" destOrd="0" presId="urn:microsoft.com/office/officeart/2005/8/layout/default"/>
    <dgm:cxn modelId="{484802E0-34BF-404C-904C-A609B0C91505}" srcId="{CD4EAE24-8181-40AA-8402-02030C5553B0}" destId="{C5CF3709-1532-431D-A60A-4CF2ADBB5DA3}" srcOrd="1" destOrd="0" parTransId="{0AC1DCD6-1EEF-4782-A64E-182128617CF9}" sibTransId="{021E0457-1652-4A5A-9EB3-58678A2CCB16}"/>
    <dgm:cxn modelId="{E2C2A0F0-F2D3-4146-8671-67FCADA3468E}" type="presOf" srcId="{5C0E3D15-84B8-4F3D-AF37-7141545702A6}" destId="{A29D081B-6FCE-447E-AE09-C71B78EB7EE8}" srcOrd="0" destOrd="0" presId="urn:microsoft.com/office/officeart/2005/8/layout/default"/>
    <dgm:cxn modelId="{92537398-2F8A-4625-9F75-F65C97A7AEB2}" type="presParOf" srcId="{D8460026-F930-4A92-A6DE-B9B00D557570}" destId="{D4D7279C-6195-4F6D-B4B0-1218CC435F2C}" srcOrd="0" destOrd="0" presId="urn:microsoft.com/office/officeart/2005/8/layout/default"/>
    <dgm:cxn modelId="{DD5ECFB2-254C-4790-B0D7-7CFB161D1058}" type="presParOf" srcId="{D8460026-F930-4A92-A6DE-B9B00D557570}" destId="{B474E36E-175E-440C-A787-89D82C837534}" srcOrd="1" destOrd="0" presId="urn:microsoft.com/office/officeart/2005/8/layout/default"/>
    <dgm:cxn modelId="{8E2E4E09-6942-4084-8634-51320C6EABD4}" type="presParOf" srcId="{D8460026-F930-4A92-A6DE-B9B00D557570}" destId="{AFDDF40A-4C98-44A7-9BCC-ABEA4286B301}" srcOrd="2" destOrd="0" presId="urn:microsoft.com/office/officeart/2005/8/layout/default"/>
    <dgm:cxn modelId="{26AAD175-21D3-4A6D-B418-CD33DE7A8126}" type="presParOf" srcId="{D8460026-F930-4A92-A6DE-B9B00D557570}" destId="{C5D87B7B-9863-4B01-B570-C09B16AB52E0}" srcOrd="3" destOrd="0" presId="urn:microsoft.com/office/officeart/2005/8/layout/default"/>
    <dgm:cxn modelId="{7C471225-B073-405E-81AE-AA289335D829}" type="presParOf" srcId="{D8460026-F930-4A92-A6DE-B9B00D557570}" destId="{A823AE0F-F260-47E2-B563-EDDABE1F8A5B}" srcOrd="4" destOrd="0" presId="urn:microsoft.com/office/officeart/2005/8/layout/default"/>
    <dgm:cxn modelId="{B1989C2E-9083-4BD8-84C0-409AA5966A43}" type="presParOf" srcId="{D8460026-F930-4A92-A6DE-B9B00D557570}" destId="{EF825956-259A-4E60-A86C-14CAC4E26622}" srcOrd="5" destOrd="0" presId="urn:microsoft.com/office/officeart/2005/8/layout/default"/>
    <dgm:cxn modelId="{B69D5651-B2C1-47C0-B902-722DBD266EF3}" type="presParOf" srcId="{D8460026-F930-4A92-A6DE-B9B00D557570}" destId="{A29D081B-6FCE-447E-AE09-C71B78EB7E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F76AB-8EFB-4EAD-868C-CC390039DD07}" type="doc">
      <dgm:prSet loTypeId="urn:microsoft.com/office/officeart/2005/8/layout/defaul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234C6C00-43E1-41C7-BE1B-A1D79A55431E}">
      <dgm:prSet phldrT="[Текст]"/>
      <dgm:spPr/>
      <dgm:t>
        <a:bodyPr/>
        <a:lstStyle/>
        <a:p>
          <a:r>
            <a:rPr lang="uk-UA" b="1" dirty="0"/>
            <a:t>гній</a:t>
          </a:r>
        </a:p>
      </dgm:t>
    </dgm:pt>
    <dgm:pt modelId="{78BC7507-9B04-47BB-AAA7-EDC8D0D55CCE}" type="parTrans" cxnId="{6D88BCB6-F64D-4FCF-89D1-355891852E50}">
      <dgm:prSet/>
      <dgm:spPr/>
      <dgm:t>
        <a:bodyPr/>
        <a:lstStyle/>
        <a:p>
          <a:endParaRPr lang="uk-UA"/>
        </a:p>
      </dgm:t>
    </dgm:pt>
    <dgm:pt modelId="{5FE03E59-38EC-45B2-A29C-058EA0FBAFBE}" type="sibTrans" cxnId="{6D88BCB6-F64D-4FCF-89D1-355891852E50}">
      <dgm:prSet/>
      <dgm:spPr/>
      <dgm:t>
        <a:bodyPr/>
        <a:lstStyle/>
        <a:p>
          <a:endParaRPr lang="uk-UA"/>
        </a:p>
      </dgm:t>
    </dgm:pt>
    <dgm:pt modelId="{6AA3C404-D91F-4E10-B4DE-1A509C093FB2}">
      <dgm:prSet phldrT="[Текст]"/>
      <dgm:spPr/>
      <dgm:t>
        <a:bodyPr/>
        <a:lstStyle/>
        <a:p>
          <a:r>
            <a:rPr lang="uk-UA" b="1" dirty="0"/>
            <a:t>гноївка</a:t>
          </a:r>
        </a:p>
      </dgm:t>
    </dgm:pt>
    <dgm:pt modelId="{205862AF-12E3-4D4C-AEC0-59B24425D741}" type="parTrans" cxnId="{16A87334-F31F-4742-A69E-E4C7C463BD71}">
      <dgm:prSet/>
      <dgm:spPr/>
      <dgm:t>
        <a:bodyPr/>
        <a:lstStyle/>
        <a:p>
          <a:endParaRPr lang="uk-UA"/>
        </a:p>
      </dgm:t>
    </dgm:pt>
    <dgm:pt modelId="{C6CC07F6-6C8D-406B-9D1C-688BD0102F06}" type="sibTrans" cxnId="{16A87334-F31F-4742-A69E-E4C7C463BD71}">
      <dgm:prSet/>
      <dgm:spPr/>
      <dgm:t>
        <a:bodyPr/>
        <a:lstStyle/>
        <a:p>
          <a:endParaRPr lang="uk-UA"/>
        </a:p>
      </dgm:t>
    </dgm:pt>
    <dgm:pt modelId="{AAB40821-60F0-4722-BBEE-C95783D7190B}">
      <dgm:prSet phldrT="[Текст]"/>
      <dgm:spPr/>
      <dgm:t>
        <a:bodyPr/>
        <a:lstStyle/>
        <a:p>
          <a:r>
            <a:rPr lang="uk-UA" b="1" dirty="0"/>
            <a:t>пташиний послід</a:t>
          </a:r>
        </a:p>
      </dgm:t>
    </dgm:pt>
    <dgm:pt modelId="{0626AA24-D12D-4044-8AF3-CD45724BE672}" type="parTrans" cxnId="{87B8AA68-75C8-4F77-89D4-0D65BF1E7DB1}">
      <dgm:prSet/>
      <dgm:spPr/>
      <dgm:t>
        <a:bodyPr/>
        <a:lstStyle/>
        <a:p>
          <a:endParaRPr lang="uk-UA"/>
        </a:p>
      </dgm:t>
    </dgm:pt>
    <dgm:pt modelId="{3C693812-3464-4084-95E5-EFB24AB8BC42}" type="sibTrans" cxnId="{87B8AA68-75C8-4F77-89D4-0D65BF1E7DB1}">
      <dgm:prSet/>
      <dgm:spPr/>
      <dgm:t>
        <a:bodyPr/>
        <a:lstStyle/>
        <a:p>
          <a:endParaRPr lang="uk-UA"/>
        </a:p>
      </dgm:t>
    </dgm:pt>
    <dgm:pt modelId="{1EB1F46E-197C-4DDB-BE6A-B57427B30897}">
      <dgm:prSet phldrT="[Текст]"/>
      <dgm:spPr/>
      <dgm:t>
        <a:bodyPr/>
        <a:lstStyle/>
        <a:p>
          <a:r>
            <a:rPr lang="uk-UA" b="1" dirty="0"/>
            <a:t>фекалій</a:t>
          </a:r>
        </a:p>
      </dgm:t>
    </dgm:pt>
    <dgm:pt modelId="{DF85A9AF-D41B-4E27-BCC6-7F6F604A501F}" type="parTrans" cxnId="{32666B30-8044-4F0D-85E0-458A48EBDFD7}">
      <dgm:prSet/>
      <dgm:spPr/>
      <dgm:t>
        <a:bodyPr/>
        <a:lstStyle/>
        <a:p>
          <a:endParaRPr lang="uk-UA"/>
        </a:p>
      </dgm:t>
    </dgm:pt>
    <dgm:pt modelId="{E58AAED1-732F-4772-89B5-10EFEB01F599}" type="sibTrans" cxnId="{32666B30-8044-4F0D-85E0-458A48EBDFD7}">
      <dgm:prSet/>
      <dgm:spPr/>
      <dgm:t>
        <a:bodyPr/>
        <a:lstStyle/>
        <a:p>
          <a:endParaRPr lang="uk-UA"/>
        </a:p>
      </dgm:t>
    </dgm:pt>
    <dgm:pt modelId="{73E08D2F-4D8A-468A-A883-03033178BCC8}">
      <dgm:prSet phldrT="[Текст]"/>
      <dgm:spPr/>
      <dgm:t>
        <a:bodyPr/>
        <a:lstStyle/>
        <a:p>
          <a:r>
            <a:rPr lang="uk-UA" b="1" dirty="0"/>
            <a:t>побутові відходи</a:t>
          </a:r>
        </a:p>
      </dgm:t>
    </dgm:pt>
    <dgm:pt modelId="{E4739037-465F-43BF-8E22-CE507A70C050}" type="parTrans" cxnId="{9F5830EA-66F7-410C-8490-18F11D09E375}">
      <dgm:prSet/>
      <dgm:spPr/>
      <dgm:t>
        <a:bodyPr/>
        <a:lstStyle/>
        <a:p>
          <a:endParaRPr lang="uk-UA"/>
        </a:p>
      </dgm:t>
    </dgm:pt>
    <dgm:pt modelId="{FDEE6A82-BE51-4C4E-8E0D-D8A70DD3FB0A}" type="sibTrans" cxnId="{9F5830EA-66F7-410C-8490-18F11D09E375}">
      <dgm:prSet/>
      <dgm:spPr/>
      <dgm:t>
        <a:bodyPr/>
        <a:lstStyle/>
        <a:p>
          <a:endParaRPr lang="uk-UA"/>
        </a:p>
      </dgm:t>
    </dgm:pt>
    <dgm:pt modelId="{989ACFB2-C100-4165-A5BE-7CAB10173185}">
      <dgm:prSet phldrT="[Текст]"/>
      <dgm:spPr/>
      <dgm:t>
        <a:bodyPr/>
        <a:lstStyle/>
        <a:p>
          <a:r>
            <a:rPr lang="uk-UA" b="1" dirty="0"/>
            <a:t>торф</a:t>
          </a:r>
        </a:p>
      </dgm:t>
    </dgm:pt>
    <dgm:pt modelId="{7ED1D487-80A8-46FB-B09C-E7D39CC3AD96}" type="parTrans" cxnId="{71502B93-6B47-46AD-ACDF-F788B33C1595}">
      <dgm:prSet/>
      <dgm:spPr/>
      <dgm:t>
        <a:bodyPr/>
        <a:lstStyle/>
        <a:p>
          <a:endParaRPr lang="uk-UA"/>
        </a:p>
      </dgm:t>
    </dgm:pt>
    <dgm:pt modelId="{F0E185DB-02BD-416A-AA59-04CB6ABF6CD7}" type="sibTrans" cxnId="{71502B93-6B47-46AD-ACDF-F788B33C1595}">
      <dgm:prSet/>
      <dgm:spPr/>
      <dgm:t>
        <a:bodyPr/>
        <a:lstStyle/>
        <a:p>
          <a:endParaRPr lang="uk-UA"/>
        </a:p>
      </dgm:t>
    </dgm:pt>
    <dgm:pt modelId="{5B19A29F-3990-46A6-80A6-528D8C0BF21A}">
      <dgm:prSet phldrT="[Текст]"/>
      <dgm:spPr/>
      <dgm:t>
        <a:bodyPr/>
        <a:lstStyle/>
        <a:p>
          <a:r>
            <a:rPr lang="uk-UA" b="1" dirty="0"/>
            <a:t>мул</a:t>
          </a:r>
        </a:p>
      </dgm:t>
    </dgm:pt>
    <dgm:pt modelId="{E83ABE6C-0F31-44A0-9BB9-5BD9089A8C18}" type="parTrans" cxnId="{9EEB580D-6750-43B0-9674-4C065471A7EA}">
      <dgm:prSet/>
      <dgm:spPr/>
      <dgm:t>
        <a:bodyPr/>
        <a:lstStyle/>
        <a:p>
          <a:endParaRPr lang="uk-UA"/>
        </a:p>
      </dgm:t>
    </dgm:pt>
    <dgm:pt modelId="{87956F7D-2BED-4468-886A-D15C659E00C4}" type="sibTrans" cxnId="{9EEB580D-6750-43B0-9674-4C065471A7EA}">
      <dgm:prSet/>
      <dgm:spPr/>
      <dgm:t>
        <a:bodyPr/>
        <a:lstStyle/>
        <a:p>
          <a:endParaRPr lang="uk-UA"/>
        </a:p>
      </dgm:t>
    </dgm:pt>
    <dgm:pt modelId="{6FFEDC3C-756C-4400-B1C1-B4B3E1C72412}">
      <dgm:prSet phldrT="[Текст]"/>
      <dgm:spPr/>
      <dgm:t>
        <a:bodyPr/>
        <a:lstStyle/>
        <a:p>
          <a:r>
            <a:rPr lang="uk-UA" b="1" dirty="0"/>
            <a:t>сапропель</a:t>
          </a:r>
        </a:p>
      </dgm:t>
    </dgm:pt>
    <dgm:pt modelId="{EA3C20E7-5DC1-43B2-92C7-E0D3F3AFF8CF}" type="parTrans" cxnId="{33B602DF-D5CC-4CAF-A7C3-C14DDC56EF70}">
      <dgm:prSet/>
      <dgm:spPr/>
      <dgm:t>
        <a:bodyPr/>
        <a:lstStyle/>
        <a:p>
          <a:endParaRPr lang="uk-UA"/>
        </a:p>
      </dgm:t>
    </dgm:pt>
    <dgm:pt modelId="{CB29487E-E322-4EDC-861B-F7C7D692805F}" type="sibTrans" cxnId="{33B602DF-D5CC-4CAF-A7C3-C14DDC56EF70}">
      <dgm:prSet/>
      <dgm:spPr/>
      <dgm:t>
        <a:bodyPr/>
        <a:lstStyle/>
        <a:p>
          <a:endParaRPr lang="uk-UA"/>
        </a:p>
      </dgm:t>
    </dgm:pt>
    <dgm:pt modelId="{98498DC2-4335-487E-8986-248F43CCA320}">
      <dgm:prSet phldrT="[Текст]"/>
      <dgm:spPr/>
      <dgm:t>
        <a:bodyPr/>
        <a:lstStyle/>
        <a:p>
          <a:r>
            <a:rPr lang="uk-UA" b="1" dirty="0"/>
            <a:t>вермікомпост = біогумус</a:t>
          </a:r>
        </a:p>
      </dgm:t>
    </dgm:pt>
    <dgm:pt modelId="{883534A8-A294-4951-83BC-A7E140BC65CE}" type="parTrans" cxnId="{DCACF581-CA91-49B1-B80D-C4AEB46360D6}">
      <dgm:prSet/>
      <dgm:spPr/>
      <dgm:t>
        <a:bodyPr/>
        <a:lstStyle/>
        <a:p>
          <a:endParaRPr lang="uk-UA"/>
        </a:p>
      </dgm:t>
    </dgm:pt>
    <dgm:pt modelId="{9B69B186-5F77-4543-A4FF-EDF7A62C2BAB}" type="sibTrans" cxnId="{DCACF581-CA91-49B1-B80D-C4AEB46360D6}">
      <dgm:prSet/>
      <dgm:spPr/>
      <dgm:t>
        <a:bodyPr/>
        <a:lstStyle/>
        <a:p>
          <a:endParaRPr lang="uk-UA"/>
        </a:p>
      </dgm:t>
    </dgm:pt>
    <dgm:pt modelId="{5EC47EFE-AC0F-44B4-B9F1-4356578C2A32}">
      <dgm:prSet phldrT="[Текст]"/>
      <dgm:spPr/>
      <dgm:t>
        <a:bodyPr/>
        <a:lstStyle/>
        <a:p>
          <a:r>
            <a:rPr lang="uk-UA" b="1" dirty="0"/>
            <a:t>гумати</a:t>
          </a:r>
        </a:p>
      </dgm:t>
    </dgm:pt>
    <dgm:pt modelId="{B94F74D4-13A4-4E1A-A506-584BF864381E}" type="parTrans" cxnId="{9662C0D5-FFD0-41F0-91B7-EBF3F94C0DAC}">
      <dgm:prSet/>
      <dgm:spPr/>
      <dgm:t>
        <a:bodyPr/>
        <a:lstStyle/>
        <a:p>
          <a:endParaRPr lang="uk-UA"/>
        </a:p>
      </dgm:t>
    </dgm:pt>
    <dgm:pt modelId="{3AE80E9D-F1CC-4753-BD2F-D04CCBD91977}" type="sibTrans" cxnId="{9662C0D5-FFD0-41F0-91B7-EBF3F94C0DAC}">
      <dgm:prSet/>
      <dgm:spPr/>
      <dgm:t>
        <a:bodyPr/>
        <a:lstStyle/>
        <a:p>
          <a:endParaRPr lang="uk-UA"/>
        </a:p>
      </dgm:t>
    </dgm:pt>
    <dgm:pt modelId="{8B250A49-59E3-4B5E-A48E-3216679B65F5}">
      <dgm:prSet phldrT="[Текст]"/>
      <dgm:spPr/>
      <dgm:t>
        <a:bodyPr/>
        <a:lstStyle/>
        <a:p>
          <a:r>
            <a:rPr lang="uk-UA" b="1" dirty="0"/>
            <a:t>зелені добрива</a:t>
          </a:r>
        </a:p>
      </dgm:t>
    </dgm:pt>
    <dgm:pt modelId="{C27A9CF6-E6AF-49D2-8107-D512F2878965}" type="parTrans" cxnId="{BD209368-EED3-4426-8559-5C95FD9E62B2}">
      <dgm:prSet/>
      <dgm:spPr/>
      <dgm:t>
        <a:bodyPr/>
        <a:lstStyle/>
        <a:p>
          <a:endParaRPr lang="uk-UA"/>
        </a:p>
      </dgm:t>
    </dgm:pt>
    <dgm:pt modelId="{3FCF7C1E-7C35-4A54-A8BC-B85004DBE045}" type="sibTrans" cxnId="{BD209368-EED3-4426-8559-5C95FD9E62B2}">
      <dgm:prSet/>
      <dgm:spPr/>
      <dgm:t>
        <a:bodyPr/>
        <a:lstStyle/>
        <a:p>
          <a:endParaRPr lang="uk-UA"/>
        </a:p>
      </dgm:t>
    </dgm:pt>
    <dgm:pt modelId="{1931071B-F9A3-4A2B-AA0D-822DF4DD31E8}" type="pres">
      <dgm:prSet presAssocID="{B59F76AB-8EFB-4EAD-868C-CC390039DD07}" presName="diagram" presStyleCnt="0">
        <dgm:presLayoutVars>
          <dgm:dir/>
          <dgm:resizeHandles val="exact"/>
        </dgm:presLayoutVars>
      </dgm:prSet>
      <dgm:spPr/>
    </dgm:pt>
    <dgm:pt modelId="{8E0BE104-D4AD-4DA8-9669-84B95D82B71E}" type="pres">
      <dgm:prSet presAssocID="{234C6C00-43E1-41C7-BE1B-A1D79A55431E}" presName="node" presStyleLbl="node1" presStyleIdx="0" presStyleCnt="11">
        <dgm:presLayoutVars>
          <dgm:bulletEnabled val="1"/>
        </dgm:presLayoutVars>
      </dgm:prSet>
      <dgm:spPr/>
    </dgm:pt>
    <dgm:pt modelId="{9896F90B-ADB7-4E61-80A7-9408FBD52CB9}" type="pres">
      <dgm:prSet presAssocID="{5FE03E59-38EC-45B2-A29C-058EA0FBAFBE}" presName="sibTrans" presStyleCnt="0"/>
      <dgm:spPr/>
    </dgm:pt>
    <dgm:pt modelId="{E3A95C09-08C6-468A-9BFB-E4615A78DC8E}" type="pres">
      <dgm:prSet presAssocID="{6AA3C404-D91F-4E10-B4DE-1A509C093FB2}" presName="node" presStyleLbl="node1" presStyleIdx="1" presStyleCnt="11">
        <dgm:presLayoutVars>
          <dgm:bulletEnabled val="1"/>
        </dgm:presLayoutVars>
      </dgm:prSet>
      <dgm:spPr/>
    </dgm:pt>
    <dgm:pt modelId="{7A499043-DF28-4796-B332-A355C49085E4}" type="pres">
      <dgm:prSet presAssocID="{C6CC07F6-6C8D-406B-9D1C-688BD0102F06}" presName="sibTrans" presStyleCnt="0"/>
      <dgm:spPr/>
    </dgm:pt>
    <dgm:pt modelId="{74B1B41C-4934-45EF-819D-28F188C6D90C}" type="pres">
      <dgm:prSet presAssocID="{AAB40821-60F0-4722-BBEE-C95783D7190B}" presName="node" presStyleLbl="node1" presStyleIdx="2" presStyleCnt="11">
        <dgm:presLayoutVars>
          <dgm:bulletEnabled val="1"/>
        </dgm:presLayoutVars>
      </dgm:prSet>
      <dgm:spPr/>
    </dgm:pt>
    <dgm:pt modelId="{94B387A8-E09A-4A03-952F-9118D7D4371B}" type="pres">
      <dgm:prSet presAssocID="{3C693812-3464-4084-95E5-EFB24AB8BC42}" presName="sibTrans" presStyleCnt="0"/>
      <dgm:spPr/>
    </dgm:pt>
    <dgm:pt modelId="{CDCF2851-F3BB-48C5-8F8B-4331FEFBABCC}" type="pres">
      <dgm:prSet presAssocID="{1EB1F46E-197C-4DDB-BE6A-B57427B30897}" presName="node" presStyleLbl="node1" presStyleIdx="3" presStyleCnt="11">
        <dgm:presLayoutVars>
          <dgm:bulletEnabled val="1"/>
        </dgm:presLayoutVars>
      </dgm:prSet>
      <dgm:spPr/>
    </dgm:pt>
    <dgm:pt modelId="{9E1CC921-3319-4F85-9625-6FE85E65F6CD}" type="pres">
      <dgm:prSet presAssocID="{E58AAED1-732F-4772-89B5-10EFEB01F599}" presName="sibTrans" presStyleCnt="0"/>
      <dgm:spPr/>
    </dgm:pt>
    <dgm:pt modelId="{3C4BB2B3-FA4E-4D8A-A22A-D15CE76A94F0}" type="pres">
      <dgm:prSet presAssocID="{73E08D2F-4D8A-468A-A883-03033178BCC8}" presName="node" presStyleLbl="node1" presStyleIdx="4" presStyleCnt="11">
        <dgm:presLayoutVars>
          <dgm:bulletEnabled val="1"/>
        </dgm:presLayoutVars>
      </dgm:prSet>
      <dgm:spPr/>
    </dgm:pt>
    <dgm:pt modelId="{55F73262-9AFB-42DF-B947-33908DB55F3D}" type="pres">
      <dgm:prSet presAssocID="{FDEE6A82-BE51-4C4E-8E0D-D8A70DD3FB0A}" presName="sibTrans" presStyleCnt="0"/>
      <dgm:spPr/>
    </dgm:pt>
    <dgm:pt modelId="{0542EE83-24F4-484C-B5C6-C9388EDCF2DD}" type="pres">
      <dgm:prSet presAssocID="{989ACFB2-C100-4165-A5BE-7CAB10173185}" presName="node" presStyleLbl="node1" presStyleIdx="5" presStyleCnt="11">
        <dgm:presLayoutVars>
          <dgm:bulletEnabled val="1"/>
        </dgm:presLayoutVars>
      </dgm:prSet>
      <dgm:spPr/>
    </dgm:pt>
    <dgm:pt modelId="{8A18885E-7B6E-45B1-AFD7-9A1FADC10DD9}" type="pres">
      <dgm:prSet presAssocID="{F0E185DB-02BD-416A-AA59-04CB6ABF6CD7}" presName="sibTrans" presStyleCnt="0"/>
      <dgm:spPr/>
    </dgm:pt>
    <dgm:pt modelId="{EFA20085-82E8-461E-9DE1-9E6F4BAD3A4C}" type="pres">
      <dgm:prSet presAssocID="{5B19A29F-3990-46A6-80A6-528D8C0BF21A}" presName="node" presStyleLbl="node1" presStyleIdx="6" presStyleCnt="11">
        <dgm:presLayoutVars>
          <dgm:bulletEnabled val="1"/>
        </dgm:presLayoutVars>
      </dgm:prSet>
      <dgm:spPr/>
    </dgm:pt>
    <dgm:pt modelId="{DE651866-DD32-43AC-AD33-4D7BD47C1131}" type="pres">
      <dgm:prSet presAssocID="{87956F7D-2BED-4468-886A-D15C659E00C4}" presName="sibTrans" presStyleCnt="0"/>
      <dgm:spPr/>
    </dgm:pt>
    <dgm:pt modelId="{C98D7474-B3F4-4B44-8CE5-B4480D853F2D}" type="pres">
      <dgm:prSet presAssocID="{6FFEDC3C-756C-4400-B1C1-B4B3E1C72412}" presName="node" presStyleLbl="node1" presStyleIdx="7" presStyleCnt="11">
        <dgm:presLayoutVars>
          <dgm:bulletEnabled val="1"/>
        </dgm:presLayoutVars>
      </dgm:prSet>
      <dgm:spPr/>
    </dgm:pt>
    <dgm:pt modelId="{34FA474A-96AC-432B-A95E-D3E0D428E3F9}" type="pres">
      <dgm:prSet presAssocID="{CB29487E-E322-4EDC-861B-F7C7D692805F}" presName="sibTrans" presStyleCnt="0"/>
      <dgm:spPr/>
    </dgm:pt>
    <dgm:pt modelId="{5548E822-4E78-4AF5-8E34-34F6117E9875}" type="pres">
      <dgm:prSet presAssocID="{98498DC2-4335-487E-8986-248F43CCA320}" presName="node" presStyleLbl="node1" presStyleIdx="8" presStyleCnt="11">
        <dgm:presLayoutVars>
          <dgm:bulletEnabled val="1"/>
        </dgm:presLayoutVars>
      </dgm:prSet>
      <dgm:spPr/>
    </dgm:pt>
    <dgm:pt modelId="{999B9034-D2EA-434E-BED1-F0C481D1F7E0}" type="pres">
      <dgm:prSet presAssocID="{9B69B186-5F77-4543-A4FF-EDF7A62C2BAB}" presName="sibTrans" presStyleCnt="0"/>
      <dgm:spPr/>
    </dgm:pt>
    <dgm:pt modelId="{9155DF5D-113B-4221-8B7D-008FA2DDB746}" type="pres">
      <dgm:prSet presAssocID="{5EC47EFE-AC0F-44B4-B9F1-4356578C2A32}" presName="node" presStyleLbl="node1" presStyleIdx="9" presStyleCnt="11">
        <dgm:presLayoutVars>
          <dgm:bulletEnabled val="1"/>
        </dgm:presLayoutVars>
      </dgm:prSet>
      <dgm:spPr/>
    </dgm:pt>
    <dgm:pt modelId="{969C3F8A-AE28-4AFE-ABC6-8AF3C547C849}" type="pres">
      <dgm:prSet presAssocID="{3AE80E9D-F1CC-4753-BD2F-D04CCBD91977}" presName="sibTrans" presStyleCnt="0"/>
      <dgm:spPr/>
    </dgm:pt>
    <dgm:pt modelId="{A549A61E-90D3-4B17-A652-BD31884CE304}" type="pres">
      <dgm:prSet presAssocID="{8B250A49-59E3-4B5E-A48E-3216679B65F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EEB580D-6750-43B0-9674-4C065471A7EA}" srcId="{B59F76AB-8EFB-4EAD-868C-CC390039DD07}" destId="{5B19A29F-3990-46A6-80A6-528D8C0BF21A}" srcOrd="6" destOrd="0" parTransId="{E83ABE6C-0F31-44A0-9BB9-5BD9089A8C18}" sibTransId="{87956F7D-2BED-4468-886A-D15C659E00C4}"/>
    <dgm:cxn modelId="{740A0912-E127-4653-9D2D-819D7DE8AD3F}" type="presOf" srcId="{6AA3C404-D91F-4E10-B4DE-1A509C093FB2}" destId="{E3A95C09-08C6-468A-9BFB-E4615A78DC8E}" srcOrd="0" destOrd="0" presId="urn:microsoft.com/office/officeart/2005/8/layout/default"/>
    <dgm:cxn modelId="{D904A216-1AF4-4942-9526-A3B8ACAD8BA1}" type="presOf" srcId="{5B19A29F-3990-46A6-80A6-528D8C0BF21A}" destId="{EFA20085-82E8-461E-9DE1-9E6F4BAD3A4C}" srcOrd="0" destOrd="0" presId="urn:microsoft.com/office/officeart/2005/8/layout/default"/>
    <dgm:cxn modelId="{7482F21E-EDF1-426B-A219-4A6BE12E400B}" type="presOf" srcId="{73E08D2F-4D8A-468A-A883-03033178BCC8}" destId="{3C4BB2B3-FA4E-4D8A-A22A-D15CE76A94F0}" srcOrd="0" destOrd="0" presId="urn:microsoft.com/office/officeart/2005/8/layout/default"/>
    <dgm:cxn modelId="{4D3DAE2D-6B50-41B2-99BB-97A05B3EDA7D}" type="presOf" srcId="{234C6C00-43E1-41C7-BE1B-A1D79A55431E}" destId="{8E0BE104-D4AD-4DA8-9669-84B95D82B71E}" srcOrd="0" destOrd="0" presId="urn:microsoft.com/office/officeart/2005/8/layout/default"/>
    <dgm:cxn modelId="{32666B30-8044-4F0D-85E0-458A48EBDFD7}" srcId="{B59F76AB-8EFB-4EAD-868C-CC390039DD07}" destId="{1EB1F46E-197C-4DDB-BE6A-B57427B30897}" srcOrd="3" destOrd="0" parTransId="{DF85A9AF-D41B-4E27-BCC6-7F6F604A501F}" sibTransId="{E58AAED1-732F-4772-89B5-10EFEB01F599}"/>
    <dgm:cxn modelId="{537EC033-E782-419F-A24D-236513E76F81}" type="presOf" srcId="{6FFEDC3C-756C-4400-B1C1-B4B3E1C72412}" destId="{C98D7474-B3F4-4B44-8CE5-B4480D853F2D}" srcOrd="0" destOrd="0" presId="urn:microsoft.com/office/officeart/2005/8/layout/default"/>
    <dgm:cxn modelId="{16A87334-F31F-4742-A69E-E4C7C463BD71}" srcId="{B59F76AB-8EFB-4EAD-868C-CC390039DD07}" destId="{6AA3C404-D91F-4E10-B4DE-1A509C093FB2}" srcOrd="1" destOrd="0" parTransId="{205862AF-12E3-4D4C-AEC0-59B24425D741}" sibTransId="{C6CC07F6-6C8D-406B-9D1C-688BD0102F06}"/>
    <dgm:cxn modelId="{FA84B53E-0F6A-4155-9E3B-A3E2EDA23E34}" type="presOf" srcId="{989ACFB2-C100-4165-A5BE-7CAB10173185}" destId="{0542EE83-24F4-484C-B5C6-C9388EDCF2DD}" srcOrd="0" destOrd="0" presId="urn:microsoft.com/office/officeart/2005/8/layout/default"/>
    <dgm:cxn modelId="{BD209368-EED3-4426-8559-5C95FD9E62B2}" srcId="{B59F76AB-8EFB-4EAD-868C-CC390039DD07}" destId="{8B250A49-59E3-4B5E-A48E-3216679B65F5}" srcOrd="10" destOrd="0" parTransId="{C27A9CF6-E6AF-49D2-8107-D512F2878965}" sibTransId="{3FCF7C1E-7C35-4A54-A8BC-B85004DBE045}"/>
    <dgm:cxn modelId="{87B8AA68-75C8-4F77-89D4-0D65BF1E7DB1}" srcId="{B59F76AB-8EFB-4EAD-868C-CC390039DD07}" destId="{AAB40821-60F0-4722-BBEE-C95783D7190B}" srcOrd="2" destOrd="0" parTransId="{0626AA24-D12D-4044-8AF3-CD45724BE672}" sibTransId="{3C693812-3464-4084-95E5-EFB24AB8BC42}"/>
    <dgm:cxn modelId="{A219756A-3A86-4CAB-A5C0-DF85866FB3B6}" type="presOf" srcId="{8B250A49-59E3-4B5E-A48E-3216679B65F5}" destId="{A549A61E-90D3-4B17-A652-BD31884CE304}" srcOrd="0" destOrd="0" presId="urn:microsoft.com/office/officeart/2005/8/layout/default"/>
    <dgm:cxn modelId="{DCACF581-CA91-49B1-B80D-C4AEB46360D6}" srcId="{B59F76AB-8EFB-4EAD-868C-CC390039DD07}" destId="{98498DC2-4335-487E-8986-248F43CCA320}" srcOrd="8" destOrd="0" parTransId="{883534A8-A294-4951-83BC-A7E140BC65CE}" sibTransId="{9B69B186-5F77-4543-A4FF-EDF7A62C2BAB}"/>
    <dgm:cxn modelId="{03E5FB8E-9289-4B11-9485-22D34637D712}" type="presOf" srcId="{1EB1F46E-197C-4DDB-BE6A-B57427B30897}" destId="{CDCF2851-F3BB-48C5-8F8B-4331FEFBABCC}" srcOrd="0" destOrd="0" presId="urn:microsoft.com/office/officeart/2005/8/layout/default"/>
    <dgm:cxn modelId="{71502B93-6B47-46AD-ACDF-F788B33C1595}" srcId="{B59F76AB-8EFB-4EAD-868C-CC390039DD07}" destId="{989ACFB2-C100-4165-A5BE-7CAB10173185}" srcOrd="5" destOrd="0" parTransId="{7ED1D487-80A8-46FB-B09C-E7D39CC3AD96}" sibTransId="{F0E185DB-02BD-416A-AA59-04CB6ABF6CD7}"/>
    <dgm:cxn modelId="{3226EBA9-E048-4926-A758-C61D07331A6D}" type="presOf" srcId="{AAB40821-60F0-4722-BBEE-C95783D7190B}" destId="{74B1B41C-4934-45EF-819D-28F188C6D90C}" srcOrd="0" destOrd="0" presId="urn:microsoft.com/office/officeart/2005/8/layout/default"/>
    <dgm:cxn modelId="{F069CAAF-85FE-4C44-9427-ADBAA8CFF73B}" type="presOf" srcId="{98498DC2-4335-487E-8986-248F43CCA320}" destId="{5548E822-4E78-4AF5-8E34-34F6117E9875}" srcOrd="0" destOrd="0" presId="urn:microsoft.com/office/officeart/2005/8/layout/default"/>
    <dgm:cxn modelId="{6D88BCB6-F64D-4FCF-89D1-355891852E50}" srcId="{B59F76AB-8EFB-4EAD-868C-CC390039DD07}" destId="{234C6C00-43E1-41C7-BE1B-A1D79A55431E}" srcOrd="0" destOrd="0" parTransId="{78BC7507-9B04-47BB-AAA7-EDC8D0D55CCE}" sibTransId="{5FE03E59-38EC-45B2-A29C-058EA0FBAFBE}"/>
    <dgm:cxn modelId="{774F44B8-EF10-40C1-84AE-48341FFF1F91}" type="presOf" srcId="{B59F76AB-8EFB-4EAD-868C-CC390039DD07}" destId="{1931071B-F9A3-4A2B-AA0D-822DF4DD31E8}" srcOrd="0" destOrd="0" presId="urn:microsoft.com/office/officeart/2005/8/layout/default"/>
    <dgm:cxn modelId="{9662C0D5-FFD0-41F0-91B7-EBF3F94C0DAC}" srcId="{B59F76AB-8EFB-4EAD-868C-CC390039DD07}" destId="{5EC47EFE-AC0F-44B4-B9F1-4356578C2A32}" srcOrd="9" destOrd="0" parTransId="{B94F74D4-13A4-4E1A-A506-584BF864381E}" sibTransId="{3AE80E9D-F1CC-4753-BD2F-D04CCBD91977}"/>
    <dgm:cxn modelId="{04A4F1D9-C43B-432F-8A24-40347EF9A380}" type="presOf" srcId="{5EC47EFE-AC0F-44B4-B9F1-4356578C2A32}" destId="{9155DF5D-113B-4221-8B7D-008FA2DDB746}" srcOrd="0" destOrd="0" presId="urn:microsoft.com/office/officeart/2005/8/layout/default"/>
    <dgm:cxn modelId="{33B602DF-D5CC-4CAF-A7C3-C14DDC56EF70}" srcId="{B59F76AB-8EFB-4EAD-868C-CC390039DD07}" destId="{6FFEDC3C-756C-4400-B1C1-B4B3E1C72412}" srcOrd="7" destOrd="0" parTransId="{EA3C20E7-5DC1-43B2-92C7-E0D3F3AFF8CF}" sibTransId="{CB29487E-E322-4EDC-861B-F7C7D692805F}"/>
    <dgm:cxn modelId="{9F5830EA-66F7-410C-8490-18F11D09E375}" srcId="{B59F76AB-8EFB-4EAD-868C-CC390039DD07}" destId="{73E08D2F-4D8A-468A-A883-03033178BCC8}" srcOrd="4" destOrd="0" parTransId="{E4739037-465F-43BF-8E22-CE507A70C050}" sibTransId="{FDEE6A82-BE51-4C4E-8E0D-D8A70DD3FB0A}"/>
    <dgm:cxn modelId="{5DD053B6-3A28-429F-AB13-06A8112A88E1}" type="presParOf" srcId="{1931071B-F9A3-4A2B-AA0D-822DF4DD31E8}" destId="{8E0BE104-D4AD-4DA8-9669-84B95D82B71E}" srcOrd="0" destOrd="0" presId="urn:microsoft.com/office/officeart/2005/8/layout/default"/>
    <dgm:cxn modelId="{E0B91CD5-8EA0-4CF2-A2D8-2EB11C5A44D5}" type="presParOf" srcId="{1931071B-F9A3-4A2B-AA0D-822DF4DD31E8}" destId="{9896F90B-ADB7-4E61-80A7-9408FBD52CB9}" srcOrd="1" destOrd="0" presId="urn:microsoft.com/office/officeart/2005/8/layout/default"/>
    <dgm:cxn modelId="{27CD7EC3-DA8C-49F0-AFA0-780EB36D169C}" type="presParOf" srcId="{1931071B-F9A3-4A2B-AA0D-822DF4DD31E8}" destId="{E3A95C09-08C6-468A-9BFB-E4615A78DC8E}" srcOrd="2" destOrd="0" presId="urn:microsoft.com/office/officeart/2005/8/layout/default"/>
    <dgm:cxn modelId="{09FF0551-110E-4C4E-8269-1D4BAECA96FF}" type="presParOf" srcId="{1931071B-F9A3-4A2B-AA0D-822DF4DD31E8}" destId="{7A499043-DF28-4796-B332-A355C49085E4}" srcOrd="3" destOrd="0" presId="urn:microsoft.com/office/officeart/2005/8/layout/default"/>
    <dgm:cxn modelId="{FE1AAC33-1D94-477C-AB84-FA9A995AE112}" type="presParOf" srcId="{1931071B-F9A3-4A2B-AA0D-822DF4DD31E8}" destId="{74B1B41C-4934-45EF-819D-28F188C6D90C}" srcOrd="4" destOrd="0" presId="urn:microsoft.com/office/officeart/2005/8/layout/default"/>
    <dgm:cxn modelId="{8402F037-DE7B-42E3-9998-1C22DF43C372}" type="presParOf" srcId="{1931071B-F9A3-4A2B-AA0D-822DF4DD31E8}" destId="{94B387A8-E09A-4A03-952F-9118D7D4371B}" srcOrd="5" destOrd="0" presId="urn:microsoft.com/office/officeart/2005/8/layout/default"/>
    <dgm:cxn modelId="{B808655D-588A-460A-9BAA-93F2D64FA594}" type="presParOf" srcId="{1931071B-F9A3-4A2B-AA0D-822DF4DD31E8}" destId="{CDCF2851-F3BB-48C5-8F8B-4331FEFBABCC}" srcOrd="6" destOrd="0" presId="urn:microsoft.com/office/officeart/2005/8/layout/default"/>
    <dgm:cxn modelId="{8F735087-8CC1-4DC8-905C-C7CB04CB8B1D}" type="presParOf" srcId="{1931071B-F9A3-4A2B-AA0D-822DF4DD31E8}" destId="{9E1CC921-3319-4F85-9625-6FE85E65F6CD}" srcOrd="7" destOrd="0" presId="urn:microsoft.com/office/officeart/2005/8/layout/default"/>
    <dgm:cxn modelId="{D7ABFCE5-BC06-43CB-9FF4-A9C44F8C0B0D}" type="presParOf" srcId="{1931071B-F9A3-4A2B-AA0D-822DF4DD31E8}" destId="{3C4BB2B3-FA4E-4D8A-A22A-D15CE76A94F0}" srcOrd="8" destOrd="0" presId="urn:microsoft.com/office/officeart/2005/8/layout/default"/>
    <dgm:cxn modelId="{5328A573-D59D-4DFC-9D08-2A19681EA4D2}" type="presParOf" srcId="{1931071B-F9A3-4A2B-AA0D-822DF4DD31E8}" destId="{55F73262-9AFB-42DF-B947-33908DB55F3D}" srcOrd="9" destOrd="0" presId="urn:microsoft.com/office/officeart/2005/8/layout/default"/>
    <dgm:cxn modelId="{028E2513-4001-4EDB-B620-02F82BBE4D30}" type="presParOf" srcId="{1931071B-F9A3-4A2B-AA0D-822DF4DD31E8}" destId="{0542EE83-24F4-484C-B5C6-C9388EDCF2DD}" srcOrd="10" destOrd="0" presId="urn:microsoft.com/office/officeart/2005/8/layout/default"/>
    <dgm:cxn modelId="{DFDED2C2-CB19-4198-9707-F0CB4F1E08F1}" type="presParOf" srcId="{1931071B-F9A3-4A2B-AA0D-822DF4DD31E8}" destId="{8A18885E-7B6E-45B1-AFD7-9A1FADC10DD9}" srcOrd="11" destOrd="0" presId="urn:microsoft.com/office/officeart/2005/8/layout/default"/>
    <dgm:cxn modelId="{EE26B14D-F740-48D0-A09D-F33814D9DCF8}" type="presParOf" srcId="{1931071B-F9A3-4A2B-AA0D-822DF4DD31E8}" destId="{EFA20085-82E8-461E-9DE1-9E6F4BAD3A4C}" srcOrd="12" destOrd="0" presId="urn:microsoft.com/office/officeart/2005/8/layout/default"/>
    <dgm:cxn modelId="{9F1698B1-D737-423F-8937-39B74F83533D}" type="presParOf" srcId="{1931071B-F9A3-4A2B-AA0D-822DF4DD31E8}" destId="{DE651866-DD32-43AC-AD33-4D7BD47C1131}" srcOrd="13" destOrd="0" presId="urn:microsoft.com/office/officeart/2005/8/layout/default"/>
    <dgm:cxn modelId="{955FC4F8-BDF3-4E08-B82E-3B2331B27A5D}" type="presParOf" srcId="{1931071B-F9A3-4A2B-AA0D-822DF4DD31E8}" destId="{C98D7474-B3F4-4B44-8CE5-B4480D853F2D}" srcOrd="14" destOrd="0" presId="urn:microsoft.com/office/officeart/2005/8/layout/default"/>
    <dgm:cxn modelId="{04580D4B-77FE-4907-963D-324C8EC58C34}" type="presParOf" srcId="{1931071B-F9A3-4A2B-AA0D-822DF4DD31E8}" destId="{34FA474A-96AC-432B-A95E-D3E0D428E3F9}" srcOrd="15" destOrd="0" presId="urn:microsoft.com/office/officeart/2005/8/layout/default"/>
    <dgm:cxn modelId="{1DBC6A18-85BF-401B-89C5-2486A60040A0}" type="presParOf" srcId="{1931071B-F9A3-4A2B-AA0D-822DF4DD31E8}" destId="{5548E822-4E78-4AF5-8E34-34F6117E9875}" srcOrd="16" destOrd="0" presId="urn:microsoft.com/office/officeart/2005/8/layout/default"/>
    <dgm:cxn modelId="{BC0643E4-16B4-42AC-B313-E2F195F438C7}" type="presParOf" srcId="{1931071B-F9A3-4A2B-AA0D-822DF4DD31E8}" destId="{999B9034-D2EA-434E-BED1-F0C481D1F7E0}" srcOrd="17" destOrd="0" presId="urn:microsoft.com/office/officeart/2005/8/layout/default"/>
    <dgm:cxn modelId="{D247BF40-F9F8-4A97-B2ED-D5B043F7A593}" type="presParOf" srcId="{1931071B-F9A3-4A2B-AA0D-822DF4DD31E8}" destId="{9155DF5D-113B-4221-8B7D-008FA2DDB746}" srcOrd="18" destOrd="0" presId="urn:microsoft.com/office/officeart/2005/8/layout/default"/>
    <dgm:cxn modelId="{F4CDD81C-CE30-49BE-8050-FC5E95564ED5}" type="presParOf" srcId="{1931071B-F9A3-4A2B-AA0D-822DF4DD31E8}" destId="{969C3F8A-AE28-4AFE-ABC6-8AF3C547C849}" srcOrd="19" destOrd="0" presId="urn:microsoft.com/office/officeart/2005/8/layout/default"/>
    <dgm:cxn modelId="{B8AD83E9-69F4-4955-83A8-4A4D5B977D17}" type="presParOf" srcId="{1931071B-F9A3-4A2B-AA0D-822DF4DD31E8}" destId="{A549A61E-90D3-4B17-A652-BD31884CE30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21F06-1265-4E94-AE3E-39A13A8E646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66D5C4-9080-4F46-937C-05637EE26A02}">
      <dgm:prSet phldrT="[Текст]"/>
      <dgm:spPr/>
      <dgm:t>
        <a:bodyPr/>
        <a:lstStyle/>
        <a:p>
          <a:r>
            <a:rPr lang="uk-UA" dirty="0"/>
            <a:t>N – 0,5%</a:t>
          </a:r>
        </a:p>
      </dgm:t>
    </dgm:pt>
    <dgm:pt modelId="{A38F85B5-D357-4580-BB5F-2AFE4BEAF410}" type="parTrans" cxnId="{8EB21D05-D788-4BFA-B4AE-E63F6C44C649}">
      <dgm:prSet/>
      <dgm:spPr/>
      <dgm:t>
        <a:bodyPr/>
        <a:lstStyle/>
        <a:p>
          <a:endParaRPr lang="uk-UA"/>
        </a:p>
      </dgm:t>
    </dgm:pt>
    <dgm:pt modelId="{C9A628A2-ADFE-43E5-8073-CDDBD3BF7324}" type="sibTrans" cxnId="{8EB21D05-D788-4BFA-B4AE-E63F6C44C649}">
      <dgm:prSet/>
      <dgm:spPr/>
      <dgm:t>
        <a:bodyPr/>
        <a:lstStyle/>
        <a:p>
          <a:endParaRPr lang="uk-UA"/>
        </a:p>
      </dgm:t>
    </dgm:pt>
    <dgm:pt modelId="{3BDA8AD8-6390-4B62-9598-12F8D519FF24}">
      <dgm:prSet phldrT="[Текст]"/>
      <dgm:spPr/>
      <dgm:t>
        <a:bodyPr/>
        <a:lstStyle/>
        <a:p>
          <a:r>
            <a:rPr lang="uk-UA" dirty="0"/>
            <a:t>Р</a:t>
          </a:r>
          <a:r>
            <a:rPr lang="uk-UA" baseline="-25000" dirty="0"/>
            <a:t>2</a:t>
          </a:r>
          <a:r>
            <a:rPr lang="uk-UA" dirty="0"/>
            <a:t>О</a:t>
          </a:r>
          <a:r>
            <a:rPr lang="uk-UA" baseline="-25000" dirty="0"/>
            <a:t>5</a:t>
          </a:r>
          <a:r>
            <a:rPr lang="uk-UA" dirty="0"/>
            <a:t> – 0,25%</a:t>
          </a:r>
        </a:p>
      </dgm:t>
    </dgm:pt>
    <dgm:pt modelId="{7B2928F1-4A27-41D0-9A13-D459FD1753BF}" type="parTrans" cxnId="{DB9C8909-BFAB-43FF-8A74-75573BECC5AC}">
      <dgm:prSet/>
      <dgm:spPr/>
      <dgm:t>
        <a:bodyPr/>
        <a:lstStyle/>
        <a:p>
          <a:endParaRPr lang="uk-UA"/>
        </a:p>
      </dgm:t>
    </dgm:pt>
    <dgm:pt modelId="{E9C799F2-AB0A-4F27-B5F5-1423FEE7B13E}" type="sibTrans" cxnId="{DB9C8909-BFAB-43FF-8A74-75573BECC5AC}">
      <dgm:prSet/>
      <dgm:spPr/>
      <dgm:t>
        <a:bodyPr/>
        <a:lstStyle/>
        <a:p>
          <a:endParaRPr lang="uk-UA"/>
        </a:p>
      </dgm:t>
    </dgm:pt>
    <dgm:pt modelId="{7E70E4E5-7201-453D-BD52-76444A99C9FE}">
      <dgm:prSet phldrT="[Текст]"/>
      <dgm:spPr/>
      <dgm:t>
        <a:bodyPr/>
        <a:lstStyle/>
        <a:p>
          <a:r>
            <a:rPr lang="uk-UA" dirty="0"/>
            <a:t>К</a:t>
          </a:r>
          <a:r>
            <a:rPr lang="uk-UA" baseline="-25000" dirty="0"/>
            <a:t>2</a:t>
          </a:r>
          <a:r>
            <a:rPr lang="uk-UA" dirty="0"/>
            <a:t>О – 0,6%</a:t>
          </a:r>
        </a:p>
      </dgm:t>
    </dgm:pt>
    <dgm:pt modelId="{8918C23D-3146-48F3-B773-D54396582BD3}" type="parTrans" cxnId="{53A4493E-2707-42AB-84A0-D95010B3217A}">
      <dgm:prSet/>
      <dgm:spPr/>
      <dgm:t>
        <a:bodyPr/>
        <a:lstStyle/>
        <a:p>
          <a:endParaRPr lang="uk-UA"/>
        </a:p>
      </dgm:t>
    </dgm:pt>
    <dgm:pt modelId="{B42DF70D-6CBB-426C-BD83-0E8B603A194C}" type="sibTrans" cxnId="{53A4493E-2707-42AB-84A0-D95010B3217A}">
      <dgm:prSet/>
      <dgm:spPr/>
      <dgm:t>
        <a:bodyPr/>
        <a:lstStyle/>
        <a:p>
          <a:endParaRPr lang="uk-UA"/>
        </a:p>
      </dgm:t>
    </dgm:pt>
    <dgm:pt modelId="{52364DA2-F750-4DF2-8943-A542F4FCE95F}" type="pres">
      <dgm:prSet presAssocID="{CBC21F06-1265-4E94-AE3E-39A13A8E6466}" presName="compositeShape" presStyleCnt="0">
        <dgm:presLayoutVars>
          <dgm:chMax val="7"/>
          <dgm:dir/>
          <dgm:resizeHandles val="exact"/>
        </dgm:presLayoutVars>
      </dgm:prSet>
      <dgm:spPr/>
    </dgm:pt>
    <dgm:pt modelId="{E96FD971-6678-442B-8A71-1633DF50AAFD}" type="pres">
      <dgm:prSet presAssocID="{CBC21F06-1265-4E94-AE3E-39A13A8E6466}" presName="wedge1" presStyleLbl="node1" presStyleIdx="0" presStyleCnt="3"/>
      <dgm:spPr/>
    </dgm:pt>
    <dgm:pt modelId="{89AB198D-3C11-41C9-80A0-7C22BB41C883}" type="pres">
      <dgm:prSet presAssocID="{CBC21F06-1265-4E94-AE3E-39A13A8E64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C26D23-4BB0-489E-8158-0DA7CA4DA7BB}" type="pres">
      <dgm:prSet presAssocID="{CBC21F06-1265-4E94-AE3E-39A13A8E6466}" presName="wedge2" presStyleLbl="node1" presStyleIdx="1" presStyleCnt="3"/>
      <dgm:spPr/>
    </dgm:pt>
    <dgm:pt modelId="{3C8F7FCC-C0A9-4454-8606-0DA5AF11C060}" type="pres">
      <dgm:prSet presAssocID="{CBC21F06-1265-4E94-AE3E-39A13A8E64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A887FE-9467-46EC-840B-DAE360349931}" type="pres">
      <dgm:prSet presAssocID="{CBC21F06-1265-4E94-AE3E-39A13A8E6466}" presName="wedge3" presStyleLbl="node1" presStyleIdx="2" presStyleCnt="3"/>
      <dgm:spPr/>
    </dgm:pt>
    <dgm:pt modelId="{A2B33E46-ADA2-4CCD-A1AA-EBC0A4CA7141}" type="pres">
      <dgm:prSet presAssocID="{CBC21F06-1265-4E94-AE3E-39A13A8E64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EB21D05-D788-4BFA-B4AE-E63F6C44C649}" srcId="{CBC21F06-1265-4E94-AE3E-39A13A8E6466}" destId="{D266D5C4-9080-4F46-937C-05637EE26A02}" srcOrd="0" destOrd="0" parTransId="{A38F85B5-D357-4580-BB5F-2AFE4BEAF410}" sibTransId="{C9A628A2-ADFE-43E5-8073-CDDBD3BF7324}"/>
    <dgm:cxn modelId="{DB9C8909-BFAB-43FF-8A74-75573BECC5AC}" srcId="{CBC21F06-1265-4E94-AE3E-39A13A8E6466}" destId="{3BDA8AD8-6390-4B62-9598-12F8D519FF24}" srcOrd="1" destOrd="0" parTransId="{7B2928F1-4A27-41D0-9A13-D459FD1753BF}" sibTransId="{E9C799F2-AB0A-4F27-B5F5-1423FEE7B13E}"/>
    <dgm:cxn modelId="{45630117-15D4-4C97-A3A2-CB1613AF2EBF}" type="presOf" srcId="{3BDA8AD8-6390-4B62-9598-12F8D519FF24}" destId="{3C8F7FCC-C0A9-4454-8606-0DA5AF11C060}" srcOrd="1" destOrd="0" presId="urn:microsoft.com/office/officeart/2005/8/layout/chart3"/>
    <dgm:cxn modelId="{C26B5A28-9BEB-4B1F-8633-35E0BB0CA6B5}" type="presOf" srcId="{CBC21F06-1265-4E94-AE3E-39A13A8E6466}" destId="{52364DA2-F750-4DF2-8943-A542F4FCE95F}" srcOrd="0" destOrd="0" presId="urn:microsoft.com/office/officeart/2005/8/layout/chart3"/>
    <dgm:cxn modelId="{77106F35-CA95-40F4-B7ED-5149FDDB853B}" type="presOf" srcId="{7E70E4E5-7201-453D-BD52-76444A99C9FE}" destId="{D8A887FE-9467-46EC-840B-DAE360349931}" srcOrd="0" destOrd="0" presId="urn:microsoft.com/office/officeart/2005/8/layout/chart3"/>
    <dgm:cxn modelId="{53A4493E-2707-42AB-84A0-D95010B3217A}" srcId="{CBC21F06-1265-4E94-AE3E-39A13A8E6466}" destId="{7E70E4E5-7201-453D-BD52-76444A99C9FE}" srcOrd="2" destOrd="0" parTransId="{8918C23D-3146-48F3-B773-D54396582BD3}" sibTransId="{B42DF70D-6CBB-426C-BD83-0E8B603A194C}"/>
    <dgm:cxn modelId="{DEE05A6D-7ECA-4056-84D6-68321C406BE5}" type="presOf" srcId="{7E70E4E5-7201-453D-BD52-76444A99C9FE}" destId="{A2B33E46-ADA2-4CCD-A1AA-EBC0A4CA7141}" srcOrd="1" destOrd="0" presId="urn:microsoft.com/office/officeart/2005/8/layout/chart3"/>
    <dgm:cxn modelId="{130B6A82-4601-4F67-8B95-0EF3148DDFB9}" type="presOf" srcId="{D266D5C4-9080-4F46-937C-05637EE26A02}" destId="{E96FD971-6678-442B-8A71-1633DF50AAFD}" srcOrd="0" destOrd="0" presId="urn:microsoft.com/office/officeart/2005/8/layout/chart3"/>
    <dgm:cxn modelId="{F13539AC-8E8E-492B-9B34-AA5A5CC00C8C}" type="presOf" srcId="{D266D5C4-9080-4F46-937C-05637EE26A02}" destId="{89AB198D-3C11-41C9-80A0-7C22BB41C883}" srcOrd="1" destOrd="0" presId="urn:microsoft.com/office/officeart/2005/8/layout/chart3"/>
    <dgm:cxn modelId="{0C9804CF-13A4-41F0-AFF7-5D6230DC3436}" type="presOf" srcId="{3BDA8AD8-6390-4B62-9598-12F8D519FF24}" destId="{4EC26D23-4BB0-489E-8158-0DA7CA4DA7BB}" srcOrd="0" destOrd="0" presId="urn:microsoft.com/office/officeart/2005/8/layout/chart3"/>
    <dgm:cxn modelId="{506EAC8C-8C07-4089-B4BF-988F29AE983E}" type="presParOf" srcId="{52364DA2-F750-4DF2-8943-A542F4FCE95F}" destId="{E96FD971-6678-442B-8A71-1633DF50AAFD}" srcOrd="0" destOrd="0" presId="urn:microsoft.com/office/officeart/2005/8/layout/chart3"/>
    <dgm:cxn modelId="{4B29B3D0-498B-4359-BC93-52B7EC6EE057}" type="presParOf" srcId="{52364DA2-F750-4DF2-8943-A542F4FCE95F}" destId="{89AB198D-3C11-41C9-80A0-7C22BB41C883}" srcOrd="1" destOrd="0" presId="urn:microsoft.com/office/officeart/2005/8/layout/chart3"/>
    <dgm:cxn modelId="{D6842DFC-1D3E-409E-B9B1-1704B69403B7}" type="presParOf" srcId="{52364DA2-F750-4DF2-8943-A542F4FCE95F}" destId="{4EC26D23-4BB0-489E-8158-0DA7CA4DA7BB}" srcOrd="2" destOrd="0" presId="urn:microsoft.com/office/officeart/2005/8/layout/chart3"/>
    <dgm:cxn modelId="{D56CC2A6-47AB-4A11-8C49-C21A865311CA}" type="presParOf" srcId="{52364DA2-F750-4DF2-8943-A542F4FCE95F}" destId="{3C8F7FCC-C0A9-4454-8606-0DA5AF11C060}" srcOrd="3" destOrd="0" presId="urn:microsoft.com/office/officeart/2005/8/layout/chart3"/>
    <dgm:cxn modelId="{AD330007-4301-4835-89B8-4897B0DB818D}" type="presParOf" srcId="{52364DA2-F750-4DF2-8943-A542F4FCE95F}" destId="{D8A887FE-9467-46EC-840B-DAE360349931}" srcOrd="4" destOrd="0" presId="urn:microsoft.com/office/officeart/2005/8/layout/chart3"/>
    <dgm:cxn modelId="{7100C85D-B397-4E33-9291-61FE1E3E62C3}" type="presParOf" srcId="{52364DA2-F750-4DF2-8943-A542F4FCE95F}" destId="{A2B33E46-ADA2-4CCD-A1AA-EBC0A4CA714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40910-DA9A-4424-85F4-EE389DE4D91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31124EE-6ED6-4D32-94A0-327883C53619}">
      <dgm:prSet phldrT="[Текст]" custT="1"/>
      <dgm:spPr/>
      <dgm:t>
        <a:bodyPr/>
        <a:lstStyle/>
        <a:p>
          <a:r>
            <a:rPr lang="uk-UA" sz="2400" b="1" dirty="0">
              <a:latin typeface="+mn-lt"/>
            </a:rPr>
            <a:t>за походженням</a:t>
          </a:r>
        </a:p>
      </dgm:t>
    </dgm:pt>
    <dgm:pt modelId="{71A10C35-8E71-43CD-BC49-BFEC0EFFB234}" type="parTrans" cxnId="{FE65E591-98A0-43C4-BA87-791011858CF0}">
      <dgm:prSet/>
      <dgm:spPr/>
      <dgm:t>
        <a:bodyPr/>
        <a:lstStyle/>
        <a:p>
          <a:endParaRPr lang="uk-UA"/>
        </a:p>
      </dgm:t>
    </dgm:pt>
    <dgm:pt modelId="{C9A6313F-2348-4DDE-85A0-EE9B767AB56E}" type="sibTrans" cxnId="{FE65E591-98A0-43C4-BA87-791011858CF0}">
      <dgm:prSet/>
      <dgm:spPr/>
      <dgm:t>
        <a:bodyPr/>
        <a:lstStyle/>
        <a:p>
          <a:endParaRPr lang="uk-UA"/>
        </a:p>
      </dgm:t>
    </dgm:pt>
    <dgm:pt modelId="{D4ED44D4-C49A-48A2-830A-171752EEC6E0}">
      <dgm:prSet phldrT="[Текст]" custT="1"/>
      <dgm:spPr/>
      <dgm:t>
        <a:bodyPr/>
        <a:lstStyle/>
        <a:p>
          <a:r>
            <a:rPr lang="uk-UA" sz="2400" dirty="0">
              <a:latin typeface="+mn-lt"/>
            </a:rPr>
            <a:t>підстилковий (твердий) </a:t>
          </a:r>
        </a:p>
      </dgm:t>
    </dgm:pt>
    <dgm:pt modelId="{C51C5A01-88C4-4A36-AB43-199AD697050E}" type="parTrans" cxnId="{42D1BFF1-44FA-4418-9E5A-9662C9271952}">
      <dgm:prSet/>
      <dgm:spPr/>
      <dgm:t>
        <a:bodyPr/>
        <a:lstStyle/>
        <a:p>
          <a:endParaRPr lang="uk-UA"/>
        </a:p>
      </dgm:t>
    </dgm:pt>
    <dgm:pt modelId="{B51FC3A1-2E05-457C-873B-6B90A6835BD8}" type="sibTrans" cxnId="{42D1BFF1-44FA-4418-9E5A-9662C9271952}">
      <dgm:prSet/>
      <dgm:spPr/>
      <dgm:t>
        <a:bodyPr/>
        <a:lstStyle/>
        <a:p>
          <a:endParaRPr lang="uk-UA"/>
        </a:p>
      </dgm:t>
    </dgm:pt>
    <dgm:pt modelId="{50D2B39D-B538-41F6-B900-7DE058428227}">
      <dgm:prSet phldrT="[Текст]" custT="1"/>
      <dgm:spPr/>
      <dgm:t>
        <a:bodyPr/>
        <a:lstStyle/>
        <a:p>
          <a:r>
            <a:rPr lang="uk-UA" sz="2400" dirty="0">
              <a:latin typeface="+mn-lt"/>
            </a:rPr>
            <a:t>безпідстилковий (рідкий</a:t>
          </a:r>
          <a:r>
            <a:rPr lang="uk-UA" sz="2000" dirty="0">
              <a:latin typeface="+mn-lt"/>
            </a:rPr>
            <a:t>)</a:t>
          </a:r>
        </a:p>
      </dgm:t>
    </dgm:pt>
    <dgm:pt modelId="{24ABFA22-B020-4752-B987-947BB7EA5CD2}" type="parTrans" cxnId="{1EC0C174-6F21-4A7A-B731-87272B6B1931}">
      <dgm:prSet/>
      <dgm:spPr/>
      <dgm:t>
        <a:bodyPr/>
        <a:lstStyle/>
        <a:p>
          <a:endParaRPr lang="uk-UA"/>
        </a:p>
      </dgm:t>
    </dgm:pt>
    <dgm:pt modelId="{53A5A043-A956-4EE0-A856-16F620AEF058}" type="sibTrans" cxnId="{1EC0C174-6F21-4A7A-B731-87272B6B1931}">
      <dgm:prSet/>
      <dgm:spPr/>
      <dgm:t>
        <a:bodyPr/>
        <a:lstStyle/>
        <a:p>
          <a:endParaRPr lang="uk-UA"/>
        </a:p>
      </dgm:t>
    </dgm:pt>
    <dgm:pt modelId="{C7C3F3AC-145A-427A-A7BC-CFB277567C14}">
      <dgm:prSet phldrT="[Текст]" custT="1"/>
      <dgm:spPr/>
      <dgm:t>
        <a:bodyPr/>
        <a:lstStyle/>
        <a:p>
          <a:r>
            <a:rPr lang="uk-UA" sz="2400" b="1" dirty="0">
              <a:latin typeface="+mn-lt"/>
            </a:rPr>
            <a:t>за ступенем розкладеності солом’яної підстилки </a:t>
          </a:r>
        </a:p>
      </dgm:t>
    </dgm:pt>
    <dgm:pt modelId="{54B11520-3560-4C0F-B08A-5D44B5036872}" type="parTrans" cxnId="{39890E25-F131-4E4B-923A-89962A79F66C}">
      <dgm:prSet/>
      <dgm:spPr/>
      <dgm:t>
        <a:bodyPr/>
        <a:lstStyle/>
        <a:p>
          <a:endParaRPr lang="uk-UA"/>
        </a:p>
      </dgm:t>
    </dgm:pt>
    <dgm:pt modelId="{2797E7FF-8F84-4C83-BF92-69D628C36A87}" type="sibTrans" cxnId="{39890E25-F131-4E4B-923A-89962A79F66C}">
      <dgm:prSet/>
      <dgm:spPr/>
      <dgm:t>
        <a:bodyPr/>
        <a:lstStyle/>
        <a:p>
          <a:endParaRPr lang="uk-UA"/>
        </a:p>
      </dgm:t>
    </dgm:pt>
    <dgm:pt modelId="{230CDF8A-DB06-402F-8B4F-76F340815265}">
      <dgm:prSet phldrT="[Текст]" custT="1"/>
      <dgm:spPr/>
      <dgm:t>
        <a:bodyPr/>
        <a:lstStyle/>
        <a:p>
          <a:r>
            <a:rPr lang="uk-UA" sz="2400" i="0" dirty="0">
              <a:latin typeface="+mn-lt"/>
            </a:rPr>
            <a:t>свіжий</a:t>
          </a:r>
        </a:p>
      </dgm:t>
    </dgm:pt>
    <dgm:pt modelId="{B13A296A-CEFE-48FD-B798-F11D292A0189}" type="parTrans" cxnId="{DB615296-128C-4EE4-8EA4-7435047E1AB1}">
      <dgm:prSet/>
      <dgm:spPr/>
      <dgm:t>
        <a:bodyPr/>
        <a:lstStyle/>
        <a:p>
          <a:endParaRPr lang="uk-UA"/>
        </a:p>
      </dgm:t>
    </dgm:pt>
    <dgm:pt modelId="{ED44EBF5-ED6E-463F-A3F5-7A6B40E2646B}" type="sibTrans" cxnId="{DB615296-128C-4EE4-8EA4-7435047E1AB1}">
      <dgm:prSet/>
      <dgm:spPr/>
      <dgm:t>
        <a:bodyPr/>
        <a:lstStyle/>
        <a:p>
          <a:endParaRPr lang="uk-UA"/>
        </a:p>
      </dgm:t>
    </dgm:pt>
    <dgm:pt modelId="{04CBABF0-14A5-4D09-91E0-448846A98719}">
      <dgm:prSet phldrT="[Текст]" custT="1"/>
      <dgm:spPr/>
      <dgm:t>
        <a:bodyPr/>
        <a:lstStyle/>
        <a:p>
          <a:r>
            <a:rPr lang="uk-UA" sz="2400" i="0" dirty="0">
              <a:latin typeface="+mn-lt"/>
            </a:rPr>
            <a:t>напівперепрілий</a:t>
          </a:r>
        </a:p>
      </dgm:t>
    </dgm:pt>
    <dgm:pt modelId="{09D79835-BE81-4671-9022-00EF2AE7D74B}" type="parTrans" cxnId="{B94358A7-EE86-4D9C-96F2-40B06851750C}">
      <dgm:prSet/>
      <dgm:spPr/>
      <dgm:t>
        <a:bodyPr/>
        <a:lstStyle/>
        <a:p>
          <a:endParaRPr lang="uk-UA"/>
        </a:p>
      </dgm:t>
    </dgm:pt>
    <dgm:pt modelId="{933043BC-2E55-4B92-91CD-56683463AD1D}" type="sibTrans" cxnId="{B94358A7-EE86-4D9C-96F2-40B06851750C}">
      <dgm:prSet/>
      <dgm:spPr/>
      <dgm:t>
        <a:bodyPr/>
        <a:lstStyle/>
        <a:p>
          <a:endParaRPr lang="uk-UA"/>
        </a:p>
      </dgm:t>
    </dgm:pt>
    <dgm:pt modelId="{5674D1F4-7FFE-4EFA-9BA9-9F819314D9DE}">
      <dgm:prSet phldrT="[Текст]" custT="1"/>
      <dgm:spPr/>
      <dgm:t>
        <a:bodyPr/>
        <a:lstStyle/>
        <a:p>
          <a:r>
            <a:rPr lang="uk-UA" sz="2400" i="0" dirty="0">
              <a:latin typeface="+mn-lt"/>
            </a:rPr>
            <a:t>перепрілий</a:t>
          </a:r>
        </a:p>
      </dgm:t>
    </dgm:pt>
    <dgm:pt modelId="{60ACF9C6-8FBE-4A9C-8363-09BBA28F0AE8}" type="parTrans" cxnId="{3E380949-F0F5-4D52-B051-BF6F39843C51}">
      <dgm:prSet/>
      <dgm:spPr/>
      <dgm:t>
        <a:bodyPr/>
        <a:lstStyle/>
        <a:p>
          <a:endParaRPr lang="uk-UA"/>
        </a:p>
      </dgm:t>
    </dgm:pt>
    <dgm:pt modelId="{10EC78E8-61C1-4EA8-B8D5-135095F0D2B1}" type="sibTrans" cxnId="{3E380949-F0F5-4D52-B051-BF6F39843C51}">
      <dgm:prSet/>
      <dgm:spPr/>
      <dgm:t>
        <a:bodyPr/>
        <a:lstStyle/>
        <a:p>
          <a:endParaRPr lang="uk-UA"/>
        </a:p>
      </dgm:t>
    </dgm:pt>
    <dgm:pt modelId="{992188AC-EC84-4ADA-BB6D-6CAB04FFA4B6}">
      <dgm:prSet phldrT="[Текст]" custT="1"/>
      <dgm:spPr/>
      <dgm:t>
        <a:bodyPr/>
        <a:lstStyle/>
        <a:p>
          <a:r>
            <a:rPr lang="uk-UA" sz="2400" i="0" dirty="0">
              <a:latin typeface="+mn-lt"/>
            </a:rPr>
            <a:t>перегній</a:t>
          </a:r>
        </a:p>
      </dgm:t>
    </dgm:pt>
    <dgm:pt modelId="{2FE8F0F2-6A2F-4993-94DA-8300360957A7}" type="parTrans" cxnId="{2BB3D666-CA1A-4F59-A9D8-54A03F791277}">
      <dgm:prSet/>
      <dgm:spPr/>
      <dgm:t>
        <a:bodyPr/>
        <a:lstStyle/>
        <a:p>
          <a:endParaRPr lang="uk-UA"/>
        </a:p>
      </dgm:t>
    </dgm:pt>
    <dgm:pt modelId="{441C1DF0-B373-4549-9795-9763C5301A48}" type="sibTrans" cxnId="{2BB3D666-CA1A-4F59-A9D8-54A03F791277}">
      <dgm:prSet/>
      <dgm:spPr/>
      <dgm:t>
        <a:bodyPr/>
        <a:lstStyle/>
        <a:p>
          <a:endParaRPr lang="uk-UA"/>
        </a:p>
      </dgm:t>
    </dgm:pt>
    <dgm:pt modelId="{B809CD2A-9F3C-43ED-A514-A9073E40AF80}" type="pres">
      <dgm:prSet presAssocID="{76140910-DA9A-4424-85F4-EE389DE4D91A}" presName="Name0" presStyleCnt="0">
        <dgm:presLayoutVars>
          <dgm:dir/>
          <dgm:animLvl val="lvl"/>
          <dgm:resizeHandles val="exact"/>
        </dgm:presLayoutVars>
      </dgm:prSet>
      <dgm:spPr/>
    </dgm:pt>
    <dgm:pt modelId="{E7E9E749-3FEE-47FD-8C6F-17E9B1BCD70D}" type="pres">
      <dgm:prSet presAssocID="{C7C3F3AC-145A-427A-A7BC-CFB277567C14}" presName="boxAndChildren" presStyleCnt="0"/>
      <dgm:spPr/>
    </dgm:pt>
    <dgm:pt modelId="{3FD25874-FBD8-4FF8-9FA1-A84F28E37F96}" type="pres">
      <dgm:prSet presAssocID="{C7C3F3AC-145A-427A-A7BC-CFB277567C14}" presName="parentTextBox" presStyleLbl="node1" presStyleIdx="0" presStyleCnt="2"/>
      <dgm:spPr/>
    </dgm:pt>
    <dgm:pt modelId="{60AF4AFA-3A87-4CCD-A72A-8882AA335470}" type="pres">
      <dgm:prSet presAssocID="{C7C3F3AC-145A-427A-A7BC-CFB277567C14}" presName="entireBox" presStyleLbl="node1" presStyleIdx="0" presStyleCnt="2"/>
      <dgm:spPr/>
    </dgm:pt>
    <dgm:pt modelId="{AEFB0E79-D0CC-47B8-9707-A6AC27CA53F3}" type="pres">
      <dgm:prSet presAssocID="{C7C3F3AC-145A-427A-A7BC-CFB277567C14}" presName="descendantBox" presStyleCnt="0"/>
      <dgm:spPr/>
    </dgm:pt>
    <dgm:pt modelId="{4F04613A-C183-484B-846C-5A28B576C2A9}" type="pres">
      <dgm:prSet presAssocID="{230CDF8A-DB06-402F-8B4F-76F340815265}" presName="childTextBox" presStyleLbl="fgAccFollowNode1" presStyleIdx="0" presStyleCnt="6">
        <dgm:presLayoutVars>
          <dgm:bulletEnabled val="1"/>
        </dgm:presLayoutVars>
      </dgm:prSet>
      <dgm:spPr/>
    </dgm:pt>
    <dgm:pt modelId="{8A02DCD3-0200-4E5A-8E6C-1D2E208D1BAE}" type="pres">
      <dgm:prSet presAssocID="{04CBABF0-14A5-4D09-91E0-448846A98719}" presName="childTextBox" presStyleLbl="fgAccFollowNode1" presStyleIdx="1" presStyleCnt="6">
        <dgm:presLayoutVars>
          <dgm:bulletEnabled val="1"/>
        </dgm:presLayoutVars>
      </dgm:prSet>
      <dgm:spPr/>
    </dgm:pt>
    <dgm:pt modelId="{E09E23EE-E9DD-40A1-BC9B-1CD50ABCFF2F}" type="pres">
      <dgm:prSet presAssocID="{5674D1F4-7FFE-4EFA-9BA9-9F819314D9DE}" presName="childTextBox" presStyleLbl="fgAccFollowNode1" presStyleIdx="2" presStyleCnt="6">
        <dgm:presLayoutVars>
          <dgm:bulletEnabled val="1"/>
        </dgm:presLayoutVars>
      </dgm:prSet>
      <dgm:spPr/>
    </dgm:pt>
    <dgm:pt modelId="{BEE6D4BB-0B17-432B-A5D2-55A3192974F2}" type="pres">
      <dgm:prSet presAssocID="{992188AC-EC84-4ADA-BB6D-6CAB04FFA4B6}" presName="childTextBox" presStyleLbl="fgAccFollowNode1" presStyleIdx="3" presStyleCnt="6">
        <dgm:presLayoutVars>
          <dgm:bulletEnabled val="1"/>
        </dgm:presLayoutVars>
      </dgm:prSet>
      <dgm:spPr/>
    </dgm:pt>
    <dgm:pt modelId="{5AE48582-5BEF-4F5B-8ABE-A81A1FDDE02E}" type="pres">
      <dgm:prSet presAssocID="{C9A6313F-2348-4DDE-85A0-EE9B767AB56E}" presName="sp" presStyleCnt="0"/>
      <dgm:spPr/>
    </dgm:pt>
    <dgm:pt modelId="{13F82EE1-2D68-4DC9-B514-22497570DC13}" type="pres">
      <dgm:prSet presAssocID="{431124EE-6ED6-4D32-94A0-327883C53619}" presName="arrowAndChildren" presStyleCnt="0"/>
      <dgm:spPr/>
    </dgm:pt>
    <dgm:pt modelId="{19708238-035E-4C2F-8375-64E7A8F91561}" type="pres">
      <dgm:prSet presAssocID="{431124EE-6ED6-4D32-94A0-327883C53619}" presName="parentTextArrow" presStyleLbl="node1" presStyleIdx="0" presStyleCnt="2"/>
      <dgm:spPr/>
    </dgm:pt>
    <dgm:pt modelId="{4EB2C673-97D1-49E6-A8FF-B1B01D9EB76B}" type="pres">
      <dgm:prSet presAssocID="{431124EE-6ED6-4D32-94A0-327883C53619}" presName="arrow" presStyleLbl="node1" presStyleIdx="1" presStyleCnt="2" custLinFactNeighborX="-19775" custLinFactNeighborY="2551"/>
      <dgm:spPr/>
    </dgm:pt>
    <dgm:pt modelId="{91C52823-DB20-49EE-91B9-8A47EE3E70E9}" type="pres">
      <dgm:prSet presAssocID="{431124EE-6ED6-4D32-94A0-327883C53619}" presName="descendantArrow" presStyleCnt="0"/>
      <dgm:spPr/>
    </dgm:pt>
    <dgm:pt modelId="{EEA5FA05-0D9A-4347-9489-BE575A1D5292}" type="pres">
      <dgm:prSet presAssocID="{D4ED44D4-C49A-48A2-830A-171752EEC6E0}" presName="childTextArrow" presStyleLbl="fgAccFollowNode1" presStyleIdx="4" presStyleCnt="6">
        <dgm:presLayoutVars>
          <dgm:bulletEnabled val="1"/>
        </dgm:presLayoutVars>
      </dgm:prSet>
      <dgm:spPr/>
    </dgm:pt>
    <dgm:pt modelId="{092A9FF6-0D73-479B-A494-E3964646033A}" type="pres">
      <dgm:prSet presAssocID="{50D2B39D-B538-41F6-B900-7DE05842822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39890E25-F131-4E4B-923A-89962A79F66C}" srcId="{76140910-DA9A-4424-85F4-EE389DE4D91A}" destId="{C7C3F3AC-145A-427A-A7BC-CFB277567C14}" srcOrd="1" destOrd="0" parTransId="{54B11520-3560-4C0F-B08A-5D44B5036872}" sibTransId="{2797E7FF-8F84-4C83-BF92-69D628C36A87}"/>
    <dgm:cxn modelId="{AF73D225-F90D-45E7-9BA1-AC2CEAE8A86E}" type="presOf" srcId="{5674D1F4-7FFE-4EFA-9BA9-9F819314D9DE}" destId="{E09E23EE-E9DD-40A1-BC9B-1CD50ABCFF2F}" srcOrd="0" destOrd="0" presId="urn:microsoft.com/office/officeart/2005/8/layout/process4"/>
    <dgm:cxn modelId="{43D14E43-127F-48C5-9DEF-BA6294F46307}" type="presOf" srcId="{C7C3F3AC-145A-427A-A7BC-CFB277567C14}" destId="{60AF4AFA-3A87-4CCD-A72A-8882AA335470}" srcOrd="1" destOrd="0" presId="urn:microsoft.com/office/officeart/2005/8/layout/process4"/>
    <dgm:cxn modelId="{2BB3D666-CA1A-4F59-A9D8-54A03F791277}" srcId="{C7C3F3AC-145A-427A-A7BC-CFB277567C14}" destId="{992188AC-EC84-4ADA-BB6D-6CAB04FFA4B6}" srcOrd="3" destOrd="0" parTransId="{2FE8F0F2-6A2F-4993-94DA-8300360957A7}" sibTransId="{441C1DF0-B373-4549-9795-9763C5301A48}"/>
    <dgm:cxn modelId="{3E380949-F0F5-4D52-B051-BF6F39843C51}" srcId="{C7C3F3AC-145A-427A-A7BC-CFB277567C14}" destId="{5674D1F4-7FFE-4EFA-9BA9-9F819314D9DE}" srcOrd="2" destOrd="0" parTransId="{60ACF9C6-8FBE-4A9C-8363-09BBA28F0AE8}" sibTransId="{10EC78E8-61C1-4EA8-B8D5-135095F0D2B1}"/>
    <dgm:cxn modelId="{8F21444C-A64B-4EDC-ACF7-3D724B8618AD}" type="presOf" srcId="{04CBABF0-14A5-4D09-91E0-448846A98719}" destId="{8A02DCD3-0200-4E5A-8E6C-1D2E208D1BAE}" srcOrd="0" destOrd="0" presId="urn:microsoft.com/office/officeart/2005/8/layout/process4"/>
    <dgm:cxn modelId="{1EC0C174-6F21-4A7A-B731-87272B6B1931}" srcId="{431124EE-6ED6-4D32-94A0-327883C53619}" destId="{50D2B39D-B538-41F6-B900-7DE058428227}" srcOrd="1" destOrd="0" parTransId="{24ABFA22-B020-4752-B987-947BB7EA5CD2}" sibTransId="{53A5A043-A956-4EE0-A856-16F620AEF058}"/>
    <dgm:cxn modelId="{CCBFD554-F7B7-4B74-AC3A-C859B197040A}" type="presOf" srcId="{C7C3F3AC-145A-427A-A7BC-CFB277567C14}" destId="{3FD25874-FBD8-4FF8-9FA1-A84F28E37F96}" srcOrd="0" destOrd="0" presId="urn:microsoft.com/office/officeart/2005/8/layout/process4"/>
    <dgm:cxn modelId="{FE65E591-98A0-43C4-BA87-791011858CF0}" srcId="{76140910-DA9A-4424-85F4-EE389DE4D91A}" destId="{431124EE-6ED6-4D32-94A0-327883C53619}" srcOrd="0" destOrd="0" parTransId="{71A10C35-8E71-43CD-BC49-BFEC0EFFB234}" sibTransId="{C9A6313F-2348-4DDE-85A0-EE9B767AB56E}"/>
    <dgm:cxn modelId="{0D91E493-4576-4587-9932-70609CAF7DF3}" type="presOf" srcId="{431124EE-6ED6-4D32-94A0-327883C53619}" destId="{19708238-035E-4C2F-8375-64E7A8F91561}" srcOrd="0" destOrd="0" presId="urn:microsoft.com/office/officeart/2005/8/layout/process4"/>
    <dgm:cxn modelId="{E3184A94-E215-4854-A84C-2A23FC71A6BC}" type="presOf" srcId="{431124EE-6ED6-4D32-94A0-327883C53619}" destId="{4EB2C673-97D1-49E6-A8FF-B1B01D9EB76B}" srcOrd="1" destOrd="0" presId="urn:microsoft.com/office/officeart/2005/8/layout/process4"/>
    <dgm:cxn modelId="{DB615296-128C-4EE4-8EA4-7435047E1AB1}" srcId="{C7C3F3AC-145A-427A-A7BC-CFB277567C14}" destId="{230CDF8A-DB06-402F-8B4F-76F340815265}" srcOrd="0" destOrd="0" parTransId="{B13A296A-CEFE-48FD-B798-F11D292A0189}" sibTransId="{ED44EBF5-ED6E-463F-A3F5-7A6B40E2646B}"/>
    <dgm:cxn modelId="{B94358A7-EE86-4D9C-96F2-40B06851750C}" srcId="{C7C3F3AC-145A-427A-A7BC-CFB277567C14}" destId="{04CBABF0-14A5-4D09-91E0-448846A98719}" srcOrd="1" destOrd="0" parTransId="{09D79835-BE81-4671-9022-00EF2AE7D74B}" sibTransId="{933043BC-2E55-4B92-91CD-56683463AD1D}"/>
    <dgm:cxn modelId="{9230FFA7-9428-4C9A-B984-35BA2288885D}" type="presOf" srcId="{992188AC-EC84-4ADA-BB6D-6CAB04FFA4B6}" destId="{BEE6D4BB-0B17-432B-A5D2-55A3192974F2}" srcOrd="0" destOrd="0" presId="urn:microsoft.com/office/officeart/2005/8/layout/process4"/>
    <dgm:cxn modelId="{C4048FAD-8D41-40EB-8F1E-B59BA60F10CC}" type="presOf" srcId="{76140910-DA9A-4424-85F4-EE389DE4D91A}" destId="{B809CD2A-9F3C-43ED-A514-A9073E40AF80}" srcOrd="0" destOrd="0" presId="urn:microsoft.com/office/officeart/2005/8/layout/process4"/>
    <dgm:cxn modelId="{E29300B7-78BE-4592-A115-D688722EA142}" type="presOf" srcId="{D4ED44D4-C49A-48A2-830A-171752EEC6E0}" destId="{EEA5FA05-0D9A-4347-9489-BE575A1D5292}" srcOrd="0" destOrd="0" presId="urn:microsoft.com/office/officeart/2005/8/layout/process4"/>
    <dgm:cxn modelId="{970101B8-76BA-48A5-A20F-A98E1784B6CE}" type="presOf" srcId="{230CDF8A-DB06-402F-8B4F-76F340815265}" destId="{4F04613A-C183-484B-846C-5A28B576C2A9}" srcOrd="0" destOrd="0" presId="urn:microsoft.com/office/officeart/2005/8/layout/process4"/>
    <dgm:cxn modelId="{D7C4E4DE-BC84-49BC-995C-6B2475A5F971}" type="presOf" srcId="{50D2B39D-B538-41F6-B900-7DE058428227}" destId="{092A9FF6-0D73-479B-A494-E3964646033A}" srcOrd="0" destOrd="0" presId="urn:microsoft.com/office/officeart/2005/8/layout/process4"/>
    <dgm:cxn modelId="{42D1BFF1-44FA-4418-9E5A-9662C9271952}" srcId="{431124EE-6ED6-4D32-94A0-327883C53619}" destId="{D4ED44D4-C49A-48A2-830A-171752EEC6E0}" srcOrd="0" destOrd="0" parTransId="{C51C5A01-88C4-4A36-AB43-199AD697050E}" sibTransId="{B51FC3A1-2E05-457C-873B-6B90A6835BD8}"/>
    <dgm:cxn modelId="{8738118C-4FB5-45DC-AB75-AE2845183D98}" type="presParOf" srcId="{B809CD2A-9F3C-43ED-A514-A9073E40AF80}" destId="{E7E9E749-3FEE-47FD-8C6F-17E9B1BCD70D}" srcOrd="0" destOrd="0" presId="urn:microsoft.com/office/officeart/2005/8/layout/process4"/>
    <dgm:cxn modelId="{6F86B5D8-91D7-42E2-9C7F-AE0C1C824610}" type="presParOf" srcId="{E7E9E749-3FEE-47FD-8C6F-17E9B1BCD70D}" destId="{3FD25874-FBD8-4FF8-9FA1-A84F28E37F96}" srcOrd="0" destOrd="0" presId="urn:microsoft.com/office/officeart/2005/8/layout/process4"/>
    <dgm:cxn modelId="{AADA1263-FABC-414E-8CE7-27CFBFC5565A}" type="presParOf" srcId="{E7E9E749-3FEE-47FD-8C6F-17E9B1BCD70D}" destId="{60AF4AFA-3A87-4CCD-A72A-8882AA335470}" srcOrd="1" destOrd="0" presId="urn:microsoft.com/office/officeart/2005/8/layout/process4"/>
    <dgm:cxn modelId="{ABD9CD3D-495A-4FDC-8653-F47F6966C3C4}" type="presParOf" srcId="{E7E9E749-3FEE-47FD-8C6F-17E9B1BCD70D}" destId="{AEFB0E79-D0CC-47B8-9707-A6AC27CA53F3}" srcOrd="2" destOrd="0" presId="urn:microsoft.com/office/officeart/2005/8/layout/process4"/>
    <dgm:cxn modelId="{8611DC7F-221F-47A1-9BD6-B523C8F1E8B4}" type="presParOf" srcId="{AEFB0E79-D0CC-47B8-9707-A6AC27CA53F3}" destId="{4F04613A-C183-484B-846C-5A28B576C2A9}" srcOrd="0" destOrd="0" presId="urn:microsoft.com/office/officeart/2005/8/layout/process4"/>
    <dgm:cxn modelId="{B7CC03BB-BAE4-437C-A45A-24F8421CAA24}" type="presParOf" srcId="{AEFB0E79-D0CC-47B8-9707-A6AC27CA53F3}" destId="{8A02DCD3-0200-4E5A-8E6C-1D2E208D1BAE}" srcOrd="1" destOrd="0" presId="urn:microsoft.com/office/officeart/2005/8/layout/process4"/>
    <dgm:cxn modelId="{C28753D4-151E-4783-85D8-2D0C2B6DC848}" type="presParOf" srcId="{AEFB0E79-D0CC-47B8-9707-A6AC27CA53F3}" destId="{E09E23EE-E9DD-40A1-BC9B-1CD50ABCFF2F}" srcOrd="2" destOrd="0" presId="urn:microsoft.com/office/officeart/2005/8/layout/process4"/>
    <dgm:cxn modelId="{573D5305-3680-4894-9BCE-B736EEF05FAA}" type="presParOf" srcId="{AEFB0E79-D0CC-47B8-9707-A6AC27CA53F3}" destId="{BEE6D4BB-0B17-432B-A5D2-55A3192974F2}" srcOrd="3" destOrd="0" presId="urn:microsoft.com/office/officeart/2005/8/layout/process4"/>
    <dgm:cxn modelId="{B4F048DB-515C-4E99-B8D6-E6C6C0B13F99}" type="presParOf" srcId="{B809CD2A-9F3C-43ED-A514-A9073E40AF80}" destId="{5AE48582-5BEF-4F5B-8ABE-A81A1FDDE02E}" srcOrd="1" destOrd="0" presId="urn:microsoft.com/office/officeart/2005/8/layout/process4"/>
    <dgm:cxn modelId="{0591CC9F-0C09-422E-8C45-E64BE37B0507}" type="presParOf" srcId="{B809CD2A-9F3C-43ED-A514-A9073E40AF80}" destId="{13F82EE1-2D68-4DC9-B514-22497570DC13}" srcOrd="2" destOrd="0" presId="urn:microsoft.com/office/officeart/2005/8/layout/process4"/>
    <dgm:cxn modelId="{6FF01421-75F3-407E-9CC1-7A2461F7325F}" type="presParOf" srcId="{13F82EE1-2D68-4DC9-B514-22497570DC13}" destId="{19708238-035E-4C2F-8375-64E7A8F91561}" srcOrd="0" destOrd="0" presId="urn:microsoft.com/office/officeart/2005/8/layout/process4"/>
    <dgm:cxn modelId="{82582B80-C7F6-465C-A7AC-DF4594056B38}" type="presParOf" srcId="{13F82EE1-2D68-4DC9-B514-22497570DC13}" destId="{4EB2C673-97D1-49E6-A8FF-B1B01D9EB76B}" srcOrd="1" destOrd="0" presId="urn:microsoft.com/office/officeart/2005/8/layout/process4"/>
    <dgm:cxn modelId="{2FA10E2A-77F8-475A-B195-6A58D73A0A71}" type="presParOf" srcId="{13F82EE1-2D68-4DC9-B514-22497570DC13}" destId="{91C52823-DB20-49EE-91B9-8A47EE3E70E9}" srcOrd="2" destOrd="0" presId="urn:microsoft.com/office/officeart/2005/8/layout/process4"/>
    <dgm:cxn modelId="{D2F5FC5F-CF64-4C93-9D6E-70C22F25E6EC}" type="presParOf" srcId="{91C52823-DB20-49EE-91B9-8A47EE3E70E9}" destId="{EEA5FA05-0D9A-4347-9489-BE575A1D5292}" srcOrd="0" destOrd="0" presId="urn:microsoft.com/office/officeart/2005/8/layout/process4"/>
    <dgm:cxn modelId="{8E9C9C85-EF69-44DB-8E8C-495FC0EBC718}" type="presParOf" srcId="{91C52823-DB20-49EE-91B9-8A47EE3E70E9}" destId="{092A9FF6-0D73-479B-A494-E3964646033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150470-FAD9-4841-8F2C-7A1A6FC4A6B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C1F5CC5-C6A6-4004-874A-14485C92C90A}">
      <dgm:prSet phldrT="[Текст]" custT="1"/>
      <dgm:spPr/>
      <dgm:t>
        <a:bodyPr/>
        <a:lstStyle/>
        <a:p>
          <a:r>
            <a:rPr lang="en-US" sz="2700" b="0" dirty="0">
              <a:latin typeface="Corbel" panose="020B0503020204020204" pitchFamily="34" charset="0"/>
            </a:rPr>
            <a:t>N - </a:t>
          </a:r>
          <a:r>
            <a:rPr lang="uk-UA" sz="2700" b="0" dirty="0">
              <a:latin typeface="Corbel" panose="020B0503020204020204" pitchFamily="34" charset="0"/>
            </a:rPr>
            <a:t>0,2-0,25%</a:t>
          </a:r>
        </a:p>
      </dgm:t>
    </dgm:pt>
    <dgm:pt modelId="{EAEABBD3-C4B7-42C2-A7AD-FF6A3A4A03A4}" type="parTrans" cxnId="{2F758A68-4000-42EC-9B67-DA71EBE5B9DB}">
      <dgm:prSet/>
      <dgm:spPr/>
      <dgm:t>
        <a:bodyPr/>
        <a:lstStyle/>
        <a:p>
          <a:endParaRPr lang="uk-UA"/>
        </a:p>
      </dgm:t>
    </dgm:pt>
    <dgm:pt modelId="{945AB14A-8BAB-4909-B332-103489853543}" type="sibTrans" cxnId="{2F758A68-4000-42EC-9B67-DA71EBE5B9DB}">
      <dgm:prSet/>
      <dgm:spPr/>
      <dgm:t>
        <a:bodyPr/>
        <a:lstStyle/>
        <a:p>
          <a:endParaRPr lang="uk-UA"/>
        </a:p>
      </dgm:t>
    </dgm:pt>
    <dgm:pt modelId="{9E5446F6-4625-45C8-B5FA-E9B8155D76BD}">
      <dgm:prSet phldrT="[Текст]" custT="1"/>
      <dgm:spPr/>
      <dgm:t>
        <a:bodyPr/>
        <a:lstStyle/>
        <a:p>
          <a:r>
            <a:rPr lang="uk-UA" sz="2700" b="0" dirty="0">
              <a:latin typeface="Corbel" panose="020B0503020204020204" pitchFamily="34" charset="0"/>
            </a:rPr>
            <a:t>К</a:t>
          </a:r>
          <a:r>
            <a:rPr lang="uk-UA" sz="2700" b="0" baseline="-25000" dirty="0">
              <a:latin typeface="Corbel" panose="020B0503020204020204" pitchFamily="34" charset="0"/>
            </a:rPr>
            <a:t>2</a:t>
          </a:r>
          <a:r>
            <a:rPr lang="uk-UA" sz="2700" b="0" dirty="0">
              <a:latin typeface="Corbel" panose="020B0503020204020204" pitchFamily="34" charset="0"/>
            </a:rPr>
            <a:t>О </a:t>
          </a:r>
          <a:r>
            <a:rPr lang="en-US" sz="2700" b="0" dirty="0">
              <a:latin typeface="Corbel" panose="020B0503020204020204" pitchFamily="34" charset="0"/>
            </a:rPr>
            <a:t>- </a:t>
          </a:r>
          <a:r>
            <a:rPr lang="uk-UA" sz="2700" b="0" dirty="0">
              <a:latin typeface="Corbel" panose="020B0503020204020204" pitchFamily="34" charset="0"/>
            </a:rPr>
            <a:t>0,4-0,5% </a:t>
          </a:r>
        </a:p>
      </dgm:t>
    </dgm:pt>
    <dgm:pt modelId="{1DEBDB40-B435-46F9-A0D6-8B181C05DDA0}" type="parTrans" cxnId="{21BF2E46-FC92-4425-9C4C-A379AFB78313}">
      <dgm:prSet/>
      <dgm:spPr/>
      <dgm:t>
        <a:bodyPr/>
        <a:lstStyle/>
        <a:p>
          <a:endParaRPr lang="uk-UA"/>
        </a:p>
      </dgm:t>
    </dgm:pt>
    <dgm:pt modelId="{4848AF43-3A92-41BA-9A06-375D794199DE}" type="sibTrans" cxnId="{21BF2E46-FC92-4425-9C4C-A379AFB78313}">
      <dgm:prSet/>
      <dgm:spPr/>
      <dgm:t>
        <a:bodyPr/>
        <a:lstStyle/>
        <a:p>
          <a:endParaRPr lang="uk-UA"/>
        </a:p>
      </dgm:t>
    </dgm:pt>
    <dgm:pt modelId="{D15E1E84-F0C3-40E6-B873-EB6BB1468690}">
      <dgm:prSet phldrT="[Текст]" custT="1"/>
      <dgm:spPr/>
      <dgm:t>
        <a:bodyPr/>
        <a:lstStyle/>
        <a:p>
          <a:r>
            <a:rPr lang="uk-UA" sz="2700" b="0" dirty="0">
              <a:latin typeface="Corbel" panose="020B0503020204020204" pitchFamily="34" charset="0"/>
            </a:rPr>
            <a:t>Р</a:t>
          </a:r>
          <a:r>
            <a:rPr lang="uk-UA" sz="2700" b="0" baseline="-25000" dirty="0">
              <a:latin typeface="Corbel" panose="020B0503020204020204" pitchFamily="34" charset="0"/>
            </a:rPr>
            <a:t>2</a:t>
          </a:r>
          <a:r>
            <a:rPr lang="uk-UA" sz="2700" b="0" dirty="0">
              <a:latin typeface="Corbel" panose="020B0503020204020204" pitchFamily="34" charset="0"/>
            </a:rPr>
            <a:t>О</a:t>
          </a:r>
          <a:r>
            <a:rPr lang="uk-UA" sz="2700" b="0" baseline="-25000" dirty="0">
              <a:latin typeface="Corbel" panose="020B0503020204020204" pitchFamily="34" charset="0"/>
            </a:rPr>
            <a:t>5</a:t>
          </a:r>
          <a:r>
            <a:rPr lang="en-US" sz="2700" b="0" baseline="-25000" dirty="0">
              <a:latin typeface="Corbel" panose="020B0503020204020204" pitchFamily="34" charset="0"/>
            </a:rPr>
            <a:t> -</a:t>
          </a:r>
          <a:r>
            <a:rPr lang="uk-UA" sz="2700" b="0" dirty="0">
              <a:latin typeface="Corbel" panose="020B0503020204020204" pitchFamily="34" charset="0"/>
            </a:rPr>
            <a:t> 0,01-0,06% </a:t>
          </a:r>
        </a:p>
      </dgm:t>
    </dgm:pt>
    <dgm:pt modelId="{BF76C98D-C8B3-46D5-B404-BD7F47E0FAF4}" type="parTrans" cxnId="{3AA99E08-338C-48A8-A61C-8AC532A406C5}">
      <dgm:prSet/>
      <dgm:spPr/>
      <dgm:t>
        <a:bodyPr/>
        <a:lstStyle/>
        <a:p>
          <a:endParaRPr lang="uk-UA"/>
        </a:p>
      </dgm:t>
    </dgm:pt>
    <dgm:pt modelId="{A67BDE82-6309-48BC-95E7-8AE31BE01D79}" type="sibTrans" cxnId="{3AA99E08-338C-48A8-A61C-8AC532A406C5}">
      <dgm:prSet/>
      <dgm:spPr/>
      <dgm:t>
        <a:bodyPr/>
        <a:lstStyle/>
        <a:p>
          <a:endParaRPr lang="uk-UA"/>
        </a:p>
      </dgm:t>
    </dgm:pt>
    <dgm:pt modelId="{AF7AA751-A3BE-48D8-9CE0-805002A8EF04}" type="pres">
      <dgm:prSet presAssocID="{21150470-FAD9-4841-8F2C-7A1A6FC4A6B9}" presName="compositeShape" presStyleCnt="0">
        <dgm:presLayoutVars>
          <dgm:chMax val="7"/>
          <dgm:dir/>
          <dgm:resizeHandles val="exact"/>
        </dgm:presLayoutVars>
      </dgm:prSet>
      <dgm:spPr/>
    </dgm:pt>
    <dgm:pt modelId="{2329B9DA-EA27-4E66-B21D-D71250EB6FC7}" type="pres">
      <dgm:prSet presAssocID="{21150470-FAD9-4841-8F2C-7A1A6FC4A6B9}" presName="wedge1" presStyleLbl="node1" presStyleIdx="0" presStyleCnt="3"/>
      <dgm:spPr/>
    </dgm:pt>
    <dgm:pt modelId="{50AA1EEB-2A38-46AC-98FD-D11A2323F779}" type="pres">
      <dgm:prSet presAssocID="{21150470-FAD9-4841-8F2C-7A1A6FC4A6B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F0853B-783C-4485-9449-ACB418867D2D}" type="pres">
      <dgm:prSet presAssocID="{21150470-FAD9-4841-8F2C-7A1A6FC4A6B9}" presName="wedge2" presStyleLbl="node1" presStyleIdx="1" presStyleCnt="3"/>
      <dgm:spPr/>
    </dgm:pt>
    <dgm:pt modelId="{26D78E21-999C-4592-9B39-2CC674CF9372}" type="pres">
      <dgm:prSet presAssocID="{21150470-FAD9-4841-8F2C-7A1A6FC4A6B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8FAF515-F493-4FF9-B5DD-470AEE22D8E1}" type="pres">
      <dgm:prSet presAssocID="{21150470-FAD9-4841-8F2C-7A1A6FC4A6B9}" presName="wedge3" presStyleLbl="node1" presStyleIdx="2" presStyleCnt="3"/>
      <dgm:spPr/>
    </dgm:pt>
    <dgm:pt modelId="{35F3235E-D0E5-429F-9AC5-36551AC0DF4A}" type="pres">
      <dgm:prSet presAssocID="{21150470-FAD9-4841-8F2C-7A1A6FC4A6B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AA99E08-338C-48A8-A61C-8AC532A406C5}" srcId="{21150470-FAD9-4841-8F2C-7A1A6FC4A6B9}" destId="{D15E1E84-F0C3-40E6-B873-EB6BB1468690}" srcOrd="2" destOrd="0" parTransId="{BF76C98D-C8B3-46D5-B404-BD7F47E0FAF4}" sibTransId="{A67BDE82-6309-48BC-95E7-8AE31BE01D79}"/>
    <dgm:cxn modelId="{09C9E71E-ACAC-4E79-9379-EB990BC9CFC2}" type="presOf" srcId="{21150470-FAD9-4841-8F2C-7A1A6FC4A6B9}" destId="{AF7AA751-A3BE-48D8-9CE0-805002A8EF04}" srcOrd="0" destOrd="0" presId="urn:microsoft.com/office/officeart/2005/8/layout/chart3"/>
    <dgm:cxn modelId="{21BF2E46-FC92-4425-9C4C-A379AFB78313}" srcId="{21150470-FAD9-4841-8F2C-7A1A6FC4A6B9}" destId="{9E5446F6-4625-45C8-B5FA-E9B8155D76BD}" srcOrd="1" destOrd="0" parTransId="{1DEBDB40-B435-46F9-A0D6-8B181C05DDA0}" sibTransId="{4848AF43-3A92-41BA-9A06-375D794199DE}"/>
    <dgm:cxn modelId="{2F758A68-4000-42EC-9B67-DA71EBE5B9DB}" srcId="{21150470-FAD9-4841-8F2C-7A1A6FC4A6B9}" destId="{9C1F5CC5-C6A6-4004-874A-14485C92C90A}" srcOrd="0" destOrd="0" parTransId="{EAEABBD3-C4B7-42C2-A7AD-FF6A3A4A03A4}" sibTransId="{945AB14A-8BAB-4909-B332-103489853543}"/>
    <dgm:cxn modelId="{8C5A0C4A-8713-4CD4-8EC7-426F9C9A2E76}" type="presOf" srcId="{9E5446F6-4625-45C8-B5FA-E9B8155D76BD}" destId="{26D78E21-999C-4592-9B39-2CC674CF9372}" srcOrd="1" destOrd="0" presId="urn:microsoft.com/office/officeart/2005/8/layout/chart3"/>
    <dgm:cxn modelId="{3DC02D52-BA43-46F4-8608-6B602E7C6063}" type="presOf" srcId="{D15E1E84-F0C3-40E6-B873-EB6BB1468690}" destId="{35F3235E-D0E5-429F-9AC5-36551AC0DF4A}" srcOrd="1" destOrd="0" presId="urn:microsoft.com/office/officeart/2005/8/layout/chart3"/>
    <dgm:cxn modelId="{AE75E072-475B-47DE-B62F-79C2DD1DD6AF}" type="presOf" srcId="{9C1F5CC5-C6A6-4004-874A-14485C92C90A}" destId="{2329B9DA-EA27-4E66-B21D-D71250EB6FC7}" srcOrd="0" destOrd="0" presId="urn:microsoft.com/office/officeart/2005/8/layout/chart3"/>
    <dgm:cxn modelId="{A2A8AFC3-14EF-43F3-85F4-BA4FA88DEBD1}" type="presOf" srcId="{9E5446F6-4625-45C8-B5FA-E9B8155D76BD}" destId="{D8F0853B-783C-4485-9449-ACB418867D2D}" srcOrd="0" destOrd="0" presId="urn:microsoft.com/office/officeart/2005/8/layout/chart3"/>
    <dgm:cxn modelId="{B1FD87CC-7CD6-45B3-BCF0-74EE939A94E6}" type="presOf" srcId="{D15E1E84-F0C3-40E6-B873-EB6BB1468690}" destId="{68FAF515-F493-4FF9-B5DD-470AEE22D8E1}" srcOrd="0" destOrd="0" presId="urn:microsoft.com/office/officeart/2005/8/layout/chart3"/>
    <dgm:cxn modelId="{8B3CB4D8-0D61-43B9-A7D0-87270B05F9E4}" type="presOf" srcId="{9C1F5CC5-C6A6-4004-874A-14485C92C90A}" destId="{50AA1EEB-2A38-46AC-98FD-D11A2323F779}" srcOrd="1" destOrd="0" presId="urn:microsoft.com/office/officeart/2005/8/layout/chart3"/>
    <dgm:cxn modelId="{B016B36B-DE89-4ABE-AAF9-C0BEF38C9088}" type="presParOf" srcId="{AF7AA751-A3BE-48D8-9CE0-805002A8EF04}" destId="{2329B9DA-EA27-4E66-B21D-D71250EB6FC7}" srcOrd="0" destOrd="0" presId="urn:microsoft.com/office/officeart/2005/8/layout/chart3"/>
    <dgm:cxn modelId="{342CE281-4A5C-4037-9F40-FC9EB4743F8B}" type="presParOf" srcId="{AF7AA751-A3BE-48D8-9CE0-805002A8EF04}" destId="{50AA1EEB-2A38-46AC-98FD-D11A2323F779}" srcOrd="1" destOrd="0" presId="urn:microsoft.com/office/officeart/2005/8/layout/chart3"/>
    <dgm:cxn modelId="{FF3912A2-F6CE-45AE-8009-547B28B353AB}" type="presParOf" srcId="{AF7AA751-A3BE-48D8-9CE0-805002A8EF04}" destId="{D8F0853B-783C-4485-9449-ACB418867D2D}" srcOrd="2" destOrd="0" presId="urn:microsoft.com/office/officeart/2005/8/layout/chart3"/>
    <dgm:cxn modelId="{3FC56EFF-DBE6-439E-BAB6-E5420A368FB1}" type="presParOf" srcId="{AF7AA751-A3BE-48D8-9CE0-805002A8EF04}" destId="{26D78E21-999C-4592-9B39-2CC674CF9372}" srcOrd="3" destOrd="0" presId="urn:microsoft.com/office/officeart/2005/8/layout/chart3"/>
    <dgm:cxn modelId="{DF89EC7B-D01D-4ED9-BAD8-C8A166C3F589}" type="presParOf" srcId="{AF7AA751-A3BE-48D8-9CE0-805002A8EF04}" destId="{68FAF515-F493-4FF9-B5DD-470AEE22D8E1}" srcOrd="4" destOrd="0" presId="urn:microsoft.com/office/officeart/2005/8/layout/chart3"/>
    <dgm:cxn modelId="{FCFDFD6B-9643-40D0-A3FA-81B88380ED52}" type="presParOf" srcId="{AF7AA751-A3BE-48D8-9CE0-805002A8EF04}" destId="{35F3235E-D0E5-429F-9AC5-36551AC0DF4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FEC55-231F-43BC-8AFA-82ED6E3FE39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0EF4C6-45CB-4384-8FF2-EEC729BB1F99}">
      <dgm:prSet phldrT="[Текст]" custT="1"/>
      <dgm:spPr/>
      <dgm:t>
        <a:bodyPr/>
        <a:lstStyle/>
        <a:p>
          <a:r>
            <a:rPr lang="en-US" sz="2700" b="0" dirty="0">
              <a:latin typeface="Corbel" panose="020B0503020204020204" pitchFamily="34" charset="0"/>
            </a:rPr>
            <a:t>N – 1</a:t>
          </a:r>
          <a:r>
            <a:rPr lang="uk-UA" sz="2700" b="0" dirty="0">
              <a:latin typeface="Corbel" panose="020B0503020204020204" pitchFamily="34" charset="0"/>
            </a:rPr>
            <a:t>,5%</a:t>
          </a:r>
          <a:endParaRPr lang="uk-UA" sz="2700" dirty="0">
            <a:latin typeface="Corbel" panose="020B0503020204020204" pitchFamily="34" charset="0"/>
          </a:endParaRPr>
        </a:p>
      </dgm:t>
    </dgm:pt>
    <dgm:pt modelId="{FB709CD5-7626-48A6-AAE1-3DB20583382E}" type="parTrans" cxnId="{E8126584-FC88-46C8-8517-E184837AC7D9}">
      <dgm:prSet/>
      <dgm:spPr/>
      <dgm:t>
        <a:bodyPr/>
        <a:lstStyle/>
        <a:p>
          <a:endParaRPr lang="uk-UA"/>
        </a:p>
      </dgm:t>
    </dgm:pt>
    <dgm:pt modelId="{D21C6007-9D77-4A69-9B9E-5ADCDACB0B69}" type="sibTrans" cxnId="{E8126584-FC88-46C8-8517-E184837AC7D9}">
      <dgm:prSet/>
      <dgm:spPr/>
      <dgm:t>
        <a:bodyPr/>
        <a:lstStyle/>
        <a:p>
          <a:endParaRPr lang="uk-UA"/>
        </a:p>
      </dgm:t>
    </dgm:pt>
    <dgm:pt modelId="{9189E774-3674-460F-9CA1-5C7EE8F1BC5B}">
      <dgm:prSet phldrT="[Текст]" custT="1"/>
      <dgm:spPr/>
      <dgm:t>
        <a:bodyPr/>
        <a:lstStyle/>
        <a:p>
          <a:r>
            <a:rPr lang="uk-UA" sz="2700" dirty="0">
              <a:latin typeface="Corbel" panose="020B0503020204020204" pitchFamily="34" charset="0"/>
            </a:rPr>
            <a:t>Р – 1,4%</a:t>
          </a:r>
        </a:p>
      </dgm:t>
    </dgm:pt>
    <dgm:pt modelId="{E73CB458-831B-4B7E-92A4-5A85B265F57C}" type="parTrans" cxnId="{EFF557E7-32C8-4830-9285-92C68DEDE677}">
      <dgm:prSet/>
      <dgm:spPr/>
      <dgm:t>
        <a:bodyPr/>
        <a:lstStyle/>
        <a:p>
          <a:endParaRPr lang="uk-UA"/>
        </a:p>
      </dgm:t>
    </dgm:pt>
    <dgm:pt modelId="{241EDBD2-2F0B-494D-92E5-5EC69A2B1B01}" type="sibTrans" cxnId="{EFF557E7-32C8-4830-9285-92C68DEDE677}">
      <dgm:prSet/>
      <dgm:spPr/>
      <dgm:t>
        <a:bodyPr/>
        <a:lstStyle/>
        <a:p>
          <a:endParaRPr lang="uk-UA"/>
        </a:p>
      </dgm:t>
    </dgm:pt>
    <dgm:pt modelId="{CE89F9F6-9F5E-4F78-9400-920D9CE8F5FB}">
      <dgm:prSet phldrT="[Текст]" custT="1"/>
      <dgm:spPr/>
      <dgm:t>
        <a:bodyPr/>
        <a:lstStyle/>
        <a:p>
          <a:r>
            <a:rPr lang="uk-UA" sz="2700" dirty="0">
              <a:latin typeface="Corbel" panose="020B0503020204020204" pitchFamily="34" charset="0"/>
            </a:rPr>
            <a:t>К – 2,9%</a:t>
          </a:r>
        </a:p>
      </dgm:t>
    </dgm:pt>
    <dgm:pt modelId="{7253E602-66D0-44A3-A98B-BA93C8F05B52}" type="parTrans" cxnId="{709F7292-39F0-48B5-91A6-C099DB3F94B3}">
      <dgm:prSet/>
      <dgm:spPr/>
      <dgm:t>
        <a:bodyPr/>
        <a:lstStyle/>
        <a:p>
          <a:endParaRPr lang="uk-UA"/>
        </a:p>
      </dgm:t>
    </dgm:pt>
    <dgm:pt modelId="{07FEB39B-B459-4E7D-AA49-AE9A144DDFE1}" type="sibTrans" cxnId="{709F7292-39F0-48B5-91A6-C099DB3F94B3}">
      <dgm:prSet/>
      <dgm:spPr/>
      <dgm:t>
        <a:bodyPr/>
        <a:lstStyle/>
        <a:p>
          <a:endParaRPr lang="uk-UA"/>
        </a:p>
      </dgm:t>
    </dgm:pt>
    <dgm:pt modelId="{67C1FADB-C6D9-40FD-8E37-D29A64732568}">
      <dgm:prSet phldrT="[Текст]" custT="1"/>
      <dgm:spPr/>
      <dgm:t>
        <a:bodyPr/>
        <a:lstStyle/>
        <a:p>
          <a:r>
            <a:rPr lang="uk-UA" sz="2700" dirty="0" err="1">
              <a:latin typeface="Corbel" panose="020B0503020204020204" pitchFamily="34" charset="0"/>
            </a:rPr>
            <a:t>Са</a:t>
          </a:r>
          <a:r>
            <a:rPr lang="uk-UA" sz="2700" dirty="0">
              <a:latin typeface="Corbel" panose="020B0503020204020204" pitchFamily="34" charset="0"/>
            </a:rPr>
            <a:t> – 0,7%</a:t>
          </a:r>
        </a:p>
      </dgm:t>
    </dgm:pt>
    <dgm:pt modelId="{FA9961A6-8CD9-41B8-9842-F2EB57CD6264}" type="parTrans" cxnId="{98F56DB6-B9F9-4FC7-B082-3F3659A57AF0}">
      <dgm:prSet/>
      <dgm:spPr/>
      <dgm:t>
        <a:bodyPr/>
        <a:lstStyle/>
        <a:p>
          <a:endParaRPr lang="uk-UA"/>
        </a:p>
      </dgm:t>
    </dgm:pt>
    <dgm:pt modelId="{B7697CA9-454A-48BA-A835-C84212C041AD}" type="sibTrans" cxnId="{98F56DB6-B9F9-4FC7-B082-3F3659A57AF0}">
      <dgm:prSet/>
      <dgm:spPr/>
      <dgm:t>
        <a:bodyPr/>
        <a:lstStyle/>
        <a:p>
          <a:endParaRPr lang="uk-UA"/>
        </a:p>
      </dgm:t>
    </dgm:pt>
    <dgm:pt modelId="{0B92A4E5-3C1C-41ED-9D44-8828D1734C0A}">
      <dgm:prSet phldrT="[Текст]" custT="1"/>
      <dgm:spPr/>
      <dgm:t>
        <a:bodyPr/>
        <a:lstStyle/>
        <a:p>
          <a:r>
            <a:rPr lang="en-US" sz="2700" dirty="0">
              <a:latin typeface="Corbel" panose="020B0503020204020204" pitchFamily="34" charset="0"/>
            </a:rPr>
            <a:t>Mg</a:t>
          </a:r>
          <a:r>
            <a:rPr lang="uk-UA" sz="2700" dirty="0">
              <a:latin typeface="Corbel" panose="020B0503020204020204" pitchFamily="34" charset="0"/>
            </a:rPr>
            <a:t>- 56%</a:t>
          </a:r>
        </a:p>
      </dgm:t>
    </dgm:pt>
    <dgm:pt modelId="{60CB0E36-E25B-46D3-A8CD-9A38DCBCB3C5}" type="parTrans" cxnId="{8AB15C10-C3BE-4D9B-97B3-EE7ABF588111}">
      <dgm:prSet/>
      <dgm:spPr/>
      <dgm:t>
        <a:bodyPr/>
        <a:lstStyle/>
        <a:p>
          <a:endParaRPr lang="uk-UA"/>
        </a:p>
      </dgm:t>
    </dgm:pt>
    <dgm:pt modelId="{B5B0402C-EE30-4270-91E7-D26F074C67CF}" type="sibTrans" cxnId="{8AB15C10-C3BE-4D9B-97B3-EE7ABF588111}">
      <dgm:prSet/>
      <dgm:spPr/>
      <dgm:t>
        <a:bodyPr/>
        <a:lstStyle/>
        <a:p>
          <a:endParaRPr lang="uk-UA"/>
        </a:p>
      </dgm:t>
    </dgm:pt>
    <dgm:pt modelId="{B25814C0-6DCA-45DE-A1C9-F8566FF92299}" type="pres">
      <dgm:prSet presAssocID="{33CFEC55-231F-43BC-8AFA-82ED6E3FE392}" presName="compositeShape" presStyleCnt="0">
        <dgm:presLayoutVars>
          <dgm:chMax val="7"/>
          <dgm:dir/>
          <dgm:resizeHandles val="exact"/>
        </dgm:presLayoutVars>
      </dgm:prSet>
      <dgm:spPr/>
    </dgm:pt>
    <dgm:pt modelId="{A525D994-1630-4B63-B94B-5043F450491A}" type="pres">
      <dgm:prSet presAssocID="{33CFEC55-231F-43BC-8AFA-82ED6E3FE392}" presName="wedge1" presStyleLbl="node1" presStyleIdx="0" presStyleCnt="5"/>
      <dgm:spPr/>
    </dgm:pt>
    <dgm:pt modelId="{A9E37AFB-A7A4-40AF-94F7-E0F82F5F9DEC}" type="pres">
      <dgm:prSet presAssocID="{33CFEC55-231F-43BC-8AFA-82ED6E3FE39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673F40-C575-4A6C-87AE-90DF6F7723AC}" type="pres">
      <dgm:prSet presAssocID="{33CFEC55-231F-43BC-8AFA-82ED6E3FE392}" presName="wedge2" presStyleLbl="node1" presStyleIdx="1" presStyleCnt="5"/>
      <dgm:spPr/>
    </dgm:pt>
    <dgm:pt modelId="{D6AB4399-E14A-4896-9A4C-4D43AE0D64C9}" type="pres">
      <dgm:prSet presAssocID="{33CFEC55-231F-43BC-8AFA-82ED6E3FE39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3C0AD29-10F3-42F6-901B-3449538EB2CC}" type="pres">
      <dgm:prSet presAssocID="{33CFEC55-231F-43BC-8AFA-82ED6E3FE392}" presName="wedge3" presStyleLbl="node1" presStyleIdx="2" presStyleCnt="5"/>
      <dgm:spPr/>
    </dgm:pt>
    <dgm:pt modelId="{BFF83323-6FF7-45C7-94C5-A1D7343727D2}" type="pres">
      <dgm:prSet presAssocID="{33CFEC55-231F-43BC-8AFA-82ED6E3FE39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0D31EAF-2E5B-4EC8-9D83-B1088595B232}" type="pres">
      <dgm:prSet presAssocID="{33CFEC55-231F-43BC-8AFA-82ED6E3FE392}" presName="wedge4" presStyleLbl="node1" presStyleIdx="3" presStyleCnt="5"/>
      <dgm:spPr/>
    </dgm:pt>
    <dgm:pt modelId="{94435E56-ED42-463F-892D-734D32F84DB7}" type="pres">
      <dgm:prSet presAssocID="{33CFEC55-231F-43BC-8AFA-82ED6E3FE39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33E8BDC-7417-4DA3-A67C-9824F4C6DE5A}" type="pres">
      <dgm:prSet presAssocID="{33CFEC55-231F-43BC-8AFA-82ED6E3FE392}" presName="wedge5" presStyleLbl="node1" presStyleIdx="4" presStyleCnt="5"/>
      <dgm:spPr/>
    </dgm:pt>
    <dgm:pt modelId="{2B71F481-9E71-4A03-AD1F-DB9820757990}" type="pres">
      <dgm:prSet presAssocID="{33CFEC55-231F-43BC-8AFA-82ED6E3FE39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05B5505-5E10-4BAD-84D1-A0A14BE93DC8}" type="presOf" srcId="{0B92A4E5-3C1C-41ED-9D44-8828D1734C0A}" destId="{533E8BDC-7417-4DA3-A67C-9824F4C6DE5A}" srcOrd="0" destOrd="0" presId="urn:microsoft.com/office/officeart/2005/8/layout/chart3"/>
    <dgm:cxn modelId="{89C94007-0508-4301-8131-393064CE2FCA}" type="presOf" srcId="{67C1FADB-C6D9-40FD-8E37-D29A64732568}" destId="{94435E56-ED42-463F-892D-734D32F84DB7}" srcOrd="1" destOrd="0" presId="urn:microsoft.com/office/officeart/2005/8/layout/chart3"/>
    <dgm:cxn modelId="{8AB15C10-C3BE-4D9B-97B3-EE7ABF588111}" srcId="{33CFEC55-231F-43BC-8AFA-82ED6E3FE392}" destId="{0B92A4E5-3C1C-41ED-9D44-8828D1734C0A}" srcOrd="4" destOrd="0" parTransId="{60CB0E36-E25B-46D3-A8CD-9A38DCBCB3C5}" sibTransId="{B5B0402C-EE30-4270-91E7-D26F074C67CF}"/>
    <dgm:cxn modelId="{22EB312E-4A93-4DC2-AC60-FD3066383BF1}" type="presOf" srcId="{6F0EF4C6-45CB-4384-8FF2-EEC729BB1F99}" destId="{A525D994-1630-4B63-B94B-5043F450491A}" srcOrd="0" destOrd="0" presId="urn:microsoft.com/office/officeart/2005/8/layout/chart3"/>
    <dgm:cxn modelId="{3525245B-367B-4124-B8C4-D08CAB6FB5E1}" type="presOf" srcId="{CE89F9F6-9F5E-4F78-9400-920D9CE8F5FB}" destId="{A3C0AD29-10F3-42F6-901B-3449538EB2CC}" srcOrd="0" destOrd="0" presId="urn:microsoft.com/office/officeart/2005/8/layout/chart3"/>
    <dgm:cxn modelId="{8FF4D84D-7212-4867-9B39-9B081AAD07EE}" type="presOf" srcId="{67C1FADB-C6D9-40FD-8E37-D29A64732568}" destId="{10D31EAF-2E5B-4EC8-9D83-B1088595B232}" srcOrd="0" destOrd="0" presId="urn:microsoft.com/office/officeart/2005/8/layout/chart3"/>
    <dgm:cxn modelId="{BFBE2876-9D68-451A-B3FF-E3B07EB6E7FC}" type="presOf" srcId="{CE89F9F6-9F5E-4F78-9400-920D9CE8F5FB}" destId="{BFF83323-6FF7-45C7-94C5-A1D7343727D2}" srcOrd="1" destOrd="0" presId="urn:microsoft.com/office/officeart/2005/8/layout/chart3"/>
    <dgm:cxn modelId="{E8126584-FC88-46C8-8517-E184837AC7D9}" srcId="{33CFEC55-231F-43BC-8AFA-82ED6E3FE392}" destId="{6F0EF4C6-45CB-4384-8FF2-EEC729BB1F99}" srcOrd="0" destOrd="0" parTransId="{FB709CD5-7626-48A6-AAE1-3DB20583382E}" sibTransId="{D21C6007-9D77-4A69-9B9E-5ADCDACB0B69}"/>
    <dgm:cxn modelId="{78E6558C-E366-4B99-81C4-F7A5F3D97AF8}" type="presOf" srcId="{9189E774-3674-460F-9CA1-5C7EE8F1BC5B}" destId="{1D673F40-C575-4A6C-87AE-90DF6F7723AC}" srcOrd="0" destOrd="0" presId="urn:microsoft.com/office/officeart/2005/8/layout/chart3"/>
    <dgm:cxn modelId="{709F7292-39F0-48B5-91A6-C099DB3F94B3}" srcId="{33CFEC55-231F-43BC-8AFA-82ED6E3FE392}" destId="{CE89F9F6-9F5E-4F78-9400-920D9CE8F5FB}" srcOrd="2" destOrd="0" parTransId="{7253E602-66D0-44A3-A98B-BA93C8F05B52}" sibTransId="{07FEB39B-B459-4E7D-AA49-AE9A144DDFE1}"/>
    <dgm:cxn modelId="{D05F7FB5-D462-44B4-B1AD-2AD804FE2889}" type="presOf" srcId="{0B92A4E5-3C1C-41ED-9D44-8828D1734C0A}" destId="{2B71F481-9E71-4A03-AD1F-DB9820757990}" srcOrd="1" destOrd="0" presId="urn:microsoft.com/office/officeart/2005/8/layout/chart3"/>
    <dgm:cxn modelId="{98F56DB6-B9F9-4FC7-B082-3F3659A57AF0}" srcId="{33CFEC55-231F-43BC-8AFA-82ED6E3FE392}" destId="{67C1FADB-C6D9-40FD-8E37-D29A64732568}" srcOrd="3" destOrd="0" parTransId="{FA9961A6-8CD9-41B8-9842-F2EB57CD6264}" sibTransId="{B7697CA9-454A-48BA-A835-C84212C041AD}"/>
    <dgm:cxn modelId="{EB7318DA-C2ED-4254-9E7B-4C8C349612BB}" type="presOf" srcId="{6F0EF4C6-45CB-4384-8FF2-EEC729BB1F99}" destId="{A9E37AFB-A7A4-40AF-94F7-E0F82F5F9DEC}" srcOrd="1" destOrd="0" presId="urn:microsoft.com/office/officeart/2005/8/layout/chart3"/>
    <dgm:cxn modelId="{EFF557E7-32C8-4830-9285-92C68DEDE677}" srcId="{33CFEC55-231F-43BC-8AFA-82ED6E3FE392}" destId="{9189E774-3674-460F-9CA1-5C7EE8F1BC5B}" srcOrd="1" destOrd="0" parTransId="{E73CB458-831B-4B7E-92A4-5A85B265F57C}" sibTransId="{241EDBD2-2F0B-494D-92E5-5EC69A2B1B01}"/>
    <dgm:cxn modelId="{33179AF7-EBC5-44B7-9282-BD03719E58DA}" type="presOf" srcId="{9189E774-3674-460F-9CA1-5C7EE8F1BC5B}" destId="{D6AB4399-E14A-4896-9A4C-4D43AE0D64C9}" srcOrd="1" destOrd="0" presId="urn:microsoft.com/office/officeart/2005/8/layout/chart3"/>
    <dgm:cxn modelId="{FAA0E8FE-4F03-497B-A962-0A83EAA59F26}" type="presOf" srcId="{33CFEC55-231F-43BC-8AFA-82ED6E3FE392}" destId="{B25814C0-6DCA-45DE-A1C9-F8566FF92299}" srcOrd="0" destOrd="0" presId="urn:microsoft.com/office/officeart/2005/8/layout/chart3"/>
    <dgm:cxn modelId="{8C5D4707-6A8E-4AB7-B483-943E8DE917A8}" type="presParOf" srcId="{B25814C0-6DCA-45DE-A1C9-F8566FF92299}" destId="{A525D994-1630-4B63-B94B-5043F450491A}" srcOrd="0" destOrd="0" presId="urn:microsoft.com/office/officeart/2005/8/layout/chart3"/>
    <dgm:cxn modelId="{D9C815AD-0387-45B1-B1D9-B3BA959B6355}" type="presParOf" srcId="{B25814C0-6DCA-45DE-A1C9-F8566FF92299}" destId="{A9E37AFB-A7A4-40AF-94F7-E0F82F5F9DEC}" srcOrd="1" destOrd="0" presId="urn:microsoft.com/office/officeart/2005/8/layout/chart3"/>
    <dgm:cxn modelId="{CB42BB3A-8FBA-4278-911E-255048292F8F}" type="presParOf" srcId="{B25814C0-6DCA-45DE-A1C9-F8566FF92299}" destId="{1D673F40-C575-4A6C-87AE-90DF6F7723AC}" srcOrd="2" destOrd="0" presId="urn:microsoft.com/office/officeart/2005/8/layout/chart3"/>
    <dgm:cxn modelId="{EA6DB2E6-547A-45FF-88BE-CBEA8F00AE33}" type="presParOf" srcId="{B25814C0-6DCA-45DE-A1C9-F8566FF92299}" destId="{D6AB4399-E14A-4896-9A4C-4D43AE0D64C9}" srcOrd="3" destOrd="0" presId="urn:microsoft.com/office/officeart/2005/8/layout/chart3"/>
    <dgm:cxn modelId="{4174410C-0561-41C2-A7E8-68DB3FD7380E}" type="presParOf" srcId="{B25814C0-6DCA-45DE-A1C9-F8566FF92299}" destId="{A3C0AD29-10F3-42F6-901B-3449538EB2CC}" srcOrd="4" destOrd="0" presId="urn:microsoft.com/office/officeart/2005/8/layout/chart3"/>
    <dgm:cxn modelId="{0B60A70D-FF41-4F03-96AE-AA35BF52A8FB}" type="presParOf" srcId="{B25814C0-6DCA-45DE-A1C9-F8566FF92299}" destId="{BFF83323-6FF7-45C7-94C5-A1D7343727D2}" srcOrd="5" destOrd="0" presId="urn:microsoft.com/office/officeart/2005/8/layout/chart3"/>
    <dgm:cxn modelId="{45152225-8D4E-426A-89BE-E5FB829E36FB}" type="presParOf" srcId="{B25814C0-6DCA-45DE-A1C9-F8566FF92299}" destId="{10D31EAF-2E5B-4EC8-9D83-B1088595B232}" srcOrd="6" destOrd="0" presId="urn:microsoft.com/office/officeart/2005/8/layout/chart3"/>
    <dgm:cxn modelId="{C742A934-A8C9-4FE8-BA33-B3459C343C2B}" type="presParOf" srcId="{B25814C0-6DCA-45DE-A1C9-F8566FF92299}" destId="{94435E56-ED42-463F-892D-734D32F84DB7}" srcOrd="7" destOrd="0" presId="urn:microsoft.com/office/officeart/2005/8/layout/chart3"/>
    <dgm:cxn modelId="{E231620B-8091-47DC-BAF8-1B9CCEF295DA}" type="presParOf" srcId="{B25814C0-6DCA-45DE-A1C9-F8566FF92299}" destId="{533E8BDC-7417-4DA3-A67C-9824F4C6DE5A}" srcOrd="8" destOrd="0" presId="urn:microsoft.com/office/officeart/2005/8/layout/chart3"/>
    <dgm:cxn modelId="{277A9590-1AE6-4A8E-8092-E60050007306}" type="presParOf" srcId="{B25814C0-6DCA-45DE-A1C9-F8566FF92299}" destId="{2B71F481-9E71-4A03-AD1F-DB982075799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1F8FEA-7861-4F54-8BC7-E9AF4D35625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2E170A4A-E39B-44F4-AD35-CCCB30F19D9B}">
      <dgm:prSet phldrT="[Текст]" custT="1"/>
      <dgm:spPr/>
      <dgm:t>
        <a:bodyPr/>
        <a:lstStyle/>
        <a:p>
          <a:r>
            <a:rPr lang="uk-UA" sz="2000" dirty="0"/>
            <a:t>Органічна речовина – 30%</a:t>
          </a:r>
        </a:p>
      </dgm:t>
    </dgm:pt>
    <dgm:pt modelId="{EEFC89D8-19F8-416C-A734-E8042CC8F013}" type="parTrans" cxnId="{D6508E83-E320-4466-B76F-32CF8AD6D206}">
      <dgm:prSet/>
      <dgm:spPr/>
      <dgm:t>
        <a:bodyPr/>
        <a:lstStyle/>
        <a:p>
          <a:endParaRPr lang="uk-UA"/>
        </a:p>
      </dgm:t>
    </dgm:pt>
    <dgm:pt modelId="{2CE11208-4F5D-4CFD-AE9C-A18403A0465E}" type="sibTrans" cxnId="{D6508E83-E320-4466-B76F-32CF8AD6D206}">
      <dgm:prSet/>
      <dgm:spPr/>
      <dgm:t>
        <a:bodyPr/>
        <a:lstStyle/>
        <a:p>
          <a:endParaRPr lang="uk-UA"/>
        </a:p>
      </dgm:t>
    </dgm:pt>
    <dgm:pt modelId="{CE515A5C-DC41-48A3-8D94-D64A09E11D7B}">
      <dgm:prSet phldrT="[Текст]" custT="1"/>
      <dgm:spPr/>
      <dgm:t>
        <a:bodyPr/>
        <a:lstStyle/>
        <a:p>
          <a:r>
            <a:rPr lang="uk-UA" sz="2000" dirty="0"/>
            <a:t>0,8-3,0% – N</a:t>
          </a:r>
        </a:p>
      </dgm:t>
    </dgm:pt>
    <dgm:pt modelId="{45BB7BF9-0C40-4670-87B6-D185D69C69A2}" type="parTrans" cxnId="{CCCD41F1-612D-4503-9130-6BDD67656E77}">
      <dgm:prSet/>
      <dgm:spPr/>
      <dgm:t>
        <a:bodyPr/>
        <a:lstStyle/>
        <a:p>
          <a:endParaRPr lang="uk-UA"/>
        </a:p>
      </dgm:t>
    </dgm:pt>
    <dgm:pt modelId="{22F07476-DC54-4B3E-A461-56A485586539}" type="sibTrans" cxnId="{CCCD41F1-612D-4503-9130-6BDD67656E77}">
      <dgm:prSet/>
      <dgm:spPr/>
      <dgm:t>
        <a:bodyPr/>
        <a:lstStyle/>
        <a:p>
          <a:endParaRPr lang="uk-UA"/>
        </a:p>
      </dgm:t>
    </dgm:pt>
    <dgm:pt modelId="{10485EE5-5365-4D3D-B513-4BF257D294E9}">
      <dgm:prSet phldrT="[Текст]" custT="1"/>
      <dgm:spPr/>
      <dgm:t>
        <a:bodyPr/>
        <a:lstStyle/>
        <a:p>
          <a:r>
            <a:rPr lang="uk-UA" sz="2000" dirty="0"/>
            <a:t>0,8-5% – Р</a:t>
          </a:r>
          <a:r>
            <a:rPr lang="uk-UA" sz="2000" baseline="-25000" dirty="0"/>
            <a:t>2</a:t>
          </a:r>
          <a:r>
            <a:rPr lang="uk-UA" sz="2000" dirty="0"/>
            <a:t>О</a:t>
          </a:r>
          <a:r>
            <a:rPr lang="uk-UA" sz="2000" baseline="-25000" dirty="0"/>
            <a:t>5</a:t>
          </a:r>
          <a:endParaRPr lang="uk-UA" sz="2000" dirty="0"/>
        </a:p>
      </dgm:t>
    </dgm:pt>
    <dgm:pt modelId="{A25D859E-E368-40F4-B0FF-4925F0C28BFC}" type="parTrans" cxnId="{F282BE22-B4CD-4F0C-835D-4251EB5599B8}">
      <dgm:prSet/>
      <dgm:spPr/>
      <dgm:t>
        <a:bodyPr/>
        <a:lstStyle/>
        <a:p>
          <a:endParaRPr lang="uk-UA"/>
        </a:p>
      </dgm:t>
    </dgm:pt>
    <dgm:pt modelId="{6B406CC3-017A-4CAE-B480-311B0E3062F0}" type="sibTrans" cxnId="{F282BE22-B4CD-4F0C-835D-4251EB5599B8}">
      <dgm:prSet/>
      <dgm:spPr/>
      <dgm:t>
        <a:bodyPr/>
        <a:lstStyle/>
        <a:p>
          <a:endParaRPr lang="uk-UA"/>
        </a:p>
      </dgm:t>
    </dgm:pt>
    <dgm:pt modelId="{FF818732-8D70-4B2F-B72D-F35FE0422D99}">
      <dgm:prSet phldrT="[Текст]" custT="1"/>
      <dgm:spPr/>
      <dgm:t>
        <a:bodyPr/>
        <a:lstStyle/>
        <a:p>
          <a:r>
            <a:rPr lang="uk-UA" sz="2000" dirty="0"/>
            <a:t>1-2% – К</a:t>
          </a:r>
          <a:r>
            <a:rPr lang="uk-UA" sz="2000" baseline="-25000" dirty="0"/>
            <a:t>2</a:t>
          </a:r>
          <a:r>
            <a:rPr lang="uk-UA" sz="2000" dirty="0"/>
            <a:t>О</a:t>
          </a:r>
        </a:p>
      </dgm:t>
    </dgm:pt>
    <dgm:pt modelId="{AC3679DD-975E-4539-A785-2D2C4B841347}" type="parTrans" cxnId="{72DEEC3D-879A-4739-96F0-AE271416837E}">
      <dgm:prSet/>
      <dgm:spPr/>
      <dgm:t>
        <a:bodyPr/>
        <a:lstStyle/>
        <a:p>
          <a:endParaRPr lang="uk-UA"/>
        </a:p>
      </dgm:t>
    </dgm:pt>
    <dgm:pt modelId="{B2A3BF2F-C7D0-40CE-834E-DD6BA18FBF21}" type="sibTrans" cxnId="{72DEEC3D-879A-4739-96F0-AE271416837E}">
      <dgm:prSet/>
      <dgm:spPr/>
      <dgm:t>
        <a:bodyPr/>
        <a:lstStyle/>
        <a:p>
          <a:endParaRPr lang="uk-UA"/>
        </a:p>
      </dgm:t>
    </dgm:pt>
    <dgm:pt modelId="{D3E23E2C-60A8-4CE0-83B1-3E41AE8523BF}" type="pres">
      <dgm:prSet presAssocID="{741F8FEA-7861-4F54-8BC7-E9AF4D35625D}" presName="compositeShape" presStyleCnt="0">
        <dgm:presLayoutVars>
          <dgm:chMax val="7"/>
          <dgm:dir/>
          <dgm:resizeHandles val="exact"/>
        </dgm:presLayoutVars>
      </dgm:prSet>
      <dgm:spPr/>
    </dgm:pt>
    <dgm:pt modelId="{AB63E2CE-56B5-49DA-A35B-E91E50711071}" type="pres">
      <dgm:prSet presAssocID="{741F8FEA-7861-4F54-8BC7-E9AF4D35625D}" presName="wedge1" presStyleLbl="node1" presStyleIdx="0" presStyleCnt="4" custScaleX="114096" custScaleY="97833"/>
      <dgm:spPr/>
    </dgm:pt>
    <dgm:pt modelId="{AF916A23-D2FB-4966-838A-4C1680F83354}" type="pres">
      <dgm:prSet presAssocID="{741F8FEA-7861-4F54-8BC7-E9AF4D3562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3DAABD-090A-4329-8D22-A95B722E62C5}" type="pres">
      <dgm:prSet presAssocID="{741F8FEA-7861-4F54-8BC7-E9AF4D35625D}" presName="wedge2" presStyleLbl="node1" presStyleIdx="1" presStyleCnt="4"/>
      <dgm:spPr/>
    </dgm:pt>
    <dgm:pt modelId="{2EB9404B-E4F2-46B7-9DEE-5FAFF00C3199}" type="pres">
      <dgm:prSet presAssocID="{741F8FEA-7861-4F54-8BC7-E9AF4D3562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E0F6247-7E0B-4085-87C4-5AB43F3EA8E1}" type="pres">
      <dgm:prSet presAssocID="{741F8FEA-7861-4F54-8BC7-E9AF4D35625D}" presName="wedge3" presStyleLbl="node1" presStyleIdx="2" presStyleCnt="4"/>
      <dgm:spPr/>
    </dgm:pt>
    <dgm:pt modelId="{CA289B2B-E953-46C3-A11F-552D56873979}" type="pres">
      <dgm:prSet presAssocID="{741F8FEA-7861-4F54-8BC7-E9AF4D3562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57DE3F-08DA-4BFD-BF2F-65EFB678F03F}" type="pres">
      <dgm:prSet presAssocID="{741F8FEA-7861-4F54-8BC7-E9AF4D35625D}" presName="wedge4" presStyleLbl="node1" presStyleIdx="3" presStyleCnt="4"/>
      <dgm:spPr/>
    </dgm:pt>
    <dgm:pt modelId="{12B3C0AC-773D-42B0-84E4-A5F7ED4E30C8}" type="pres">
      <dgm:prSet presAssocID="{741F8FEA-7861-4F54-8BC7-E9AF4D3562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282BE22-B4CD-4F0C-835D-4251EB5599B8}" srcId="{741F8FEA-7861-4F54-8BC7-E9AF4D35625D}" destId="{10485EE5-5365-4D3D-B513-4BF257D294E9}" srcOrd="2" destOrd="0" parTransId="{A25D859E-E368-40F4-B0FF-4925F0C28BFC}" sibTransId="{6B406CC3-017A-4CAE-B480-311B0E3062F0}"/>
    <dgm:cxn modelId="{267BD525-85D4-4F0E-ACE3-0FEF0CE55096}" type="presOf" srcId="{2E170A4A-E39B-44F4-AD35-CCCB30F19D9B}" destId="{AF916A23-D2FB-4966-838A-4C1680F83354}" srcOrd="1" destOrd="0" presId="urn:microsoft.com/office/officeart/2005/8/layout/chart3"/>
    <dgm:cxn modelId="{063B6930-FC78-4B92-8335-0D215469FD8D}" type="presOf" srcId="{CE515A5C-DC41-48A3-8D94-D64A09E11D7B}" destId="{5F3DAABD-090A-4329-8D22-A95B722E62C5}" srcOrd="0" destOrd="0" presId="urn:microsoft.com/office/officeart/2005/8/layout/chart3"/>
    <dgm:cxn modelId="{72DEEC3D-879A-4739-96F0-AE271416837E}" srcId="{741F8FEA-7861-4F54-8BC7-E9AF4D35625D}" destId="{FF818732-8D70-4B2F-B72D-F35FE0422D99}" srcOrd="3" destOrd="0" parTransId="{AC3679DD-975E-4539-A785-2D2C4B841347}" sibTransId="{B2A3BF2F-C7D0-40CE-834E-DD6BA18FBF21}"/>
    <dgm:cxn modelId="{3CDA4B45-2A17-412C-A0F5-93D002DDB037}" type="presOf" srcId="{741F8FEA-7861-4F54-8BC7-E9AF4D35625D}" destId="{D3E23E2C-60A8-4CE0-83B1-3E41AE8523BF}" srcOrd="0" destOrd="0" presId="urn:microsoft.com/office/officeart/2005/8/layout/chart3"/>
    <dgm:cxn modelId="{5F6B2A52-86F8-4A97-82B7-12F13021AE04}" type="presOf" srcId="{2E170A4A-E39B-44F4-AD35-CCCB30F19D9B}" destId="{AB63E2CE-56B5-49DA-A35B-E91E50711071}" srcOrd="0" destOrd="0" presId="urn:microsoft.com/office/officeart/2005/8/layout/chart3"/>
    <dgm:cxn modelId="{122E3281-1A61-420A-ABCB-3362E30E6154}" type="presOf" srcId="{CE515A5C-DC41-48A3-8D94-D64A09E11D7B}" destId="{2EB9404B-E4F2-46B7-9DEE-5FAFF00C3199}" srcOrd="1" destOrd="0" presId="urn:microsoft.com/office/officeart/2005/8/layout/chart3"/>
    <dgm:cxn modelId="{D6508E83-E320-4466-B76F-32CF8AD6D206}" srcId="{741F8FEA-7861-4F54-8BC7-E9AF4D35625D}" destId="{2E170A4A-E39B-44F4-AD35-CCCB30F19D9B}" srcOrd="0" destOrd="0" parTransId="{EEFC89D8-19F8-416C-A734-E8042CC8F013}" sibTransId="{2CE11208-4F5D-4CFD-AE9C-A18403A0465E}"/>
    <dgm:cxn modelId="{7668D08A-F73A-47C9-9E60-1639C9467675}" type="presOf" srcId="{FF818732-8D70-4B2F-B72D-F35FE0422D99}" destId="{6C57DE3F-08DA-4BFD-BF2F-65EFB678F03F}" srcOrd="0" destOrd="0" presId="urn:microsoft.com/office/officeart/2005/8/layout/chart3"/>
    <dgm:cxn modelId="{93836991-E507-4067-9A7B-FBBCDFB8EE1E}" type="presOf" srcId="{10485EE5-5365-4D3D-B513-4BF257D294E9}" destId="{CA289B2B-E953-46C3-A11F-552D56873979}" srcOrd="1" destOrd="0" presId="urn:microsoft.com/office/officeart/2005/8/layout/chart3"/>
    <dgm:cxn modelId="{18D358BA-C5DE-4F0A-92F6-6AF194F98181}" type="presOf" srcId="{10485EE5-5365-4D3D-B513-4BF257D294E9}" destId="{BE0F6247-7E0B-4085-87C4-5AB43F3EA8E1}" srcOrd="0" destOrd="0" presId="urn:microsoft.com/office/officeart/2005/8/layout/chart3"/>
    <dgm:cxn modelId="{67AB0FE8-55C2-432D-A7CF-BEAB48B0F3B7}" type="presOf" srcId="{FF818732-8D70-4B2F-B72D-F35FE0422D99}" destId="{12B3C0AC-773D-42B0-84E4-A5F7ED4E30C8}" srcOrd="1" destOrd="0" presId="urn:microsoft.com/office/officeart/2005/8/layout/chart3"/>
    <dgm:cxn modelId="{CCCD41F1-612D-4503-9130-6BDD67656E77}" srcId="{741F8FEA-7861-4F54-8BC7-E9AF4D35625D}" destId="{CE515A5C-DC41-48A3-8D94-D64A09E11D7B}" srcOrd="1" destOrd="0" parTransId="{45BB7BF9-0C40-4670-87B6-D185D69C69A2}" sibTransId="{22F07476-DC54-4B3E-A461-56A485586539}"/>
    <dgm:cxn modelId="{6AACF9DB-5800-473F-8C6B-C7C73601EBC1}" type="presParOf" srcId="{D3E23E2C-60A8-4CE0-83B1-3E41AE8523BF}" destId="{AB63E2CE-56B5-49DA-A35B-E91E50711071}" srcOrd="0" destOrd="0" presId="urn:microsoft.com/office/officeart/2005/8/layout/chart3"/>
    <dgm:cxn modelId="{65ECB916-2D33-4594-92F8-F21F6EDEFD98}" type="presParOf" srcId="{D3E23E2C-60A8-4CE0-83B1-3E41AE8523BF}" destId="{AF916A23-D2FB-4966-838A-4C1680F83354}" srcOrd="1" destOrd="0" presId="urn:microsoft.com/office/officeart/2005/8/layout/chart3"/>
    <dgm:cxn modelId="{DA0C995A-B6C5-45D0-B26F-EFADBD3DEBD8}" type="presParOf" srcId="{D3E23E2C-60A8-4CE0-83B1-3E41AE8523BF}" destId="{5F3DAABD-090A-4329-8D22-A95B722E62C5}" srcOrd="2" destOrd="0" presId="urn:microsoft.com/office/officeart/2005/8/layout/chart3"/>
    <dgm:cxn modelId="{81494550-BBB8-4AE6-8511-5B0AA61D79C4}" type="presParOf" srcId="{D3E23E2C-60A8-4CE0-83B1-3E41AE8523BF}" destId="{2EB9404B-E4F2-46B7-9DEE-5FAFF00C3199}" srcOrd="3" destOrd="0" presId="urn:microsoft.com/office/officeart/2005/8/layout/chart3"/>
    <dgm:cxn modelId="{873DD0C1-3573-46EF-8668-13E1C7F3FFC4}" type="presParOf" srcId="{D3E23E2C-60A8-4CE0-83B1-3E41AE8523BF}" destId="{BE0F6247-7E0B-4085-87C4-5AB43F3EA8E1}" srcOrd="4" destOrd="0" presId="urn:microsoft.com/office/officeart/2005/8/layout/chart3"/>
    <dgm:cxn modelId="{D3FD705D-1CD2-4DC7-8F9B-3738F8A93773}" type="presParOf" srcId="{D3E23E2C-60A8-4CE0-83B1-3E41AE8523BF}" destId="{CA289B2B-E953-46C3-A11F-552D56873979}" srcOrd="5" destOrd="0" presId="urn:microsoft.com/office/officeart/2005/8/layout/chart3"/>
    <dgm:cxn modelId="{00194C03-8B1F-4041-B0C5-8EF7DDBFD81A}" type="presParOf" srcId="{D3E23E2C-60A8-4CE0-83B1-3E41AE8523BF}" destId="{6C57DE3F-08DA-4BFD-BF2F-65EFB678F03F}" srcOrd="6" destOrd="0" presId="urn:microsoft.com/office/officeart/2005/8/layout/chart3"/>
    <dgm:cxn modelId="{A8CF257A-A4CA-47F3-822C-673EF0E18623}" type="presParOf" srcId="{D3E23E2C-60A8-4CE0-83B1-3E41AE8523BF}" destId="{12B3C0AC-773D-42B0-84E4-A5F7ED4E30C8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570026-8CE4-43C5-871A-10C6DB2B462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1A8B58-77B5-42A1-BD9F-261FF2A082E7}">
      <dgm:prSet phldrT="[Текст]" custT="1"/>
      <dgm:spPr/>
      <dgm:t>
        <a:bodyPr/>
        <a:lstStyle/>
        <a:p>
          <a:r>
            <a:rPr lang="uk-UA" sz="1800" b="1" dirty="0"/>
            <a:t>За умовами утворення</a:t>
          </a:r>
        </a:p>
      </dgm:t>
    </dgm:pt>
    <dgm:pt modelId="{3C20CE57-BF6C-44E7-905D-1A3394214B0E}" type="parTrans" cxnId="{86024E32-8E01-4B7C-B4F0-DD5270C00081}">
      <dgm:prSet/>
      <dgm:spPr/>
      <dgm:t>
        <a:bodyPr/>
        <a:lstStyle/>
        <a:p>
          <a:endParaRPr lang="uk-UA"/>
        </a:p>
      </dgm:t>
    </dgm:pt>
    <dgm:pt modelId="{E027B9F1-62EE-4044-82CC-6230D317B369}" type="sibTrans" cxnId="{86024E32-8E01-4B7C-B4F0-DD5270C00081}">
      <dgm:prSet/>
      <dgm:spPr/>
      <dgm:t>
        <a:bodyPr/>
        <a:lstStyle/>
        <a:p>
          <a:endParaRPr lang="uk-UA"/>
        </a:p>
      </dgm:t>
    </dgm:pt>
    <dgm:pt modelId="{228167AA-17BA-4BEE-80DC-DA20C17210EB}">
      <dgm:prSet phldrT="[Текст]" custT="1"/>
      <dgm:spPr/>
      <dgm:t>
        <a:bodyPr/>
        <a:lstStyle/>
        <a:p>
          <a:r>
            <a:rPr lang="uk-UA" sz="1800" b="1" dirty="0"/>
            <a:t>верховий</a:t>
          </a:r>
        </a:p>
      </dgm:t>
    </dgm:pt>
    <dgm:pt modelId="{4FD82501-2085-4666-BE04-89636FCA7D2F}" type="parTrans" cxnId="{B809383F-06B0-4B17-ABED-1CA4394FA6D9}">
      <dgm:prSet/>
      <dgm:spPr/>
      <dgm:t>
        <a:bodyPr/>
        <a:lstStyle/>
        <a:p>
          <a:endParaRPr lang="uk-UA"/>
        </a:p>
      </dgm:t>
    </dgm:pt>
    <dgm:pt modelId="{FCC67B5E-3738-47A2-98D8-32AE95FCF576}" type="sibTrans" cxnId="{B809383F-06B0-4B17-ABED-1CA4394FA6D9}">
      <dgm:prSet/>
      <dgm:spPr/>
      <dgm:t>
        <a:bodyPr/>
        <a:lstStyle/>
        <a:p>
          <a:endParaRPr lang="uk-UA"/>
        </a:p>
      </dgm:t>
    </dgm:pt>
    <dgm:pt modelId="{6B0DC9CC-926D-4775-BC2E-B7200FC090AA}">
      <dgm:prSet phldrT="[Текст]" custT="1"/>
      <dgm:spPr/>
      <dgm:t>
        <a:bodyPr/>
        <a:lstStyle/>
        <a:p>
          <a:r>
            <a:rPr lang="uk-UA" sz="1800" b="1" dirty="0"/>
            <a:t>низинний</a:t>
          </a:r>
        </a:p>
      </dgm:t>
    </dgm:pt>
    <dgm:pt modelId="{93D64776-1E36-4CA4-8BE8-465740B7094B}" type="parTrans" cxnId="{76A079A4-D8EE-46E0-B678-B96A6A3C1A75}">
      <dgm:prSet/>
      <dgm:spPr/>
      <dgm:t>
        <a:bodyPr/>
        <a:lstStyle/>
        <a:p>
          <a:endParaRPr lang="uk-UA"/>
        </a:p>
      </dgm:t>
    </dgm:pt>
    <dgm:pt modelId="{ED34788F-FC72-42F1-BFDC-D0FE12E3D92B}" type="sibTrans" cxnId="{76A079A4-D8EE-46E0-B678-B96A6A3C1A75}">
      <dgm:prSet/>
      <dgm:spPr/>
      <dgm:t>
        <a:bodyPr/>
        <a:lstStyle/>
        <a:p>
          <a:endParaRPr lang="uk-UA"/>
        </a:p>
      </dgm:t>
    </dgm:pt>
    <dgm:pt modelId="{54848B51-50C9-4D73-9222-014211B36037}">
      <dgm:prSet phldrT="[Текст]" custT="1"/>
      <dgm:spPr/>
      <dgm:t>
        <a:bodyPr/>
        <a:lstStyle/>
        <a:p>
          <a:r>
            <a:rPr lang="uk-UA" sz="1800" b="1" dirty="0"/>
            <a:t>За характером рослинності</a:t>
          </a:r>
        </a:p>
      </dgm:t>
    </dgm:pt>
    <dgm:pt modelId="{527C1B73-A09C-47B2-85DB-77C8BEDF36BE}" type="parTrans" cxnId="{3A27BA2E-7640-4CEC-B440-8623E19CE46D}">
      <dgm:prSet/>
      <dgm:spPr/>
      <dgm:t>
        <a:bodyPr/>
        <a:lstStyle/>
        <a:p>
          <a:endParaRPr lang="uk-UA"/>
        </a:p>
      </dgm:t>
    </dgm:pt>
    <dgm:pt modelId="{1482431B-BB88-4C9E-B90F-372970BCB08F}" type="sibTrans" cxnId="{3A27BA2E-7640-4CEC-B440-8623E19CE46D}">
      <dgm:prSet/>
      <dgm:spPr/>
      <dgm:t>
        <a:bodyPr/>
        <a:lstStyle/>
        <a:p>
          <a:endParaRPr lang="uk-UA"/>
        </a:p>
      </dgm:t>
    </dgm:pt>
    <dgm:pt modelId="{8A5EF500-5ED6-4F6B-A47A-A376C0B20659}">
      <dgm:prSet phldrT="[Текст]" custT="1"/>
      <dgm:spPr/>
      <dgm:t>
        <a:bodyPr/>
        <a:lstStyle/>
        <a:p>
          <a:r>
            <a:rPr lang="uk-UA" sz="1800" b="1" dirty="0"/>
            <a:t>сфагновий </a:t>
          </a:r>
        </a:p>
      </dgm:t>
    </dgm:pt>
    <dgm:pt modelId="{1EF355A2-1081-4F9D-9576-45BBE6FBDAB0}" type="parTrans" cxnId="{F97034C5-2659-4706-8DE7-EEBD223DD7F0}">
      <dgm:prSet/>
      <dgm:spPr/>
      <dgm:t>
        <a:bodyPr/>
        <a:lstStyle/>
        <a:p>
          <a:endParaRPr lang="uk-UA"/>
        </a:p>
      </dgm:t>
    </dgm:pt>
    <dgm:pt modelId="{DD3E3682-5275-4DC2-BB6C-7C6F39A56FBE}" type="sibTrans" cxnId="{F97034C5-2659-4706-8DE7-EEBD223DD7F0}">
      <dgm:prSet/>
      <dgm:spPr/>
      <dgm:t>
        <a:bodyPr/>
        <a:lstStyle/>
        <a:p>
          <a:endParaRPr lang="uk-UA"/>
        </a:p>
      </dgm:t>
    </dgm:pt>
    <dgm:pt modelId="{BB268E17-83B9-46F6-9ADD-2A02F61FA100}">
      <dgm:prSet phldrT="[Текст]" custT="1"/>
      <dgm:spPr/>
      <dgm:t>
        <a:bodyPr/>
        <a:lstStyle/>
        <a:p>
          <a:r>
            <a:rPr lang="uk-UA" sz="1800" b="1" dirty="0" err="1"/>
            <a:t>деревно</a:t>
          </a:r>
          <a:r>
            <a:rPr lang="uk-UA" sz="1800" b="1" dirty="0"/>
            <a:t>-осиковий</a:t>
          </a:r>
        </a:p>
      </dgm:t>
    </dgm:pt>
    <dgm:pt modelId="{C4E6C676-68FF-4595-9A43-43191EB8B6E6}" type="parTrans" cxnId="{EA29A5C6-6502-485B-A9BB-D904B38333C0}">
      <dgm:prSet/>
      <dgm:spPr/>
      <dgm:t>
        <a:bodyPr/>
        <a:lstStyle/>
        <a:p>
          <a:endParaRPr lang="uk-UA"/>
        </a:p>
      </dgm:t>
    </dgm:pt>
    <dgm:pt modelId="{8F9C6298-283F-43CA-8F71-0633E75C715A}" type="sibTrans" cxnId="{EA29A5C6-6502-485B-A9BB-D904B38333C0}">
      <dgm:prSet/>
      <dgm:spPr/>
      <dgm:t>
        <a:bodyPr/>
        <a:lstStyle/>
        <a:p>
          <a:endParaRPr lang="uk-UA"/>
        </a:p>
      </dgm:t>
    </dgm:pt>
    <dgm:pt modelId="{E318C38E-72E7-4934-824C-2BC7E274FDD6}">
      <dgm:prSet phldrT="[Текст]" custT="1"/>
      <dgm:spPr/>
      <dgm:t>
        <a:bodyPr/>
        <a:lstStyle/>
        <a:p>
          <a:r>
            <a:rPr lang="uk-UA" sz="1800" b="1" dirty="0"/>
            <a:t>перехідний</a:t>
          </a:r>
        </a:p>
      </dgm:t>
    </dgm:pt>
    <dgm:pt modelId="{312924B8-C195-485A-A9AE-FD3C39AFC87C}" type="parTrans" cxnId="{3C2D1FE6-97B8-4927-8084-D4423596D538}">
      <dgm:prSet/>
      <dgm:spPr/>
      <dgm:t>
        <a:bodyPr/>
        <a:lstStyle/>
        <a:p>
          <a:endParaRPr lang="uk-UA"/>
        </a:p>
      </dgm:t>
    </dgm:pt>
    <dgm:pt modelId="{A6A4FD1F-559A-4120-97BF-741114D56A00}" type="sibTrans" cxnId="{3C2D1FE6-97B8-4927-8084-D4423596D538}">
      <dgm:prSet/>
      <dgm:spPr/>
      <dgm:t>
        <a:bodyPr/>
        <a:lstStyle/>
        <a:p>
          <a:endParaRPr lang="uk-UA"/>
        </a:p>
      </dgm:t>
    </dgm:pt>
    <dgm:pt modelId="{D59D362D-FEF0-4D43-9AA9-803143454EC4}">
      <dgm:prSet phldrT="[Текст]" custT="1"/>
      <dgm:spPr/>
      <dgm:t>
        <a:bodyPr/>
        <a:lstStyle/>
        <a:p>
          <a:r>
            <a:rPr lang="uk-UA" sz="1800" b="1" dirty="0"/>
            <a:t>трав’яний</a:t>
          </a:r>
        </a:p>
      </dgm:t>
    </dgm:pt>
    <dgm:pt modelId="{737A3202-1E91-413A-A2B5-B103CF098D53}" type="parTrans" cxnId="{B96DBBC4-E0F1-495D-86D9-CCB6D5D18A96}">
      <dgm:prSet/>
      <dgm:spPr/>
      <dgm:t>
        <a:bodyPr/>
        <a:lstStyle/>
        <a:p>
          <a:endParaRPr lang="uk-UA"/>
        </a:p>
      </dgm:t>
    </dgm:pt>
    <dgm:pt modelId="{0CD934B2-728A-4081-A478-6DAFBF547249}" type="sibTrans" cxnId="{B96DBBC4-E0F1-495D-86D9-CCB6D5D18A96}">
      <dgm:prSet/>
      <dgm:spPr/>
      <dgm:t>
        <a:bodyPr/>
        <a:lstStyle/>
        <a:p>
          <a:endParaRPr lang="uk-UA"/>
        </a:p>
      </dgm:t>
    </dgm:pt>
    <dgm:pt modelId="{95389E7F-1467-430B-A4B9-BEC59CA8389F}" type="pres">
      <dgm:prSet presAssocID="{F8570026-8CE4-43C5-871A-10C6DB2B46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AB0D4E-7B73-4BD8-818E-A78C18CC57D0}" type="pres">
      <dgm:prSet presAssocID="{621A8B58-77B5-42A1-BD9F-261FF2A082E7}" presName="root" presStyleCnt="0"/>
      <dgm:spPr/>
    </dgm:pt>
    <dgm:pt modelId="{A8DDB83F-C436-4D5E-8968-5CA4B4F32129}" type="pres">
      <dgm:prSet presAssocID="{621A8B58-77B5-42A1-BD9F-261FF2A082E7}" presName="rootComposite" presStyleCnt="0"/>
      <dgm:spPr/>
    </dgm:pt>
    <dgm:pt modelId="{747E48C7-EA48-414A-8FE5-79E74FDFCA1B}" type="pres">
      <dgm:prSet presAssocID="{621A8B58-77B5-42A1-BD9F-261FF2A082E7}" presName="rootText" presStyleLbl="node1" presStyleIdx="0" presStyleCnt="2"/>
      <dgm:spPr/>
    </dgm:pt>
    <dgm:pt modelId="{0844AB9F-E7D1-423F-973A-041823566AD9}" type="pres">
      <dgm:prSet presAssocID="{621A8B58-77B5-42A1-BD9F-261FF2A082E7}" presName="rootConnector" presStyleLbl="node1" presStyleIdx="0" presStyleCnt="2"/>
      <dgm:spPr/>
    </dgm:pt>
    <dgm:pt modelId="{91B6DA9C-C628-44AA-B393-97D0F1003CC0}" type="pres">
      <dgm:prSet presAssocID="{621A8B58-77B5-42A1-BD9F-261FF2A082E7}" presName="childShape" presStyleCnt="0"/>
      <dgm:spPr/>
    </dgm:pt>
    <dgm:pt modelId="{A4027B02-E1C6-4DDE-80DD-D8652373A4AF}" type="pres">
      <dgm:prSet presAssocID="{4FD82501-2085-4666-BE04-89636FCA7D2F}" presName="Name13" presStyleLbl="parChTrans1D2" presStyleIdx="0" presStyleCnt="6"/>
      <dgm:spPr/>
    </dgm:pt>
    <dgm:pt modelId="{D5F2ADFF-EEBC-4A8D-A372-568BEF600D28}" type="pres">
      <dgm:prSet presAssocID="{228167AA-17BA-4BEE-80DC-DA20C17210EB}" presName="childText" presStyleLbl="bgAcc1" presStyleIdx="0" presStyleCnt="6">
        <dgm:presLayoutVars>
          <dgm:bulletEnabled val="1"/>
        </dgm:presLayoutVars>
      </dgm:prSet>
      <dgm:spPr/>
    </dgm:pt>
    <dgm:pt modelId="{47C64CAE-AB7D-488B-AC72-EED51C6F18CE}" type="pres">
      <dgm:prSet presAssocID="{93D64776-1E36-4CA4-8BE8-465740B7094B}" presName="Name13" presStyleLbl="parChTrans1D2" presStyleIdx="1" presStyleCnt="6"/>
      <dgm:spPr/>
    </dgm:pt>
    <dgm:pt modelId="{7215F671-5552-4320-823B-C019BA4F074F}" type="pres">
      <dgm:prSet presAssocID="{6B0DC9CC-926D-4775-BC2E-B7200FC090AA}" presName="childText" presStyleLbl="bgAcc1" presStyleIdx="1" presStyleCnt="6">
        <dgm:presLayoutVars>
          <dgm:bulletEnabled val="1"/>
        </dgm:presLayoutVars>
      </dgm:prSet>
      <dgm:spPr/>
    </dgm:pt>
    <dgm:pt modelId="{6634CFB5-4B6D-4105-A1D1-123E518C6912}" type="pres">
      <dgm:prSet presAssocID="{312924B8-C195-485A-A9AE-FD3C39AFC87C}" presName="Name13" presStyleLbl="parChTrans1D2" presStyleIdx="2" presStyleCnt="6"/>
      <dgm:spPr/>
    </dgm:pt>
    <dgm:pt modelId="{FF5F3557-B39F-4CCF-B30C-AB673F8C9FAC}" type="pres">
      <dgm:prSet presAssocID="{E318C38E-72E7-4934-824C-2BC7E274FDD6}" presName="childText" presStyleLbl="bgAcc1" presStyleIdx="2" presStyleCnt="6" custScaleX="112864">
        <dgm:presLayoutVars>
          <dgm:bulletEnabled val="1"/>
        </dgm:presLayoutVars>
      </dgm:prSet>
      <dgm:spPr/>
    </dgm:pt>
    <dgm:pt modelId="{3C2BD335-E5C3-4664-89AF-2F4E31E79D4C}" type="pres">
      <dgm:prSet presAssocID="{54848B51-50C9-4D73-9222-014211B36037}" presName="root" presStyleCnt="0"/>
      <dgm:spPr/>
    </dgm:pt>
    <dgm:pt modelId="{C2D4458E-3356-4247-ABEC-A77709E11D2A}" type="pres">
      <dgm:prSet presAssocID="{54848B51-50C9-4D73-9222-014211B36037}" presName="rootComposite" presStyleCnt="0"/>
      <dgm:spPr/>
    </dgm:pt>
    <dgm:pt modelId="{08CA53FA-DA14-4A10-97E3-CE847126954B}" type="pres">
      <dgm:prSet presAssocID="{54848B51-50C9-4D73-9222-014211B36037}" presName="rootText" presStyleLbl="node1" presStyleIdx="1" presStyleCnt="2"/>
      <dgm:spPr/>
    </dgm:pt>
    <dgm:pt modelId="{78ED7843-893B-4808-9BDC-ADF5E8067BFF}" type="pres">
      <dgm:prSet presAssocID="{54848B51-50C9-4D73-9222-014211B36037}" presName="rootConnector" presStyleLbl="node1" presStyleIdx="1" presStyleCnt="2"/>
      <dgm:spPr/>
    </dgm:pt>
    <dgm:pt modelId="{1B8A6DE5-4DBF-491B-BC7C-1366A85DF84C}" type="pres">
      <dgm:prSet presAssocID="{54848B51-50C9-4D73-9222-014211B36037}" presName="childShape" presStyleCnt="0"/>
      <dgm:spPr/>
    </dgm:pt>
    <dgm:pt modelId="{84C63F96-859E-47FF-B6B3-910D37001B48}" type="pres">
      <dgm:prSet presAssocID="{1EF355A2-1081-4F9D-9576-45BBE6FBDAB0}" presName="Name13" presStyleLbl="parChTrans1D2" presStyleIdx="3" presStyleCnt="6"/>
      <dgm:spPr/>
    </dgm:pt>
    <dgm:pt modelId="{4BAFB1D7-F578-4AC5-8AF8-A6CACF26C109}" type="pres">
      <dgm:prSet presAssocID="{8A5EF500-5ED6-4F6B-A47A-A376C0B20659}" presName="childText" presStyleLbl="bgAcc1" presStyleIdx="3" presStyleCnt="6">
        <dgm:presLayoutVars>
          <dgm:bulletEnabled val="1"/>
        </dgm:presLayoutVars>
      </dgm:prSet>
      <dgm:spPr/>
    </dgm:pt>
    <dgm:pt modelId="{97CC0DB5-275D-497D-A9C0-27C948329874}" type="pres">
      <dgm:prSet presAssocID="{C4E6C676-68FF-4595-9A43-43191EB8B6E6}" presName="Name13" presStyleLbl="parChTrans1D2" presStyleIdx="4" presStyleCnt="6"/>
      <dgm:spPr/>
    </dgm:pt>
    <dgm:pt modelId="{43CF9138-DE84-48E9-BF21-C998EDF7EA89}" type="pres">
      <dgm:prSet presAssocID="{BB268E17-83B9-46F6-9ADD-2A02F61FA100}" presName="childText" presStyleLbl="bgAcc1" presStyleIdx="4" presStyleCnt="6">
        <dgm:presLayoutVars>
          <dgm:bulletEnabled val="1"/>
        </dgm:presLayoutVars>
      </dgm:prSet>
      <dgm:spPr/>
    </dgm:pt>
    <dgm:pt modelId="{5889B713-1EE0-4E2E-8D77-200663A4D741}" type="pres">
      <dgm:prSet presAssocID="{737A3202-1E91-413A-A2B5-B103CF098D53}" presName="Name13" presStyleLbl="parChTrans1D2" presStyleIdx="5" presStyleCnt="6"/>
      <dgm:spPr/>
    </dgm:pt>
    <dgm:pt modelId="{375B2445-8827-4955-BB88-47DB490EF8B2}" type="pres">
      <dgm:prSet presAssocID="{D59D362D-FEF0-4D43-9AA9-803143454EC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77BA307-B454-4033-94A0-EDAADC3E1D93}" type="presOf" srcId="{1EF355A2-1081-4F9D-9576-45BBE6FBDAB0}" destId="{84C63F96-859E-47FF-B6B3-910D37001B48}" srcOrd="0" destOrd="0" presId="urn:microsoft.com/office/officeart/2005/8/layout/hierarchy3"/>
    <dgm:cxn modelId="{5D93160C-63D9-4025-B3F0-8C6BC6FEDDD1}" type="presOf" srcId="{621A8B58-77B5-42A1-BD9F-261FF2A082E7}" destId="{0844AB9F-E7D1-423F-973A-041823566AD9}" srcOrd="1" destOrd="0" presId="urn:microsoft.com/office/officeart/2005/8/layout/hierarchy3"/>
    <dgm:cxn modelId="{98E6AC1F-BCE5-41B7-88BB-0ECD0D50D541}" type="presOf" srcId="{312924B8-C195-485A-A9AE-FD3C39AFC87C}" destId="{6634CFB5-4B6D-4105-A1D1-123E518C6912}" srcOrd="0" destOrd="0" presId="urn:microsoft.com/office/officeart/2005/8/layout/hierarchy3"/>
    <dgm:cxn modelId="{3A27BA2E-7640-4CEC-B440-8623E19CE46D}" srcId="{F8570026-8CE4-43C5-871A-10C6DB2B462D}" destId="{54848B51-50C9-4D73-9222-014211B36037}" srcOrd="1" destOrd="0" parTransId="{527C1B73-A09C-47B2-85DB-77C8BEDF36BE}" sibTransId="{1482431B-BB88-4C9E-B90F-372970BCB08F}"/>
    <dgm:cxn modelId="{86024E32-8E01-4B7C-B4F0-DD5270C00081}" srcId="{F8570026-8CE4-43C5-871A-10C6DB2B462D}" destId="{621A8B58-77B5-42A1-BD9F-261FF2A082E7}" srcOrd="0" destOrd="0" parTransId="{3C20CE57-BF6C-44E7-905D-1A3394214B0E}" sibTransId="{E027B9F1-62EE-4044-82CC-6230D317B369}"/>
    <dgm:cxn modelId="{B809383F-06B0-4B17-ABED-1CA4394FA6D9}" srcId="{621A8B58-77B5-42A1-BD9F-261FF2A082E7}" destId="{228167AA-17BA-4BEE-80DC-DA20C17210EB}" srcOrd="0" destOrd="0" parTransId="{4FD82501-2085-4666-BE04-89636FCA7D2F}" sibTransId="{FCC67B5E-3738-47A2-98D8-32AE95FCF576}"/>
    <dgm:cxn modelId="{D5D7E767-F9A6-4962-8543-A30821ABB75C}" type="presOf" srcId="{737A3202-1E91-413A-A2B5-B103CF098D53}" destId="{5889B713-1EE0-4E2E-8D77-200663A4D741}" srcOrd="0" destOrd="0" presId="urn:microsoft.com/office/officeart/2005/8/layout/hierarchy3"/>
    <dgm:cxn modelId="{55BF7549-5336-4E13-BF79-30B498D3FC7A}" type="presOf" srcId="{E318C38E-72E7-4934-824C-2BC7E274FDD6}" destId="{FF5F3557-B39F-4CCF-B30C-AB673F8C9FAC}" srcOrd="0" destOrd="0" presId="urn:microsoft.com/office/officeart/2005/8/layout/hierarchy3"/>
    <dgm:cxn modelId="{86FDDF6E-70D8-41DF-92E9-2FAA5BCDBBCC}" type="presOf" srcId="{54848B51-50C9-4D73-9222-014211B36037}" destId="{78ED7843-893B-4808-9BDC-ADF5E8067BFF}" srcOrd="1" destOrd="0" presId="urn:microsoft.com/office/officeart/2005/8/layout/hierarchy3"/>
    <dgm:cxn modelId="{8E73A770-00B5-4679-89B8-7F399422CF1A}" type="presOf" srcId="{54848B51-50C9-4D73-9222-014211B36037}" destId="{08CA53FA-DA14-4A10-97E3-CE847126954B}" srcOrd="0" destOrd="0" presId="urn:microsoft.com/office/officeart/2005/8/layout/hierarchy3"/>
    <dgm:cxn modelId="{1C056B51-30BE-4E44-8649-01188B251AC7}" type="presOf" srcId="{6B0DC9CC-926D-4775-BC2E-B7200FC090AA}" destId="{7215F671-5552-4320-823B-C019BA4F074F}" srcOrd="0" destOrd="0" presId="urn:microsoft.com/office/officeart/2005/8/layout/hierarchy3"/>
    <dgm:cxn modelId="{76A079A4-D8EE-46E0-B678-B96A6A3C1A75}" srcId="{621A8B58-77B5-42A1-BD9F-261FF2A082E7}" destId="{6B0DC9CC-926D-4775-BC2E-B7200FC090AA}" srcOrd="1" destOrd="0" parTransId="{93D64776-1E36-4CA4-8BE8-465740B7094B}" sibTransId="{ED34788F-FC72-42F1-BFDC-D0FE12E3D92B}"/>
    <dgm:cxn modelId="{70DA97AD-F577-435B-99F2-D39D3091BE32}" type="presOf" srcId="{F8570026-8CE4-43C5-871A-10C6DB2B462D}" destId="{95389E7F-1467-430B-A4B9-BEC59CA8389F}" srcOrd="0" destOrd="0" presId="urn:microsoft.com/office/officeart/2005/8/layout/hierarchy3"/>
    <dgm:cxn modelId="{7727CFBA-DC40-4F31-A277-52F7320865BB}" type="presOf" srcId="{621A8B58-77B5-42A1-BD9F-261FF2A082E7}" destId="{747E48C7-EA48-414A-8FE5-79E74FDFCA1B}" srcOrd="0" destOrd="0" presId="urn:microsoft.com/office/officeart/2005/8/layout/hierarchy3"/>
    <dgm:cxn modelId="{B34EF3BD-2C11-47BE-B36C-AA9CBCC4DD1D}" type="presOf" srcId="{4FD82501-2085-4666-BE04-89636FCA7D2F}" destId="{A4027B02-E1C6-4DDE-80DD-D8652373A4AF}" srcOrd="0" destOrd="0" presId="urn:microsoft.com/office/officeart/2005/8/layout/hierarchy3"/>
    <dgm:cxn modelId="{B96DBBC4-E0F1-495D-86D9-CCB6D5D18A96}" srcId="{54848B51-50C9-4D73-9222-014211B36037}" destId="{D59D362D-FEF0-4D43-9AA9-803143454EC4}" srcOrd="2" destOrd="0" parTransId="{737A3202-1E91-413A-A2B5-B103CF098D53}" sibTransId="{0CD934B2-728A-4081-A478-6DAFBF547249}"/>
    <dgm:cxn modelId="{F97034C5-2659-4706-8DE7-EEBD223DD7F0}" srcId="{54848B51-50C9-4D73-9222-014211B36037}" destId="{8A5EF500-5ED6-4F6B-A47A-A376C0B20659}" srcOrd="0" destOrd="0" parTransId="{1EF355A2-1081-4F9D-9576-45BBE6FBDAB0}" sibTransId="{DD3E3682-5275-4DC2-BB6C-7C6F39A56FBE}"/>
    <dgm:cxn modelId="{EA29A5C6-6502-485B-A9BB-D904B38333C0}" srcId="{54848B51-50C9-4D73-9222-014211B36037}" destId="{BB268E17-83B9-46F6-9ADD-2A02F61FA100}" srcOrd="1" destOrd="0" parTransId="{C4E6C676-68FF-4595-9A43-43191EB8B6E6}" sibTransId="{8F9C6298-283F-43CA-8F71-0633E75C715A}"/>
    <dgm:cxn modelId="{5412B1D2-32A5-4579-B52C-BCDC57F151EC}" type="presOf" srcId="{C4E6C676-68FF-4595-9A43-43191EB8B6E6}" destId="{97CC0DB5-275D-497D-A9C0-27C948329874}" srcOrd="0" destOrd="0" presId="urn:microsoft.com/office/officeart/2005/8/layout/hierarchy3"/>
    <dgm:cxn modelId="{502A2ED6-0F83-4F90-B0FA-80CA82DD7AD2}" type="presOf" srcId="{228167AA-17BA-4BEE-80DC-DA20C17210EB}" destId="{D5F2ADFF-EEBC-4A8D-A372-568BEF600D28}" srcOrd="0" destOrd="0" presId="urn:microsoft.com/office/officeart/2005/8/layout/hierarchy3"/>
    <dgm:cxn modelId="{77C332DE-FF08-45B7-9820-27E506E232BC}" type="presOf" srcId="{D59D362D-FEF0-4D43-9AA9-803143454EC4}" destId="{375B2445-8827-4955-BB88-47DB490EF8B2}" srcOrd="0" destOrd="0" presId="urn:microsoft.com/office/officeart/2005/8/layout/hierarchy3"/>
    <dgm:cxn modelId="{B26CF1E1-D6C5-4FE5-BE58-9A1EF1E1A6E1}" type="presOf" srcId="{93D64776-1E36-4CA4-8BE8-465740B7094B}" destId="{47C64CAE-AB7D-488B-AC72-EED51C6F18CE}" srcOrd="0" destOrd="0" presId="urn:microsoft.com/office/officeart/2005/8/layout/hierarchy3"/>
    <dgm:cxn modelId="{3C2D1FE6-97B8-4927-8084-D4423596D538}" srcId="{621A8B58-77B5-42A1-BD9F-261FF2A082E7}" destId="{E318C38E-72E7-4934-824C-2BC7E274FDD6}" srcOrd="2" destOrd="0" parTransId="{312924B8-C195-485A-A9AE-FD3C39AFC87C}" sibTransId="{A6A4FD1F-559A-4120-97BF-741114D56A00}"/>
    <dgm:cxn modelId="{6FD9A7ED-6659-4D4B-8E74-275F1D617F43}" type="presOf" srcId="{BB268E17-83B9-46F6-9ADD-2A02F61FA100}" destId="{43CF9138-DE84-48E9-BF21-C998EDF7EA89}" srcOrd="0" destOrd="0" presId="urn:microsoft.com/office/officeart/2005/8/layout/hierarchy3"/>
    <dgm:cxn modelId="{2802FBEF-9BAA-404D-9A86-7F882324585C}" type="presOf" srcId="{8A5EF500-5ED6-4F6B-A47A-A376C0B20659}" destId="{4BAFB1D7-F578-4AC5-8AF8-A6CACF26C109}" srcOrd="0" destOrd="0" presId="urn:microsoft.com/office/officeart/2005/8/layout/hierarchy3"/>
    <dgm:cxn modelId="{8DA71520-145D-4E21-A2B4-7529784124C7}" type="presParOf" srcId="{95389E7F-1467-430B-A4B9-BEC59CA8389F}" destId="{CFAB0D4E-7B73-4BD8-818E-A78C18CC57D0}" srcOrd="0" destOrd="0" presId="urn:microsoft.com/office/officeart/2005/8/layout/hierarchy3"/>
    <dgm:cxn modelId="{258F8AD6-ECD0-435F-B8D4-27E2A36EDCFD}" type="presParOf" srcId="{CFAB0D4E-7B73-4BD8-818E-A78C18CC57D0}" destId="{A8DDB83F-C436-4D5E-8968-5CA4B4F32129}" srcOrd="0" destOrd="0" presId="urn:microsoft.com/office/officeart/2005/8/layout/hierarchy3"/>
    <dgm:cxn modelId="{1932D11C-04C1-4CC1-A02F-29F268A7FBB6}" type="presParOf" srcId="{A8DDB83F-C436-4D5E-8968-5CA4B4F32129}" destId="{747E48C7-EA48-414A-8FE5-79E74FDFCA1B}" srcOrd="0" destOrd="0" presId="urn:microsoft.com/office/officeart/2005/8/layout/hierarchy3"/>
    <dgm:cxn modelId="{61AD41A5-02E5-486E-A2F1-D84B0E79D1CD}" type="presParOf" srcId="{A8DDB83F-C436-4D5E-8968-5CA4B4F32129}" destId="{0844AB9F-E7D1-423F-973A-041823566AD9}" srcOrd="1" destOrd="0" presId="urn:microsoft.com/office/officeart/2005/8/layout/hierarchy3"/>
    <dgm:cxn modelId="{6BB63F1A-B031-4D81-A833-3FA4BC0F39CC}" type="presParOf" srcId="{CFAB0D4E-7B73-4BD8-818E-A78C18CC57D0}" destId="{91B6DA9C-C628-44AA-B393-97D0F1003CC0}" srcOrd="1" destOrd="0" presId="urn:microsoft.com/office/officeart/2005/8/layout/hierarchy3"/>
    <dgm:cxn modelId="{0EE71B03-06D4-4E45-B1F3-33AAE25DB6C8}" type="presParOf" srcId="{91B6DA9C-C628-44AA-B393-97D0F1003CC0}" destId="{A4027B02-E1C6-4DDE-80DD-D8652373A4AF}" srcOrd="0" destOrd="0" presId="urn:microsoft.com/office/officeart/2005/8/layout/hierarchy3"/>
    <dgm:cxn modelId="{6CB5F108-654D-4811-93BE-C291E4A08C16}" type="presParOf" srcId="{91B6DA9C-C628-44AA-B393-97D0F1003CC0}" destId="{D5F2ADFF-EEBC-4A8D-A372-568BEF600D28}" srcOrd="1" destOrd="0" presId="urn:microsoft.com/office/officeart/2005/8/layout/hierarchy3"/>
    <dgm:cxn modelId="{66815F92-4E6F-460C-993E-3AD2ACDF8B96}" type="presParOf" srcId="{91B6DA9C-C628-44AA-B393-97D0F1003CC0}" destId="{47C64CAE-AB7D-488B-AC72-EED51C6F18CE}" srcOrd="2" destOrd="0" presId="urn:microsoft.com/office/officeart/2005/8/layout/hierarchy3"/>
    <dgm:cxn modelId="{88E95CD9-2649-40BE-8935-308C8267BF66}" type="presParOf" srcId="{91B6DA9C-C628-44AA-B393-97D0F1003CC0}" destId="{7215F671-5552-4320-823B-C019BA4F074F}" srcOrd="3" destOrd="0" presId="urn:microsoft.com/office/officeart/2005/8/layout/hierarchy3"/>
    <dgm:cxn modelId="{1EF4F64A-9B13-4145-95D0-3D7008A86258}" type="presParOf" srcId="{91B6DA9C-C628-44AA-B393-97D0F1003CC0}" destId="{6634CFB5-4B6D-4105-A1D1-123E518C6912}" srcOrd="4" destOrd="0" presId="urn:microsoft.com/office/officeart/2005/8/layout/hierarchy3"/>
    <dgm:cxn modelId="{D5BF69CE-FC0D-436E-8FB9-F0BA5B09936F}" type="presParOf" srcId="{91B6DA9C-C628-44AA-B393-97D0F1003CC0}" destId="{FF5F3557-B39F-4CCF-B30C-AB673F8C9FAC}" srcOrd="5" destOrd="0" presId="urn:microsoft.com/office/officeart/2005/8/layout/hierarchy3"/>
    <dgm:cxn modelId="{71CDF9A1-2784-4562-BD3B-FBD1B277C508}" type="presParOf" srcId="{95389E7F-1467-430B-A4B9-BEC59CA8389F}" destId="{3C2BD335-E5C3-4664-89AF-2F4E31E79D4C}" srcOrd="1" destOrd="0" presId="urn:microsoft.com/office/officeart/2005/8/layout/hierarchy3"/>
    <dgm:cxn modelId="{E974C669-7E96-43EA-9796-09FEFCC0BB90}" type="presParOf" srcId="{3C2BD335-E5C3-4664-89AF-2F4E31E79D4C}" destId="{C2D4458E-3356-4247-ABEC-A77709E11D2A}" srcOrd="0" destOrd="0" presId="urn:microsoft.com/office/officeart/2005/8/layout/hierarchy3"/>
    <dgm:cxn modelId="{E02FDDA8-7744-46D8-8298-B819C994B89C}" type="presParOf" srcId="{C2D4458E-3356-4247-ABEC-A77709E11D2A}" destId="{08CA53FA-DA14-4A10-97E3-CE847126954B}" srcOrd="0" destOrd="0" presId="urn:microsoft.com/office/officeart/2005/8/layout/hierarchy3"/>
    <dgm:cxn modelId="{0EA90E1B-41D2-491A-9DC5-B727719F6FB6}" type="presParOf" srcId="{C2D4458E-3356-4247-ABEC-A77709E11D2A}" destId="{78ED7843-893B-4808-9BDC-ADF5E8067BFF}" srcOrd="1" destOrd="0" presId="urn:microsoft.com/office/officeart/2005/8/layout/hierarchy3"/>
    <dgm:cxn modelId="{1C5B030E-BCA5-4BAE-9096-25AB2A1D582D}" type="presParOf" srcId="{3C2BD335-E5C3-4664-89AF-2F4E31E79D4C}" destId="{1B8A6DE5-4DBF-491B-BC7C-1366A85DF84C}" srcOrd="1" destOrd="0" presId="urn:microsoft.com/office/officeart/2005/8/layout/hierarchy3"/>
    <dgm:cxn modelId="{32C222A9-3590-42A6-81E3-35B8575F5484}" type="presParOf" srcId="{1B8A6DE5-4DBF-491B-BC7C-1366A85DF84C}" destId="{84C63F96-859E-47FF-B6B3-910D37001B48}" srcOrd="0" destOrd="0" presId="urn:microsoft.com/office/officeart/2005/8/layout/hierarchy3"/>
    <dgm:cxn modelId="{949DABAB-CF01-4E49-B406-74DF51E0FB5D}" type="presParOf" srcId="{1B8A6DE5-4DBF-491B-BC7C-1366A85DF84C}" destId="{4BAFB1D7-F578-4AC5-8AF8-A6CACF26C109}" srcOrd="1" destOrd="0" presId="urn:microsoft.com/office/officeart/2005/8/layout/hierarchy3"/>
    <dgm:cxn modelId="{D4E357AD-46E8-48F4-B036-2519E5BD1F55}" type="presParOf" srcId="{1B8A6DE5-4DBF-491B-BC7C-1366A85DF84C}" destId="{97CC0DB5-275D-497D-A9C0-27C948329874}" srcOrd="2" destOrd="0" presId="urn:microsoft.com/office/officeart/2005/8/layout/hierarchy3"/>
    <dgm:cxn modelId="{2DD30571-C0DB-483F-9E5C-05D60002D6A5}" type="presParOf" srcId="{1B8A6DE5-4DBF-491B-BC7C-1366A85DF84C}" destId="{43CF9138-DE84-48E9-BF21-C998EDF7EA89}" srcOrd="3" destOrd="0" presId="urn:microsoft.com/office/officeart/2005/8/layout/hierarchy3"/>
    <dgm:cxn modelId="{7F13302F-FC0F-450A-9CCC-FB0E8EA71FDD}" type="presParOf" srcId="{1B8A6DE5-4DBF-491B-BC7C-1366A85DF84C}" destId="{5889B713-1EE0-4E2E-8D77-200663A4D741}" srcOrd="4" destOrd="0" presId="urn:microsoft.com/office/officeart/2005/8/layout/hierarchy3"/>
    <dgm:cxn modelId="{154B1B6D-1EF9-45F1-9AAD-72DC33B25C1B}" type="presParOf" srcId="{1B8A6DE5-4DBF-491B-BC7C-1366A85DF84C}" destId="{375B2445-8827-4955-BB88-47DB490EF8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7A713C-770A-4718-9DA7-1A5D1C8C47B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DD092C1-0A82-4A66-865C-2BBB7C042598}">
      <dgm:prSet phldrT="[Текст]" custT="1"/>
      <dgm:spPr/>
      <dgm:t>
        <a:bodyPr/>
        <a:lstStyle/>
        <a:p>
          <a:r>
            <a:rPr lang="uk-UA" sz="1600" b="1" dirty="0"/>
            <a:t>0,5-2,5% – N</a:t>
          </a:r>
        </a:p>
      </dgm:t>
    </dgm:pt>
    <dgm:pt modelId="{6CC79F0B-D1F0-4D10-8C53-EA5C341E2925}" type="parTrans" cxnId="{E5D2C69C-13F9-4A81-9093-CD91C11EC0EC}">
      <dgm:prSet/>
      <dgm:spPr/>
      <dgm:t>
        <a:bodyPr/>
        <a:lstStyle/>
        <a:p>
          <a:endParaRPr lang="uk-UA"/>
        </a:p>
      </dgm:t>
    </dgm:pt>
    <dgm:pt modelId="{9EE7F51E-6788-41C1-ADA2-701AEFA20DD0}" type="sibTrans" cxnId="{E5D2C69C-13F9-4A81-9093-CD91C11EC0EC}">
      <dgm:prSet/>
      <dgm:spPr/>
      <dgm:t>
        <a:bodyPr/>
        <a:lstStyle/>
        <a:p>
          <a:endParaRPr lang="uk-UA"/>
        </a:p>
      </dgm:t>
    </dgm:pt>
    <dgm:pt modelId="{B3D286B2-C663-48AF-8514-F4B2F0A56439}">
      <dgm:prSet phldrT="[Текст]" custT="1"/>
      <dgm:spPr/>
      <dgm:t>
        <a:bodyPr/>
        <a:lstStyle/>
        <a:p>
          <a:r>
            <a:rPr lang="uk-UA" sz="1600" b="1" dirty="0"/>
            <a:t>0,15-0,20% – Р</a:t>
          </a:r>
          <a:r>
            <a:rPr lang="uk-UA" sz="1600" b="1" baseline="-25000" dirty="0"/>
            <a:t>2</a:t>
          </a:r>
          <a:r>
            <a:rPr lang="uk-UA" sz="1600" b="1" dirty="0"/>
            <a:t>O</a:t>
          </a:r>
          <a:r>
            <a:rPr lang="uk-UA" sz="1600" b="1" baseline="-25000" dirty="0"/>
            <a:t>5</a:t>
          </a:r>
          <a:endParaRPr lang="uk-UA" sz="1600" b="1" dirty="0"/>
        </a:p>
      </dgm:t>
    </dgm:pt>
    <dgm:pt modelId="{3ABE991C-E226-41AF-BF26-04ABD6CF4AD0}" type="parTrans" cxnId="{F1428C85-849D-4461-BA42-8F245AF30F73}">
      <dgm:prSet/>
      <dgm:spPr/>
      <dgm:t>
        <a:bodyPr/>
        <a:lstStyle/>
        <a:p>
          <a:endParaRPr lang="uk-UA"/>
        </a:p>
      </dgm:t>
    </dgm:pt>
    <dgm:pt modelId="{750464B9-985F-44EB-A702-6F127FB4AC5D}" type="sibTrans" cxnId="{F1428C85-849D-4461-BA42-8F245AF30F73}">
      <dgm:prSet/>
      <dgm:spPr/>
      <dgm:t>
        <a:bodyPr/>
        <a:lstStyle/>
        <a:p>
          <a:endParaRPr lang="uk-UA"/>
        </a:p>
      </dgm:t>
    </dgm:pt>
    <dgm:pt modelId="{97548F96-80B4-42B9-BAA4-7275C4962090}">
      <dgm:prSet phldrT="[Текст]" custT="1"/>
      <dgm:spPr/>
      <dgm:t>
        <a:bodyPr/>
        <a:lstStyle/>
        <a:p>
          <a:r>
            <a:rPr lang="uk-UA" sz="1600" b="1" dirty="0"/>
            <a:t>2-4% – </a:t>
          </a:r>
          <a:r>
            <a:rPr lang="uk-UA" sz="1600" b="1" dirty="0" err="1"/>
            <a:t>СаО</a:t>
          </a:r>
          <a:r>
            <a:rPr lang="uk-UA" sz="1600" b="1" dirty="0"/>
            <a:t> </a:t>
          </a:r>
        </a:p>
      </dgm:t>
    </dgm:pt>
    <dgm:pt modelId="{E05B78AD-0D73-416C-8CC0-D9FCBD9BA65A}" type="parTrans" cxnId="{AFE557BE-A295-4536-A71E-79CE78418DA8}">
      <dgm:prSet/>
      <dgm:spPr/>
      <dgm:t>
        <a:bodyPr/>
        <a:lstStyle/>
        <a:p>
          <a:endParaRPr lang="uk-UA"/>
        </a:p>
      </dgm:t>
    </dgm:pt>
    <dgm:pt modelId="{51B161F7-73BB-4A6F-BB30-A12781695DDF}" type="sibTrans" cxnId="{AFE557BE-A295-4536-A71E-79CE78418DA8}">
      <dgm:prSet/>
      <dgm:spPr/>
      <dgm:t>
        <a:bodyPr/>
        <a:lstStyle/>
        <a:p>
          <a:endParaRPr lang="uk-UA"/>
        </a:p>
      </dgm:t>
    </dgm:pt>
    <dgm:pt modelId="{10B12562-E9DF-43B9-B52C-7D2286C119DF}">
      <dgm:prSet phldrT="[Текст]" custT="1"/>
      <dgm:spPr/>
      <dgm:t>
        <a:bodyPr/>
        <a:lstStyle/>
        <a:p>
          <a:r>
            <a:rPr lang="uk-UA" sz="1600" b="1" dirty="0"/>
            <a:t>0,5-2,5% </a:t>
          </a:r>
          <a:r>
            <a:rPr lang="uk-UA" sz="1600" b="1" dirty="0" err="1"/>
            <a:t>MgO</a:t>
          </a:r>
          <a:endParaRPr lang="uk-UA" sz="1600" b="1" dirty="0"/>
        </a:p>
      </dgm:t>
    </dgm:pt>
    <dgm:pt modelId="{219BB091-FFBD-4437-B2FC-A5DC18008E2F}" type="parTrans" cxnId="{983A5B68-E4ED-4457-BF78-61014C59870F}">
      <dgm:prSet/>
      <dgm:spPr/>
      <dgm:t>
        <a:bodyPr/>
        <a:lstStyle/>
        <a:p>
          <a:endParaRPr lang="uk-UA"/>
        </a:p>
      </dgm:t>
    </dgm:pt>
    <dgm:pt modelId="{A72A0271-7E5D-4252-ADB0-2700A03FCF23}" type="sibTrans" cxnId="{983A5B68-E4ED-4457-BF78-61014C59870F}">
      <dgm:prSet/>
      <dgm:spPr/>
      <dgm:t>
        <a:bodyPr/>
        <a:lstStyle/>
        <a:p>
          <a:endParaRPr lang="uk-UA"/>
        </a:p>
      </dgm:t>
    </dgm:pt>
    <dgm:pt modelId="{076CCBC9-AA50-437C-8F9B-A07B8B45211B}">
      <dgm:prSet phldrT="[Текст]" custT="1"/>
      <dgm:spPr/>
      <dgm:t>
        <a:bodyPr/>
        <a:lstStyle/>
        <a:p>
          <a:r>
            <a:rPr lang="uk-UA" sz="1600" b="1" dirty="0"/>
            <a:t>органічних речовин - 12 -80%</a:t>
          </a:r>
        </a:p>
      </dgm:t>
    </dgm:pt>
    <dgm:pt modelId="{89AA4352-C811-483B-9495-295442C74CD5}" type="parTrans" cxnId="{0741551E-D221-4872-A598-C63194314EA6}">
      <dgm:prSet/>
      <dgm:spPr/>
      <dgm:t>
        <a:bodyPr/>
        <a:lstStyle/>
        <a:p>
          <a:endParaRPr lang="uk-UA"/>
        </a:p>
      </dgm:t>
    </dgm:pt>
    <dgm:pt modelId="{F6E3930F-2014-4DB9-A820-71EFF54553B9}" type="sibTrans" cxnId="{0741551E-D221-4872-A598-C63194314EA6}">
      <dgm:prSet/>
      <dgm:spPr/>
      <dgm:t>
        <a:bodyPr/>
        <a:lstStyle/>
        <a:p>
          <a:endParaRPr lang="uk-UA"/>
        </a:p>
      </dgm:t>
    </dgm:pt>
    <dgm:pt modelId="{B88D1456-2B1F-4F81-BB54-A1C1DFEA47DF}">
      <dgm:prSet phldrT="[Текст]" custT="1"/>
      <dgm:spPr/>
      <dgm:t>
        <a:bodyPr/>
        <a:lstStyle/>
        <a:p>
          <a:r>
            <a:rPr lang="uk-UA" sz="1600" b="1" dirty="0"/>
            <a:t>золи – 20 - 90%</a:t>
          </a:r>
        </a:p>
      </dgm:t>
    </dgm:pt>
    <dgm:pt modelId="{A9790B50-0878-43AA-97E2-94A1A8E6BADC}" type="parTrans" cxnId="{D46EE1C2-3A59-4957-845F-CF38ED6A93AA}">
      <dgm:prSet/>
      <dgm:spPr/>
      <dgm:t>
        <a:bodyPr/>
        <a:lstStyle/>
        <a:p>
          <a:endParaRPr lang="uk-UA"/>
        </a:p>
      </dgm:t>
    </dgm:pt>
    <dgm:pt modelId="{42CAFAC3-A3C9-4493-9B08-97735E8876D8}" type="sibTrans" cxnId="{D46EE1C2-3A59-4957-845F-CF38ED6A93AA}">
      <dgm:prSet/>
      <dgm:spPr/>
      <dgm:t>
        <a:bodyPr/>
        <a:lstStyle/>
        <a:p>
          <a:endParaRPr lang="uk-UA"/>
        </a:p>
      </dgm:t>
    </dgm:pt>
    <dgm:pt modelId="{885581EA-A71D-4185-A5FA-7695EB67B7A3}" type="pres">
      <dgm:prSet presAssocID="{0F7A713C-770A-4718-9DA7-1A5D1C8C47B6}" presName="compositeShape" presStyleCnt="0">
        <dgm:presLayoutVars>
          <dgm:chMax val="7"/>
          <dgm:dir/>
          <dgm:resizeHandles val="exact"/>
        </dgm:presLayoutVars>
      </dgm:prSet>
      <dgm:spPr/>
    </dgm:pt>
    <dgm:pt modelId="{B8DCEEDB-A5D8-46E7-877F-14A24A98D1D3}" type="pres">
      <dgm:prSet presAssocID="{0F7A713C-770A-4718-9DA7-1A5D1C8C47B6}" presName="wedge1" presStyleLbl="node1" presStyleIdx="0" presStyleCnt="6"/>
      <dgm:spPr/>
    </dgm:pt>
    <dgm:pt modelId="{6D3A911B-C42B-4BF5-88A4-A5B6614A2417}" type="pres">
      <dgm:prSet presAssocID="{0F7A713C-770A-4718-9DA7-1A5D1C8C47B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516F2C1-CFB1-4D72-AC12-C5D2CFE0B348}" type="pres">
      <dgm:prSet presAssocID="{0F7A713C-770A-4718-9DA7-1A5D1C8C47B6}" presName="wedge2" presStyleLbl="node1" presStyleIdx="1" presStyleCnt="6"/>
      <dgm:spPr/>
    </dgm:pt>
    <dgm:pt modelId="{E2C6C016-70A4-4659-A9B4-44262F97C6C7}" type="pres">
      <dgm:prSet presAssocID="{0F7A713C-770A-4718-9DA7-1A5D1C8C47B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EDE7A58-8E27-4173-94C2-A022E6007922}" type="pres">
      <dgm:prSet presAssocID="{0F7A713C-770A-4718-9DA7-1A5D1C8C47B6}" presName="wedge3" presStyleLbl="node1" presStyleIdx="2" presStyleCnt="6"/>
      <dgm:spPr/>
    </dgm:pt>
    <dgm:pt modelId="{06773EB4-0E14-4292-96B4-B555419A88D9}" type="pres">
      <dgm:prSet presAssocID="{0F7A713C-770A-4718-9DA7-1A5D1C8C47B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3254509-6AB5-49C1-A635-96B53FA3979F}" type="pres">
      <dgm:prSet presAssocID="{0F7A713C-770A-4718-9DA7-1A5D1C8C47B6}" presName="wedge4" presStyleLbl="node1" presStyleIdx="3" presStyleCnt="6"/>
      <dgm:spPr/>
    </dgm:pt>
    <dgm:pt modelId="{3C9DC074-DE92-4AA8-BC08-E533141C3F4B}" type="pres">
      <dgm:prSet presAssocID="{0F7A713C-770A-4718-9DA7-1A5D1C8C47B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1ADAF9-B132-43AD-9D3D-5B7FCFFF9057}" type="pres">
      <dgm:prSet presAssocID="{0F7A713C-770A-4718-9DA7-1A5D1C8C47B6}" presName="wedge5" presStyleLbl="node1" presStyleIdx="4" presStyleCnt="6"/>
      <dgm:spPr/>
    </dgm:pt>
    <dgm:pt modelId="{F11F5FA4-E137-48A1-ACE4-1FDB5A4F170A}" type="pres">
      <dgm:prSet presAssocID="{0F7A713C-770A-4718-9DA7-1A5D1C8C47B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16CFBFA-E9DE-4BC9-9C63-33C09ACFE4CD}" type="pres">
      <dgm:prSet presAssocID="{0F7A713C-770A-4718-9DA7-1A5D1C8C47B6}" presName="wedge6" presStyleLbl="node1" presStyleIdx="5" presStyleCnt="6"/>
      <dgm:spPr/>
    </dgm:pt>
    <dgm:pt modelId="{6BA7D00B-81EB-43C6-A8B8-FE585C9286AF}" type="pres">
      <dgm:prSet presAssocID="{0F7A713C-770A-4718-9DA7-1A5D1C8C47B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2EC006-3B85-4ABE-BADD-DBB111BB99DF}" type="presOf" srcId="{0F7A713C-770A-4718-9DA7-1A5D1C8C47B6}" destId="{885581EA-A71D-4185-A5FA-7695EB67B7A3}" srcOrd="0" destOrd="0" presId="urn:microsoft.com/office/officeart/2005/8/layout/chart3"/>
    <dgm:cxn modelId="{F1D6DE1D-434E-43EA-A08D-035B36B89960}" type="presOf" srcId="{B3D286B2-C663-48AF-8514-F4B2F0A56439}" destId="{B516F2C1-CFB1-4D72-AC12-C5D2CFE0B348}" srcOrd="0" destOrd="0" presId="urn:microsoft.com/office/officeart/2005/8/layout/chart3"/>
    <dgm:cxn modelId="{0741551E-D221-4872-A598-C63194314EA6}" srcId="{0F7A713C-770A-4718-9DA7-1A5D1C8C47B6}" destId="{076CCBC9-AA50-437C-8F9B-A07B8B45211B}" srcOrd="4" destOrd="0" parTransId="{89AA4352-C811-483B-9495-295442C74CD5}" sibTransId="{F6E3930F-2014-4DB9-A820-71EFF54553B9}"/>
    <dgm:cxn modelId="{DBBBE15E-71B4-449E-A296-EA183C5C45CE}" type="presOf" srcId="{97548F96-80B4-42B9-BAA4-7275C4962090}" destId="{8EDE7A58-8E27-4173-94C2-A022E6007922}" srcOrd="0" destOrd="0" presId="urn:microsoft.com/office/officeart/2005/8/layout/chart3"/>
    <dgm:cxn modelId="{983A5B68-E4ED-4457-BF78-61014C59870F}" srcId="{0F7A713C-770A-4718-9DA7-1A5D1C8C47B6}" destId="{10B12562-E9DF-43B9-B52C-7D2286C119DF}" srcOrd="3" destOrd="0" parTransId="{219BB091-FFBD-4437-B2FC-A5DC18008E2F}" sibTransId="{A72A0271-7E5D-4252-ADB0-2700A03FCF23}"/>
    <dgm:cxn modelId="{37C4C170-DCCD-4732-947C-26BF756E4E43}" type="presOf" srcId="{B88D1456-2B1F-4F81-BB54-A1C1DFEA47DF}" destId="{D16CFBFA-E9DE-4BC9-9C63-33C09ACFE4CD}" srcOrd="0" destOrd="0" presId="urn:microsoft.com/office/officeart/2005/8/layout/chart3"/>
    <dgm:cxn modelId="{3E993A59-5839-472C-9154-47896847E95B}" type="presOf" srcId="{10B12562-E9DF-43B9-B52C-7D2286C119DF}" destId="{43254509-6AB5-49C1-A635-96B53FA3979F}" srcOrd="0" destOrd="0" presId="urn:microsoft.com/office/officeart/2005/8/layout/chart3"/>
    <dgm:cxn modelId="{F1428C85-849D-4461-BA42-8F245AF30F73}" srcId="{0F7A713C-770A-4718-9DA7-1A5D1C8C47B6}" destId="{B3D286B2-C663-48AF-8514-F4B2F0A56439}" srcOrd="1" destOrd="0" parTransId="{3ABE991C-E226-41AF-BF26-04ABD6CF4AD0}" sibTransId="{750464B9-985F-44EB-A702-6F127FB4AC5D}"/>
    <dgm:cxn modelId="{CFDDF98A-2112-4EEC-B1E5-C34A20AE3840}" type="presOf" srcId="{10B12562-E9DF-43B9-B52C-7D2286C119DF}" destId="{3C9DC074-DE92-4AA8-BC08-E533141C3F4B}" srcOrd="1" destOrd="0" presId="urn:microsoft.com/office/officeart/2005/8/layout/chart3"/>
    <dgm:cxn modelId="{A3DDA78E-FD50-409F-8547-96BAF458005E}" type="presOf" srcId="{B3D286B2-C663-48AF-8514-F4B2F0A56439}" destId="{E2C6C016-70A4-4659-A9B4-44262F97C6C7}" srcOrd="1" destOrd="0" presId="urn:microsoft.com/office/officeart/2005/8/layout/chart3"/>
    <dgm:cxn modelId="{B2A56B9B-C6B7-4076-AFE1-0E2A272C93CB}" type="presOf" srcId="{3DD092C1-0A82-4A66-865C-2BBB7C042598}" destId="{6D3A911B-C42B-4BF5-88A4-A5B6614A2417}" srcOrd="1" destOrd="0" presId="urn:microsoft.com/office/officeart/2005/8/layout/chart3"/>
    <dgm:cxn modelId="{E5D2C69C-13F9-4A81-9093-CD91C11EC0EC}" srcId="{0F7A713C-770A-4718-9DA7-1A5D1C8C47B6}" destId="{3DD092C1-0A82-4A66-865C-2BBB7C042598}" srcOrd="0" destOrd="0" parTransId="{6CC79F0B-D1F0-4D10-8C53-EA5C341E2925}" sibTransId="{9EE7F51E-6788-41C1-ADA2-701AEFA20DD0}"/>
    <dgm:cxn modelId="{91B451A3-60C4-4900-8E06-0F61DF474E0C}" type="presOf" srcId="{B88D1456-2B1F-4F81-BB54-A1C1DFEA47DF}" destId="{6BA7D00B-81EB-43C6-A8B8-FE585C9286AF}" srcOrd="1" destOrd="0" presId="urn:microsoft.com/office/officeart/2005/8/layout/chart3"/>
    <dgm:cxn modelId="{AFE557BE-A295-4536-A71E-79CE78418DA8}" srcId="{0F7A713C-770A-4718-9DA7-1A5D1C8C47B6}" destId="{97548F96-80B4-42B9-BAA4-7275C4962090}" srcOrd="2" destOrd="0" parTransId="{E05B78AD-0D73-416C-8CC0-D9FCBD9BA65A}" sibTransId="{51B161F7-73BB-4A6F-BB30-A12781695DDF}"/>
    <dgm:cxn modelId="{D46EE1C2-3A59-4957-845F-CF38ED6A93AA}" srcId="{0F7A713C-770A-4718-9DA7-1A5D1C8C47B6}" destId="{B88D1456-2B1F-4F81-BB54-A1C1DFEA47DF}" srcOrd="5" destOrd="0" parTransId="{A9790B50-0878-43AA-97E2-94A1A8E6BADC}" sibTransId="{42CAFAC3-A3C9-4493-9B08-97735E8876D8}"/>
    <dgm:cxn modelId="{9CBBEDC8-065F-43DC-9948-8CF0EFFF4D57}" type="presOf" srcId="{97548F96-80B4-42B9-BAA4-7275C4962090}" destId="{06773EB4-0E14-4292-96B4-B555419A88D9}" srcOrd="1" destOrd="0" presId="urn:microsoft.com/office/officeart/2005/8/layout/chart3"/>
    <dgm:cxn modelId="{3B8802E1-A11C-4E11-ADED-F57B6AA145A1}" type="presOf" srcId="{076CCBC9-AA50-437C-8F9B-A07B8B45211B}" destId="{F11F5FA4-E137-48A1-ACE4-1FDB5A4F170A}" srcOrd="1" destOrd="0" presId="urn:microsoft.com/office/officeart/2005/8/layout/chart3"/>
    <dgm:cxn modelId="{DA8FBEE1-B093-43A1-8848-FB2A3D32C30B}" type="presOf" srcId="{3DD092C1-0A82-4A66-865C-2BBB7C042598}" destId="{B8DCEEDB-A5D8-46E7-877F-14A24A98D1D3}" srcOrd="0" destOrd="0" presId="urn:microsoft.com/office/officeart/2005/8/layout/chart3"/>
    <dgm:cxn modelId="{0FBB4CEE-4275-4BC8-8317-42CD1C67844D}" type="presOf" srcId="{076CCBC9-AA50-437C-8F9B-A07B8B45211B}" destId="{831ADAF9-B132-43AD-9D3D-5B7FCFFF9057}" srcOrd="0" destOrd="0" presId="urn:microsoft.com/office/officeart/2005/8/layout/chart3"/>
    <dgm:cxn modelId="{856AFF89-369E-4B65-838F-CBB4CA7B11C6}" type="presParOf" srcId="{885581EA-A71D-4185-A5FA-7695EB67B7A3}" destId="{B8DCEEDB-A5D8-46E7-877F-14A24A98D1D3}" srcOrd="0" destOrd="0" presId="urn:microsoft.com/office/officeart/2005/8/layout/chart3"/>
    <dgm:cxn modelId="{1A26008B-459F-43B8-8B0F-C12E809ACA74}" type="presParOf" srcId="{885581EA-A71D-4185-A5FA-7695EB67B7A3}" destId="{6D3A911B-C42B-4BF5-88A4-A5B6614A2417}" srcOrd="1" destOrd="0" presId="urn:microsoft.com/office/officeart/2005/8/layout/chart3"/>
    <dgm:cxn modelId="{CEC50744-9E85-4681-B3F4-136A3A08A0E9}" type="presParOf" srcId="{885581EA-A71D-4185-A5FA-7695EB67B7A3}" destId="{B516F2C1-CFB1-4D72-AC12-C5D2CFE0B348}" srcOrd="2" destOrd="0" presId="urn:microsoft.com/office/officeart/2005/8/layout/chart3"/>
    <dgm:cxn modelId="{32B7B37F-4514-4CAE-8B7A-509ADBA8B566}" type="presParOf" srcId="{885581EA-A71D-4185-A5FA-7695EB67B7A3}" destId="{E2C6C016-70A4-4659-A9B4-44262F97C6C7}" srcOrd="3" destOrd="0" presId="urn:microsoft.com/office/officeart/2005/8/layout/chart3"/>
    <dgm:cxn modelId="{128C5A37-4D58-41D3-933B-44CCD187DC4C}" type="presParOf" srcId="{885581EA-A71D-4185-A5FA-7695EB67B7A3}" destId="{8EDE7A58-8E27-4173-94C2-A022E6007922}" srcOrd="4" destOrd="0" presId="urn:microsoft.com/office/officeart/2005/8/layout/chart3"/>
    <dgm:cxn modelId="{4A9A325F-25C9-43E0-B1D9-6D1844207311}" type="presParOf" srcId="{885581EA-A71D-4185-A5FA-7695EB67B7A3}" destId="{06773EB4-0E14-4292-96B4-B555419A88D9}" srcOrd="5" destOrd="0" presId="urn:microsoft.com/office/officeart/2005/8/layout/chart3"/>
    <dgm:cxn modelId="{87897FA1-AB68-4243-9414-E0D89B5868FD}" type="presParOf" srcId="{885581EA-A71D-4185-A5FA-7695EB67B7A3}" destId="{43254509-6AB5-49C1-A635-96B53FA3979F}" srcOrd="6" destOrd="0" presId="urn:microsoft.com/office/officeart/2005/8/layout/chart3"/>
    <dgm:cxn modelId="{589B7F93-E1E4-40B4-9BF8-1C7517357C76}" type="presParOf" srcId="{885581EA-A71D-4185-A5FA-7695EB67B7A3}" destId="{3C9DC074-DE92-4AA8-BC08-E533141C3F4B}" srcOrd="7" destOrd="0" presId="urn:microsoft.com/office/officeart/2005/8/layout/chart3"/>
    <dgm:cxn modelId="{4313883A-2365-4919-AD30-D962533569F0}" type="presParOf" srcId="{885581EA-A71D-4185-A5FA-7695EB67B7A3}" destId="{831ADAF9-B132-43AD-9D3D-5B7FCFFF9057}" srcOrd="8" destOrd="0" presId="urn:microsoft.com/office/officeart/2005/8/layout/chart3"/>
    <dgm:cxn modelId="{47393135-4894-4018-8320-86474489EF43}" type="presParOf" srcId="{885581EA-A71D-4185-A5FA-7695EB67B7A3}" destId="{F11F5FA4-E137-48A1-ACE4-1FDB5A4F170A}" srcOrd="9" destOrd="0" presId="urn:microsoft.com/office/officeart/2005/8/layout/chart3"/>
    <dgm:cxn modelId="{0239852A-3A63-4073-A7CB-37DBAD62B6FC}" type="presParOf" srcId="{885581EA-A71D-4185-A5FA-7695EB67B7A3}" destId="{D16CFBFA-E9DE-4BC9-9C63-33C09ACFE4CD}" srcOrd="10" destOrd="0" presId="urn:microsoft.com/office/officeart/2005/8/layout/chart3"/>
    <dgm:cxn modelId="{E5336B86-115A-4718-8E42-E5F2F387EE78}" type="presParOf" srcId="{885581EA-A71D-4185-A5FA-7695EB67B7A3}" destId="{6BA7D00B-81EB-43C6-A8B8-FE585C9286AF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846AE-6D2F-42DE-9CD6-19F640CD5B27}">
      <dsp:nvSpPr>
        <dsp:cNvPr id="0" name=""/>
        <dsp:cNvSpPr/>
      </dsp:nvSpPr>
      <dsp:spPr>
        <a:xfrm>
          <a:off x="0" y="0"/>
          <a:ext cx="6591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68297-6785-4946-A537-F41C0EBCB1C9}">
      <dsp:nvSpPr>
        <dsp:cNvPr id="0" name=""/>
        <dsp:cNvSpPr/>
      </dsp:nvSpPr>
      <dsp:spPr>
        <a:xfrm>
          <a:off x="0" y="0"/>
          <a:ext cx="1318260" cy="36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accent3">
                  <a:lumMod val="50000"/>
                </a:schemeClr>
              </a:solidFill>
            </a:rPr>
            <a:t>вплив на ґрунт</a:t>
          </a:r>
        </a:p>
      </dsp:txBody>
      <dsp:txXfrm>
        <a:off x="0" y="0"/>
        <a:ext cx="1318260" cy="3633787"/>
      </dsp:txXfrm>
    </dsp:sp>
    <dsp:sp modelId="{4D238699-317C-4653-AA9D-7CCD40549CF1}">
      <dsp:nvSpPr>
        <dsp:cNvPr id="0" name=""/>
        <dsp:cNvSpPr/>
      </dsp:nvSpPr>
      <dsp:spPr>
        <a:xfrm>
          <a:off x="1417129" y="34244"/>
          <a:ext cx="517417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на вміст органічної речовини</a:t>
          </a:r>
        </a:p>
      </dsp:txBody>
      <dsp:txXfrm>
        <a:off x="1417129" y="34244"/>
        <a:ext cx="5174170" cy="684883"/>
      </dsp:txXfrm>
    </dsp:sp>
    <dsp:sp modelId="{91C7144C-8B66-49D5-AC50-ACAB59FBB763}">
      <dsp:nvSpPr>
        <dsp:cNvPr id="0" name=""/>
        <dsp:cNvSpPr/>
      </dsp:nvSpPr>
      <dsp:spPr>
        <a:xfrm>
          <a:off x="1318259" y="719127"/>
          <a:ext cx="527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8832D-7EB8-49CF-90F1-CB63F7A6E588}">
      <dsp:nvSpPr>
        <dsp:cNvPr id="0" name=""/>
        <dsp:cNvSpPr/>
      </dsp:nvSpPr>
      <dsp:spPr>
        <a:xfrm>
          <a:off x="1417129" y="753372"/>
          <a:ext cx="517417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на структуру, водний і повітряний режими </a:t>
          </a:r>
        </a:p>
      </dsp:txBody>
      <dsp:txXfrm>
        <a:off x="1417129" y="753372"/>
        <a:ext cx="5174170" cy="684883"/>
      </dsp:txXfrm>
    </dsp:sp>
    <dsp:sp modelId="{38AAC081-0CF6-4D9D-9D5F-5CC186E8BFCC}">
      <dsp:nvSpPr>
        <dsp:cNvPr id="0" name=""/>
        <dsp:cNvSpPr/>
      </dsp:nvSpPr>
      <dsp:spPr>
        <a:xfrm>
          <a:off x="1318259" y="1438255"/>
          <a:ext cx="527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F94F6-8A93-4326-8DBB-D4C121BF1BC5}">
      <dsp:nvSpPr>
        <dsp:cNvPr id="0" name=""/>
        <dsp:cNvSpPr/>
      </dsp:nvSpPr>
      <dsp:spPr>
        <a:xfrm>
          <a:off x="1417129" y="1472499"/>
          <a:ext cx="517417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на кислотність і буферність</a:t>
          </a:r>
        </a:p>
      </dsp:txBody>
      <dsp:txXfrm>
        <a:off x="1417129" y="1472499"/>
        <a:ext cx="5174170" cy="684883"/>
      </dsp:txXfrm>
    </dsp:sp>
    <dsp:sp modelId="{64CE450A-9B1B-475E-9407-860F85281DF7}">
      <dsp:nvSpPr>
        <dsp:cNvPr id="0" name=""/>
        <dsp:cNvSpPr/>
      </dsp:nvSpPr>
      <dsp:spPr>
        <a:xfrm>
          <a:off x="1318259" y="2157383"/>
          <a:ext cx="527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654C-28E4-4539-8013-3B0348F2213E}">
      <dsp:nvSpPr>
        <dsp:cNvPr id="0" name=""/>
        <dsp:cNvSpPr/>
      </dsp:nvSpPr>
      <dsp:spPr>
        <a:xfrm>
          <a:off x="1417129" y="2191627"/>
          <a:ext cx="517417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утворення фізіологічно активних речовин</a:t>
          </a:r>
        </a:p>
      </dsp:txBody>
      <dsp:txXfrm>
        <a:off x="1417129" y="2191627"/>
        <a:ext cx="5174170" cy="684883"/>
      </dsp:txXfrm>
    </dsp:sp>
    <dsp:sp modelId="{0B998FD9-D6B1-4DB3-8587-2CAED3D49A48}">
      <dsp:nvSpPr>
        <dsp:cNvPr id="0" name=""/>
        <dsp:cNvSpPr/>
      </dsp:nvSpPr>
      <dsp:spPr>
        <a:xfrm>
          <a:off x="1318259" y="2876511"/>
          <a:ext cx="527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0DE8A-59A9-4ECA-A315-B9D256AB9276}">
      <dsp:nvSpPr>
        <dsp:cNvPr id="0" name=""/>
        <dsp:cNvSpPr/>
      </dsp:nvSpPr>
      <dsp:spPr>
        <a:xfrm>
          <a:off x="1417129" y="2910755"/>
          <a:ext cx="517417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стимулюють розвиток рослин і ґрунтової мікрофлори</a:t>
          </a:r>
        </a:p>
      </dsp:txBody>
      <dsp:txXfrm>
        <a:off x="1417129" y="2910755"/>
        <a:ext cx="5174170" cy="684883"/>
      </dsp:txXfrm>
    </dsp:sp>
    <dsp:sp modelId="{6712E896-11DE-4AA8-88D4-342895EC16EA}">
      <dsp:nvSpPr>
        <dsp:cNvPr id="0" name=""/>
        <dsp:cNvSpPr/>
      </dsp:nvSpPr>
      <dsp:spPr>
        <a:xfrm>
          <a:off x="1318259" y="3595639"/>
          <a:ext cx="527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58259-4FBF-441E-9085-671367A312D5}">
      <dsp:nvSpPr>
        <dsp:cNvPr id="0" name=""/>
        <dsp:cNvSpPr/>
      </dsp:nvSpPr>
      <dsp:spPr>
        <a:xfrm>
          <a:off x="892062" y="203896"/>
          <a:ext cx="3638774" cy="314233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10-30% органічних речовин</a:t>
          </a:r>
        </a:p>
      </dsp:txBody>
      <dsp:txXfrm>
        <a:off x="2753035" y="785228"/>
        <a:ext cx="1342880" cy="935218"/>
      </dsp:txXfrm>
    </dsp:sp>
    <dsp:sp modelId="{7A725528-7521-4A64-89B1-AFBA8C4E8135}">
      <dsp:nvSpPr>
        <dsp:cNvPr id="0" name=""/>
        <dsp:cNvSpPr/>
      </dsp:nvSpPr>
      <dsp:spPr>
        <a:xfrm>
          <a:off x="1056623" y="377509"/>
          <a:ext cx="3052381" cy="3052381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0,5-2% – N</a:t>
          </a:r>
        </a:p>
      </dsp:txBody>
      <dsp:txXfrm>
        <a:off x="2637320" y="1958206"/>
        <a:ext cx="1126473" cy="908446"/>
      </dsp:txXfrm>
    </dsp:sp>
    <dsp:sp modelId="{410D2746-059A-425E-AB05-BDC36B05171E}">
      <dsp:nvSpPr>
        <dsp:cNvPr id="0" name=""/>
        <dsp:cNvSpPr/>
      </dsp:nvSpPr>
      <dsp:spPr>
        <a:xfrm>
          <a:off x="1056623" y="377509"/>
          <a:ext cx="3052381" cy="3052381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0,25-0,5 – Р</a:t>
          </a:r>
          <a:r>
            <a:rPr lang="uk-UA" sz="2000" b="1" kern="1200" baseline="-25000" dirty="0"/>
            <a:t>2</a:t>
          </a:r>
          <a:r>
            <a:rPr lang="uk-UA" sz="2000" b="1" kern="1200" dirty="0"/>
            <a:t>O</a:t>
          </a:r>
          <a:r>
            <a:rPr lang="uk-UA" sz="2000" b="1" kern="1200" baseline="-25000" dirty="0"/>
            <a:t>5</a:t>
          </a:r>
          <a:endParaRPr lang="uk-UA" sz="2000" b="1" kern="1200" dirty="0"/>
        </a:p>
      </dsp:txBody>
      <dsp:txXfrm>
        <a:off x="1401833" y="1958206"/>
        <a:ext cx="1126473" cy="908446"/>
      </dsp:txXfrm>
    </dsp:sp>
    <dsp:sp modelId="{39BC0143-534E-4A8A-BE1B-2127F752ADC7}">
      <dsp:nvSpPr>
        <dsp:cNvPr id="0" name=""/>
        <dsp:cNvSpPr/>
      </dsp:nvSpPr>
      <dsp:spPr>
        <a:xfrm>
          <a:off x="1056623" y="377509"/>
          <a:ext cx="3052381" cy="3052381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0,2-0,8% К</a:t>
          </a:r>
          <a:r>
            <a:rPr lang="uk-UA" sz="2000" b="1" kern="1200" baseline="-25000" dirty="0"/>
            <a:t>2</a:t>
          </a:r>
          <a:r>
            <a:rPr lang="uk-UA" sz="2000" b="1" kern="1200" dirty="0"/>
            <a:t>О</a:t>
          </a:r>
        </a:p>
      </dsp:txBody>
      <dsp:txXfrm>
        <a:off x="1401833" y="940746"/>
        <a:ext cx="1126473" cy="9084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7279C-6195-4F6D-B4B0-1218CC435F2C}">
      <dsp:nvSpPr>
        <dsp:cNvPr id="0" name=""/>
        <dsp:cNvSpPr/>
      </dsp:nvSpPr>
      <dsp:spPr>
        <a:xfrm>
          <a:off x="990972" y="1242"/>
          <a:ext cx="2827501" cy="1696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Самостійна</a:t>
          </a:r>
          <a:endParaRPr lang="uk-UA" sz="2400" b="1" kern="1200" dirty="0"/>
        </a:p>
      </dsp:txBody>
      <dsp:txXfrm>
        <a:off x="990972" y="1242"/>
        <a:ext cx="2827501" cy="1696501"/>
      </dsp:txXfrm>
    </dsp:sp>
    <dsp:sp modelId="{AFDDF40A-4C98-44A7-9BCC-ABEA4286B301}">
      <dsp:nvSpPr>
        <dsp:cNvPr id="0" name=""/>
        <dsp:cNvSpPr/>
      </dsp:nvSpPr>
      <dsp:spPr>
        <a:xfrm>
          <a:off x="4101224" y="1242"/>
          <a:ext cx="2827501" cy="1696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Проміжна </a:t>
          </a:r>
          <a:br>
            <a:rPr lang="uk-UA" sz="2400" b="1" i="1" kern="1200" dirty="0"/>
          </a:br>
          <a:r>
            <a:rPr lang="uk-UA" sz="2400" b="1" i="1" kern="1200" dirty="0"/>
            <a:t>(підсівна післяукісна</a:t>
          </a:r>
          <a:endParaRPr lang="uk-UA" sz="2400" b="1" kern="1200" dirty="0"/>
        </a:p>
      </dsp:txBody>
      <dsp:txXfrm>
        <a:off x="4101224" y="1242"/>
        <a:ext cx="2827501" cy="1696501"/>
      </dsp:txXfrm>
    </dsp:sp>
    <dsp:sp modelId="{A823AE0F-F260-47E2-B563-EDDABE1F8A5B}">
      <dsp:nvSpPr>
        <dsp:cNvPr id="0" name=""/>
        <dsp:cNvSpPr/>
      </dsp:nvSpPr>
      <dsp:spPr>
        <a:xfrm>
          <a:off x="7211476" y="1242"/>
          <a:ext cx="2827501" cy="1696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Укісна</a:t>
          </a:r>
          <a:endParaRPr lang="uk-UA" sz="2400" b="1" kern="1200" dirty="0"/>
        </a:p>
      </dsp:txBody>
      <dsp:txXfrm>
        <a:off x="7211476" y="1242"/>
        <a:ext cx="2827501" cy="1696501"/>
      </dsp:txXfrm>
    </dsp:sp>
    <dsp:sp modelId="{A29D081B-6FCE-447E-AE09-C71B78EB7EE8}">
      <dsp:nvSpPr>
        <dsp:cNvPr id="0" name=""/>
        <dsp:cNvSpPr/>
      </dsp:nvSpPr>
      <dsp:spPr>
        <a:xfrm>
          <a:off x="4101224" y="1980494"/>
          <a:ext cx="2827501" cy="1696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Отавна або </a:t>
          </a:r>
          <a:br>
            <a:rPr lang="uk-UA" sz="2400" b="1" i="1" kern="1200" dirty="0"/>
          </a:br>
          <a:r>
            <a:rPr lang="uk-UA" sz="2400" b="1" i="1" kern="1200" dirty="0" err="1"/>
            <a:t>укісно</a:t>
          </a:r>
          <a:r>
            <a:rPr lang="uk-UA" sz="2400" b="1" i="1" kern="1200" dirty="0"/>
            <a:t>-отавна</a:t>
          </a:r>
          <a:endParaRPr lang="uk-UA" sz="2400" b="1" kern="1200" dirty="0"/>
        </a:p>
      </dsp:txBody>
      <dsp:txXfrm>
        <a:off x="4101224" y="1980494"/>
        <a:ext cx="2827501" cy="1696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BE104-D4AD-4DA8-9669-84B95D82B71E}">
      <dsp:nvSpPr>
        <dsp:cNvPr id="0" name=""/>
        <dsp:cNvSpPr/>
      </dsp:nvSpPr>
      <dsp:spPr>
        <a:xfrm>
          <a:off x="556344" y="2589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гній</a:t>
          </a:r>
        </a:p>
      </dsp:txBody>
      <dsp:txXfrm>
        <a:off x="556344" y="2589"/>
        <a:ext cx="1836529" cy="1101917"/>
      </dsp:txXfrm>
    </dsp:sp>
    <dsp:sp modelId="{E3A95C09-08C6-468A-9BFB-E4615A78DC8E}">
      <dsp:nvSpPr>
        <dsp:cNvPr id="0" name=""/>
        <dsp:cNvSpPr/>
      </dsp:nvSpPr>
      <dsp:spPr>
        <a:xfrm>
          <a:off x="2576527" y="2589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гноївка</a:t>
          </a:r>
        </a:p>
      </dsp:txBody>
      <dsp:txXfrm>
        <a:off x="2576527" y="2589"/>
        <a:ext cx="1836529" cy="1101917"/>
      </dsp:txXfrm>
    </dsp:sp>
    <dsp:sp modelId="{74B1B41C-4934-45EF-819D-28F188C6D90C}">
      <dsp:nvSpPr>
        <dsp:cNvPr id="0" name=""/>
        <dsp:cNvSpPr/>
      </dsp:nvSpPr>
      <dsp:spPr>
        <a:xfrm>
          <a:off x="4596710" y="2589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пташиний послід</a:t>
          </a:r>
        </a:p>
      </dsp:txBody>
      <dsp:txXfrm>
        <a:off x="4596710" y="2589"/>
        <a:ext cx="1836529" cy="1101917"/>
      </dsp:txXfrm>
    </dsp:sp>
    <dsp:sp modelId="{CDCF2851-F3BB-48C5-8F8B-4331FEFBABCC}">
      <dsp:nvSpPr>
        <dsp:cNvPr id="0" name=""/>
        <dsp:cNvSpPr/>
      </dsp:nvSpPr>
      <dsp:spPr>
        <a:xfrm>
          <a:off x="6616892" y="2589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фекалій</a:t>
          </a:r>
        </a:p>
      </dsp:txBody>
      <dsp:txXfrm>
        <a:off x="6616892" y="2589"/>
        <a:ext cx="1836529" cy="1101917"/>
      </dsp:txXfrm>
    </dsp:sp>
    <dsp:sp modelId="{3C4BB2B3-FA4E-4D8A-A22A-D15CE76A94F0}">
      <dsp:nvSpPr>
        <dsp:cNvPr id="0" name=""/>
        <dsp:cNvSpPr/>
      </dsp:nvSpPr>
      <dsp:spPr>
        <a:xfrm>
          <a:off x="8637075" y="2589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побутові відходи</a:t>
          </a:r>
        </a:p>
      </dsp:txBody>
      <dsp:txXfrm>
        <a:off x="8637075" y="2589"/>
        <a:ext cx="1836529" cy="1101917"/>
      </dsp:txXfrm>
    </dsp:sp>
    <dsp:sp modelId="{0542EE83-24F4-484C-B5C6-C9388EDCF2DD}">
      <dsp:nvSpPr>
        <dsp:cNvPr id="0" name=""/>
        <dsp:cNvSpPr/>
      </dsp:nvSpPr>
      <dsp:spPr>
        <a:xfrm>
          <a:off x="556344" y="1288160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торф</a:t>
          </a:r>
        </a:p>
      </dsp:txBody>
      <dsp:txXfrm>
        <a:off x="556344" y="1288160"/>
        <a:ext cx="1836529" cy="1101917"/>
      </dsp:txXfrm>
    </dsp:sp>
    <dsp:sp modelId="{EFA20085-82E8-461E-9DE1-9E6F4BAD3A4C}">
      <dsp:nvSpPr>
        <dsp:cNvPr id="0" name=""/>
        <dsp:cNvSpPr/>
      </dsp:nvSpPr>
      <dsp:spPr>
        <a:xfrm>
          <a:off x="2576527" y="1288160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мул</a:t>
          </a:r>
        </a:p>
      </dsp:txBody>
      <dsp:txXfrm>
        <a:off x="2576527" y="1288160"/>
        <a:ext cx="1836529" cy="1101917"/>
      </dsp:txXfrm>
    </dsp:sp>
    <dsp:sp modelId="{C98D7474-B3F4-4B44-8CE5-B4480D853F2D}">
      <dsp:nvSpPr>
        <dsp:cNvPr id="0" name=""/>
        <dsp:cNvSpPr/>
      </dsp:nvSpPr>
      <dsp:spPr>
        <a:xfrm>
          <a:off x="4596710" y="1288160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сапропель</a:t>
          </a:r>
        </a:p>
      </dsp:txBody>
      <dsp:txXfrm>
        <a:off x="4596710" y="1288160"/>
        <a:ext cx="1836529" cy="1101917"/>
      </dsp:txXfrm>
    </dsp:sp>
    <dsp:sp modelId="{5548E822-4E78-4AF5-8E34-34F6117E9875}">
      <dsp:nvSpPr>
        <dsp:cNvPr id="0" name=""/>
        <dsp:cNvSpPr/>
      </dsp:nvSpPr>
      <dsp:spPr>
        <a:xfrm>
          <a:off x="6616892" y="1288160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вермікомпост = біогумус</a:t>
          </a:r>
        </a:p>
      </dsp:txBody>
      <dsp:txXfrm>
        <a:off x="6616892" y="1288160"/>
        <a:ext cx="1836529" cy="1101917"/>
      </dsp:txXfrm>
    </dsp:sp>
    <dsp:sp modelId="{9155DF5D-113B-4221-8B7D-008FA2DDB746}">
      <dsp:nvSpPr>
        <dsp:cNvPr id="0" name=""/>
        <dsp:cNvSpPr/>
      </dsp:nvSpPr>
      <dsp:spPr>
        <a:xfrm>
          <a:off x="8637075" y="1288160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гумати</a:t>
          </a:r>
        </a:p>
      </dsp:txBody>
      <dsp:txXfrm>
        <a:off x="8637075" y="1288160"/>
        <a:ext cx="1836529" cy="1101917"/>
      </dsp:txXfrm>
    </dsp:sp>
    <dsp:sp modelId="{A549A61E-90D3-4B17-A652-BD31884CE304}">
      <dsp:nvSpPr>
        <dsp:cNvPr id="0" name=""/>
        <dsp:cNvSpPr/>
      </dsp:nvSpPr>
      <dsp:spPr>
        <a:xfrm>
          <a:off x="4596710" y="2573730"/>
          <a:ext cx="1836529" cy="1101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зелені добрива</a:t>
          </a:r>
        </a:p>
      </dsp:txBody>
      <dsp:txXfrm>
        <a:off x="4596710" y="2573730"/>
        <a:ext cx="1836529" cy="1101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FD971-6678-442B-8A71-1633DF50AAFD}">
      <dsp:nvSpPr>
        <dsp:cNvPr id="0" name=""/>
        <dsp:cNvSpPr/>
      </dsp:nvSpPr>
      <dsp:spPr>
        <a:xfrm>
          <a:off x="1113660" y="214791"/>
          <a:ext cx="2672964" cy="267296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N – 0,5%</a:t>
          </a:r>
        </a:p>
      </dsp:txBody>
      <dsp:txXfrm>
        <a:off x="2566925" y="708017"/>
        <a:ext cx="906898" cy="890988"/>
      </dsp:txXfrm>
    </dsp:sp>
    <dsp:sp modelId="{4EC26D23-4BB0-489E-8158-0DA7CA4DA7BB}">
      <dsp:nvSpPr>
        <dsp:cNvPr id="0" name=""/>
        <dsp:cNvSpPr/>
      </dsp:nvSpPr>
      <dsp:spPr>
        <a:xfrm>
          <a:off x="975875" y="294344"/>
          <a:ext cx="2672964" cy="267296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Р</a:t>
          </a:r>
          <a:r>
            <a:rPr lang="uk-UA" sz="2700" kern="1200" baseline="-25000" dirty="0"/>
            <a:t>2</a:t>
          </a:r>
          <a:r>
            <a:rPr lang="uk-UA" sz="2700" kern="1200" dirty="0"/>
            <a:t>О</a:t>
          </a:r>
          <a:r>
            <a:rPr lang="uk-UA" sz="2700" kern="1200" baseline="-25000" dirty="0"/>
            <a:t>5</a:t>
          </a:r>
          <a:r>
            <a:rPr lang="uk-UA" sz="2700" kern="1200" dirty="0"/>
            <a:t> – 0,25%</a:t>
          </a:r>
        </a:p>
      </dsp:txBody>
      <dsp:txXfrm>
        <a:off x="1707758" y="1980857"/>
        <a:ext cx="1209198" cy="827346"/>
      </dsp:txXfrm>
    </dsp:sp>
    <dsp:sp modelId="{D8A887FE-9467-46EC-840B-DAE360349931}">
      <dsp:nvSpPr>
        <dsp:cNvPr id="0" name=""/>
        <dsp:cNvSpPr/>
      </dsp:nvSpPr>
      <dsp:spPr>
        <a:xfrm>
          <a:off x="975875" y="294344"/>
          <a:ext cx="2672964" cy="267296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К</a:t>
          </a:r>
          <a:r>
            <a:rPr lang="uk-UA" sz="2700" kern="1200" baseline="-25000" dirty="0"/>
            <a:t>2</a:t>
          </a:r>
          <a:r>
            <a:rPr lang="uk-UA" sz="2700" kern="1200" dirty="0"/>
            <a:t>О – 0,6%</a:t>
          </a:r>
        </a:p>
      </dsp:txBody>
      <dsp:txXfrm>
        <a:off x="1262264" y="819390"/>
        <a:ext cx="906898" cy="890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F4AFA-3A87-4CCD-A72A-8882AA335470}">
      <dsp:nvSpPr>
        <dsp:cNvPr id="0" name=""/>
        <dsp:cNvSpPr/>
      </dsp:nvSpPr>
      <dsp:spPr>
        <a:xfrm>
          <a:off x="0" y="2220011"/>
          <a:ext cx="11029950" cy="1456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+mn-lt"/>
            </a:rPr>
            <a:t>за ступенем розкладеності солом’яної підстилки </a:t>
          </a:r>
        </a:p>
      </dsp:txBody>
      <dsp:txXfrm>
        <a:off x="0" y="2220011"/>
        <a:ext cx="11029950" cy="786546"/>
      </dsp:txXfrm>
    </dsp:sp>
    <dsp:sp modelId="{4F04613A-C183-484B-846C-5A28B576C2A9}">
      <dsp:nvSpPr>
        <dsp:cNvPr id="0" name=""/>
        <dsp:cNvSpPr/>
      </dsp:nvSpPr>
      <dsp:spPr>
        <a:xfrm>
          <a:off x="0" y="2977426"/>
          <a:ext cx="2757487" cy="670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 dirty="0">
              <a:latin typeface="+mn-lt"/>
            </a:rPr>
            <a:t>свіжий</a:t>
          </a:r>
        </a:p>
      </dsp:txBody>
      <dsp:txXfrm>
        <a:off x="0" y="2977426"/>
        <a:ext cx="2757487" cy="670021"/>
      </dsp:txXfrm>
    </dsp:sp>
    <dsp:sp modelId="{8A02DCD3-0200-4E5A-8E6C-1D2E208D1BAE}">
      <dsp:nvSpPr>
        <dsp:cNvPr id="0" name=""/>
        <dsp:cNvSpPr/>
      </dsp:nvSpPr>
      <dsp:spPr>
        <a:xfrm>
          <a:off x="2757487" y="2977426"/>
          <a:ext cx="2757487" cy="670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 dirty="0">
              <a:latin typeface="+mn-lt"/>
            </a:rPr>
            <a:t>напівперепрілий</a:t>
          </a:r>
        </a:p>
      </dsp:txBody>
      <dsp:txXfrm>
        <a:off x="2757487" y="2977426"/>
        <a:ext cx="2757487" cy="670021"/>
      </dsp:txXfrm>
    </dsp:sp>
    <dsp:sp modelId="{E09E23EE-E9DD-40A1-BC9B-1CD50ABCFF2F}">
      <dsp:nvSpPr>
        <dsp:cNvPr id="0" name=""/>
        <dsp:cNvSpPr/>
      </dsp:nvSpPr>
      <dsp:spPr>
        <a:xfrm>
          <a:off x="5514975" y="2977426"/>
          <a:ext cx="2757487" cy="670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 dirty="0">
              <a:latin typeface="+mn-lt"/>
            </a:rPr>
            <a:t>перепрілий</a:t>
          </a:r>
        </a:p>
      </dsp:txBody>
      <dsp:txXfrm>
        <a:off x="5514975" y="2977426"/>
        <a:ext cx="2757487" cy="670021"/>
      </dsp:txXfrm>
    </dsp:sp>
    <dsp:sp modelId="{BEE6D4BB-0B17-432B-A5D2-55A3192974F2}">
      <dsp:nvSpPr>
        <dsp:cNvPr id="0" name=""/>
        <dsp:cNvSpPr/>
      </dsp:nvSpPr>
      <dsp:spPr>
        <a:xfrm>
          <a:off x="8272462" y="2977426"/>
          <a:ext cx="2757487" cy="670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 dirty="0">
              <a:latin typeface="+mn-lt"/>
            </a:rPr>
            <a:t>перегній</a:t>
          </a:r>
        </a:p>
      </dsp:txBody>
      <dsp:txXfrm>
        <a:off x="8272462" y="2977426"/>
        <a:ext cx="2757487" cy="670021"/>
      </dsp:txXfrm>
    </dsp:sp>
    <dsp:sp modelId="{4EB2C673-97D1-49E6-A8FF-B1B01D9EB76B}">
      <dsp:nvSpPr>
        <dsp:cNvPr id="0" name=""/>
        <dsp:cNvSpPr/>
      </dsp:nvSpPr>
      <dsp:spPr>
        <a:xfrm rot="10800000">
          <a:off x="0" y="58806"/>
          <a:ext cx="11029950" cy="22402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+mn-lt"/>
            </a:rPr>
            <a:t>за походженням</a:t>
          </a:r>
        </a:p>
      </dsp:txBody>
      <dsp:txXfrm rot="-10800000">
        <a:off x="0" y="58806"/>
        <a:ext cx="11029950" cy="786310"/>
      </dsp:txXfrm>
    </dsp:sp>
    <dsp:sp modelId="{EEA5FA05-0D9A-4347-9489-BE575A1D5292}">
      <dsp:nvSpPr>
        <dsp:cNvPr id="0" name=""/>
        <dsp:cNvSpPr/>
      </dsp:nvSpPr>
      <dsp:spPr>
        <a:xfrm>
          <a:off x="0" y="787969"/>
          <a:ext cx="5514975" cy="669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підстилковий (твердий) </a:t>
          </a:r>
        </a:p>
      </dsp:txBody>
      <dsp:txXfrm>
        <a:off x="0" y="787969"/>
        <a:ext cx="5514975" cy="669820"/>
      </dsp:txXfrm>
    </dsp:sp>
    <dsp:sp modelId="{092A9FF6-0D73-479B-A494-E3964646033A}">
      <dsp:nvSpPr>
        <dsp:cNvPr id="0" name=""/>
        <dsp:cNvSpPr/>
      </dsp:nvSpPr>
      <dsp:spPr>
        <a:xfrm>
          <a:off x="5514975" y="787969"/>
          <a:ext cx="5514975" cy="669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безпідстилковий (рідкий</a:t>
          </a:r>
          <a:r>
            <a:rPr lang="uk-UA" sz="2000" kern="1200" dirty="0">
              <a:latin typeface="+mn-lt"/>
            </a:rPr>
            <a:t>)</a:t>
          </a:r>
        </a:p>
      </dsp:txBody>
      <dsp:txXfrm>
        <a:off x="5514975" y="787969"/>
        <a:ext cx="5514975" cy="669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9B9DA-EA27-4E66-B21D-D71250EB6FC7}">
      <dsp:nvSpPr>
        <dsp:cNvPr id="0" name=""/>
        <dsp:cNvSpPr/>
      </dsp:nvSpPr>
      <dsp:spPr>
        <a:xfrm>
          <a:off x="1263930" y="245280"/>
          <a:ext cx="3052381" cy="305238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>
              <a:latin typeface="Corbel" panose="020B0503020204020204" pitchFamily="34" charset="0"/>
            </a:rPr>
            <a:t>N - </a:t>
          </a:r>
          <a:r>
            <a:rPr lang="uk-UA" sz="2700" b="0" kern="1200" dirty="0">
              <a:latin typeface="Corbel" panose="020B0503020204020204" pitchFamily="34" charset="0"/>
            </a:rPr>
            <a:t>0,2-0,25%</a:t>
          </a:r>
        </a:p>
      </dsp:txBody>
      <dsp:txXfrm>
        <a:off x="2923481" y="808517"/>
        <a:ext cx="1035629" cy="1017460"/>
      </dsp:txXfrm>
    </dsp:sp>
    <dsp:sp modelId="{D8F0853B-783C-4485-9449-ACB418867D2D}">
      <dsp:nvSpPr>
        <dsp:cNvPr id="0" name=""/>
        <dsp:cNvSpPr/>
      </dsp:nvSpPr>
      <dsp:spPr>
        <a:xfrm>
          <a:off x="1106587" y="336125"/>
          <a:ext cx="3052381" cy="305238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kern="1200" dirty="0">
              <a:latin typeface="Corbel" panose="020B0503020204020204" pitchFamily="34" charset="0"/>
            </a:rPr>
            <a:t>К</a:t>
          </a:r>
          <a:r>
            <a:rPr lang="uk-UA" sz="2700" b="0" kern="1200" baseline="-25000" dirty="0">
              <a:latin typeface="Corbel" panose="020B0503020204020204" pitchFamily="34" charset="0"/>
            </a:rPr>
            <a:t>2</a:t>
          </a:r>
          <a:r>
            <a:rPr lang="uk-UA" sz="2700" b="0" kern="1200" dirty="0">
              <a:latin typeface="Corbel" panose="020B0503020204020204" pitchFamily="34" charset="0"/>
            </a:rPr>
            <a:t>О </a:t>
          </a:r>
          <a:r>
            <a:rPr lang="en-US" sz="2700" b="0" kern="1200" dirty="0">
              <a:latin typeface="Corbel" panose="020B0503020204020204" pitchFamily="34" charset="0"/>
            </a:rPr>
            <a:t>- </a:t>
          </a:r>
          <a:r>
            <a:rPr lang="uk-UA" sz="2700" b="0" kern="1200" dirty="0">
              <a:latin typeface="Corbel" panose="020B0503020204020204" pitchFamily="34" charset="0"/>
            </a:rPr>
            <a:t>0,4-0,5% </a:t>
          </a:r>
        </a:p>
      </dsp:txBody>
      <dsp:txXfrm>
        <a:off x="1942358" y="2262032"/>
        <a:ext cx="1380839" cy="944784"/>
      </dsp:txXfrm>
    </dsp:sp>
    <dsp:sp modelId="{68FAF515-F493-4FF9-B5DD-470AEE22D8E1}">
      <dsp:nvSpPr>
        <dsp:cNvPr id="0" name=""/>
        <dsp:cNvSpPr/>
      </dsp:nvSpPr>
      <dsp:spPr>
        <a:xfrm>
          <a:off x="1106587" y="336125"/>
          <a:ext cx="3052381" cy="305238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kern="1200" dirty="0">
              <a:latin typeface="Corbel" panose="020B0503020204020204" pitchFamily="34" charset="0"/>
            </a:rPr>
            <a:t>Р</a:t>
          </a:r>
          <a:r>
            <a:rPr lang="uk-UA" sz="2700" b="0" kern="1200" baseline="-25000" dirty="0">
              <a:latin typeface="Corbel" panose="020B0503020204020204" pitchFamily="34" charset="0"/>
            </a:rPr>
            <a:t>2</a:t>
          </a:r>
          <a:r>
            <a:rPr lang="uk-UA" sz="2700" b="0" kern="1200" dirty="0">
              <a:latin typeface="Corbel" panose="020B0503020204020204" pitchFamily="34" charset="0"/>
            </a:rPr>
            <a:t>О</a:t>
          </a:r>
          <a:r>
            <a:rPr lang="uk-UA" sz="2700" b="0" kern="1200" baseline="-25000" dirty="0">
              <a:latin typeface="Corbel" panose="020B0503020204020204" pitchFamily="34" charset="0"/>
            </a:rPr>
            <a:t>5</a:t>
          </a:r>
          <a:r>
            <a:rPr lang="en-US" sz="2700" b="0" kern="1200" baseline="-25000" dirty="0">
              <a:latin typeface="Corbel" panose="020B0503020204020204" pitchFamily="34" charset="0"/>
            </a:rPr>
            <a:t> -</a:t>
          </a:r>
          <a:r>
            <a:rPr lang="uk-UA" sz="2700" b="0" kern="1200" dirty="0">
              <a:latin typeface="Corbel" panose="020B0503020204020204" pitchFamily="34" charset="0"/>
            </a:rPr>
            <a:t> 0,01-0,06% </a:t>
          </a:r>
        </a:p>
      </dsp:txBody>
      <dsp:txXfrm>
        <a:off x="1433628" y="935700"/>
        <a:ext cx="1035629" cy="1017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5D994-1630-4B63-B94B-5043F450491A}">
      <dsp:nvSpPr>
        <dsp:cNvPr id="0" name=""/>
        <dsp:cNvSpPr/>
      </dsp:nvSpPr>
      <dsp:spPr>
        <a:xfrm>
          <a:off x="1238676" y="217118"/>
          <a:ext cx="3052381" cy="3052381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>
              <a:latin typeface="Corbel" panose="020B0503020204020204" pitchFamily="34" charset="0"/>
            </a:rPr>
            <a:t>N – 1</a:t>
          </a:r>
          <a:r>
            <a:rPr lang="uk-UA" sz="2700" b="0" kern="1200" dirty="0">
              <a:latin typeface="Corbel" panose="020B0503020204020204" pitchFamily="34" charset="0"/>
            </a:rPr>
            <a:t>,5%</a:t>
          </a:r>
          <a:endParaRPr lang="uk-UA" sz="2700" kern="1200" dirty="0">
            <a:latin typeface="Corbel" panose="020B0503020204020204" pitchFamily="34" charset="0"/>
          </a:endParaRPr>
        </a:p>
      </dsp:txBody>
      <dsp:txXfrm>
        <a:off x="2803384" y="673159"/>
        <a:ext cx="1035629" cy="708588"/>
      </dsp:txXfrm>
    </dsp:sp>
    <dsp:sp modelId="{1D673F40-C575-4A6C-87AE-90DF6F7723AC}">
      <dsp:nvSpPr>
        <dsp:cNvPr id="0" name=""/>
        <dsp:cNvSpPr/>
      </dsp:nvSpPr>
      <dsp:spPr>
        <a:xfrm>
          <a:off x="1131842" y="364287"/>
          <a:ext cx="3052381" cy="3052381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Corbel" panose="020B0503020204020204" pitchFamily="34" charset="0"/>
            </a:rPr>
            <a:t>Р – 1,4%</a:t>
          </a:r>
        </a:p>
      </dsp:txBody>
      <dsp:txXfrm>
        <a:off x="3126791" y="1745126"/>
        <a:ext cx="908446" cy="766729"/>
      </dsp:txXfrm>
    </dsp:sp>
    <dsp:sp modelId="{A3C0AD29-10F3-42F6-901B-3449538EB2CC}">
      <dsp:nvSpPr>
        <dsp:cNvPr id="0" name=""/>
        <dsp:cNvSpPr/>
      </dsp:nvSpPr>
      <dsp:spPr>
        <a:xfrm>
          <a:off x="1131842" y="364287"/>
          <a:ext cx="3052381" cy="3052381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Corbel" panose="020B0503020204020204" pitchFamily="34" charset="0"/>
            </a:rPr>
            <a:t>К – 2,9%</a:t>
          </a:r>
        </a:p>
      </dsp:txBody>
      <dsp:txXfrm>
        <a:off x="2112965" y="2653572"/>
        <a:ext cx="1090136" cy="654081"/>
      </dsp:txXfrm>
    </dsp:sp>
    <dsp:sp modelId="{10D31EAF-2E5B-4EC8-9D83-B1088595B232}">
      <dsp:nvSpPr>
        <dsp:cNvPr id="0" name=""/>
        <dsp:cNvSpPr/>
      </dsp:nvSpPr>
      <dsp:spPr>
        <a:xfrm>
          <a:off x="1131842" y="364287"/>
          <a:ext cx="3052381" cy="3052381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>
              <a:latin typeface="Corbel" panose="020B0503020204020204" pitchFamily="34" charset="0"/>
            </a:rPr>
            <a:t>Са</a:t>
          </a:r>
          <a:r>
            <a:rPr lang="uk-UA" sz="2700" kern="1200" dirty="0">
              <a:latin typeface="Corbel" panose="020B0503020204020204" pitchFamily="34" charset="0"/>
            </a:rPr>
            <a:t> – 0,7%</a:t>
          </a:r>
        </a:p>
      </dsp:txBody>
      <dsp:txXfrm>
        <a:off x="1277194" y="1745126"/>
        <a:ext cx="908446" cy="766729"/>
      </dsp:txXfrm>
    </dsp:sp>
    <dsp:sp modelId="{533E8BDC-7417-4DA3-A67C-9824F4C6DE5A}">
      <dsp:nvSpPr>
        <dsp:cNvPr id="0" name=""/>
        <dsp:cNvSpPr/>
      </dsp:nvSpPr>
      <dsp:spPr>
        <a:xfrm>
          <a:off x="1131842" y="364287"/>
          <a:ext cx="3052381" cy="3052381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orbel" panose="020B0503020204020204" pitchFamily="34" charset="0"/>
            </a:rPr>
            <a:t>Mg</a:t>
          </a:r>
          <a:r>
            <a:rPr lang="uk-UA" sz="2700" kern="1200" dirty="0">
              <a:latin typeface="Corbel" panose="020B0503020204020204" pitchFamily="34" charset="0"/>
            </a:rPr>
            <a:t>- 56%</a:t>
          </a:r>
        </a:p>
      </dsp:txBody>
      <dsp:txXfrm>
        <a:off x="1576981" y="829411"/>
        <a:ext cx="1035629" cy="708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3E2CE-56B5-49DA-A35B-E91E50711071}">
      <dsp:nvSpPr>
        <dsp:cNvPr id="0" name=""/>
        <dsp:cNvSpPr/>
      </dsp:nvSpPr>
      <dsp:spPr>
        <a:xfrm>
          <a:off x="970127" y="242921"/>
          <a:ext cx="3482644" cy="2986235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Органічна речовина – 30%</a:t>
          </a:r>
        </a:p>
      </dsp:txBody>
      <dsp:txXfrm>
        <a:off x="2751251" y="795374"/>
        <a:ext cx="1285261" cy="888760"/>
      </dsp:txXfrm>
    </dsp:sp>
    <dsp:sp modelId="{5F3DAABD-090A-4329-8D22-A95B722E62C5}">
      <dsp:nvSpPr>
        <dsp:cNvPr id="0" name=""/>
        <dsp:cNvSpPr/>
      </dsp:nvSpPr>
      <dsp:spPr>
        <a:xfrm>
          <a:off x="1056623" y="338484"/>
          <a:ext cx="3052381" cy="3052381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0,8-3,0% – N</a:t>
          </a:r>
        </a:p>
      </dsp:txBody>
      <dsp:txXfrm>
        <a:off x="2637320" y="1919182"/>
        <a:ext cx="1126473" cy="908446"/>
      </dsp:txXfrm>
    </dsp:sp>
    <dsp:sp modelId="{BE0F6247-7E0B-4085-87C4-5AB43F3EA8E1}">
      <dsp:nvSpPr>
        <dsp:cNvPr id="0" name=""/>
        <dsp:cNvSpPr/>
      </dsp:nvSpPr>
      <dsp:spPr>
        <a:xfrm>
          <a:off x="1056623" y="338484"/>
          <a:ext cx="3052381" cy="3052381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0,8-5% – Р</a:t>
          </a:r>
          <a:r>
            <a:rPr lang="uk-UA" sz="2000" kern="1200" baseline="-25000" dirty="0"/>
            <a:t>2</a:t>
          </a:r>
          <a:r>
            <a:rPr lang="uk-UA" sz="2000" kern="1200" dirty="0"/>
            <a:t>О</a:t>
          </a:r>
          <a:r>
            <a:rPr lang="uk-UA" sz="2000" kern="1200" baseline="-25000" dirty="0"/>
            <a:t>5</a:t>
          </a:r>
          <a:endParaRPr lang="uk-UA" sz="2000" kern="1200" dirty="0"/>
        </a:p>
      </dsp:txBody>
      <dsp:txXfrm>
        <a:off x="1401833" y="1919182"/>
        <a:ext cx="1126473" cy="908446"/>
      </dsp:txXfrm>
    </dsp:sp>
    <dsp:sp modelId="{6C57DE3F-08DA-4BFD-BF2F-65EFB678F03F}">
      <dsp:nvSpPr>
        <dsp:cNvPr id="0" name=""/>
        <dsp:cNvSpPr/>
      </dsp:nvSpPr>
      <dsp:spPr>
        <a:xfrm>
          <a:off x="1056623" y="338484"/>
          <a:ext cx="3052381" cy="3052381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1-2% – К</a:t>
          </a:r>
          <a:r>
            <a:rPr lang="uk-UA" sz="2000" kern="1200" baseline="-25000" dirty="0"/>
            <a:t>2</a:t>
          </a:r>
          <a:r>
            <a:rPr lang="uk-UA" sz="2000" kern="1200" dirty="0"/>
            <a:t>О</a:t>
          </a:r>
        </a:p>
      </dsp:txBody>
      <dsp:txXfrm>
        <a:off x="1401833" y="901721"/>
        <a:ext cx="1126473" cy="908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E48C7-EA48-414A-8FE5-79E74FDFCA1B}">
      <dsp:nvSpPr>
        <dsp:cNvPr id="0" name=""/>
        <dsp:cNvSpPr/>
      </dsp:nvSpPr>
      <dsp:spPr>
        <a:xfrm>
          <a:off x="992631" y="2585"/>
          <a:ext cx="1527838" cy="76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За умовами утворення</a:t>
          </a:r>
        </a:p>
      </dsp:txBody>
      <dsp:txXfrm>
        <a:off x="1015005" y="24959"/>
        <a:ext cx="1483090" cy="719171"/>
      </dsp:txXfrm>
    </dsp:sp>
    <dsp:sp modelId="{A4027B02-E1C6-4DDE-80DD-D8652373A4AF}">
      <dsp:nvSpPr>
        <dsp:cNvPr id="0" name=""/>
        <dsp:cNvSpPr/>
      </dsp:nvSpPr>
      <dsp:spPr>
        <a:xfrm>
          <a:off x="1145415" y="766504"/>
          <a:ext cx="152783" cy="572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39"/>
              </a:lnTo>
              <a:lnTo>
                <a:pt x="152783" y="5729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2ADFF-EEBC-4A8D-A372-568BEF600D28}">
      <dsp:nvSpPr>
        <dsp:cNvPr id="0" name=""/>
        <dsp:cNvSpPr/>
      </dsp:nvSpPr>
      <dsp:spPr>
        <a:xfrm>
          <a:off x="1298199" y="957484"/>
          <a:ext cx="1222270" cy="76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верховий</a:t>
          </a:r>
        </a:p>
      </dsp:txBody>
      <dsp:txXfrm>
        <a:off x="1320573" y="979858"/>
        <a:ext cx="1177522" cy="719171"/>
      </dsp:txXfrm>
    </dsp:sp>
    <dsp:sp modelId="{47C64CAE-AB7D-488B-AC72-EED51C6F18CE}">
      <dsp:nvSpPr>
        <dsp:cNvPr id="0" name=""/>
        <dsp:cNvSpPr/>
      </dsp:nvSpPr>
      <dsp:spPr>
        <a:xfrm>
          <a:off x="1145415" y="766504"/>
          <a:ext cx="152783" cy="152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838"/>
              </a:lnTo>
              <a:lnTo>
                <a:pt x="152783" y="152783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5F671-5552-4320-823B-C019BA4F074F}">
      <dsp:nvSpPr>
        <dsp:cNvPr id="0" name=""/>
        <dsp:cNvSpPr/>
      </dsp:nvSpPr>
      <dsp:spPr>
        <a:xfrm>
          <a:off x="1298199" y="1912383"/>
          <a:ext cx="1222270" cy="76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низинний</a:t>
          </a:r>
        </a:p>
      </dsp:txBody>
      <dsp:txXfrm>
        <a:off x="1320573" y="1934757"/>
        <a:ext cx="1177522" cy="719171"/>
      </dsp:txXfrm>
    </dsp:sp>
    <dsp:sp modelId="{6634CFB5-4B6D-4105-A1D1-123E518C6912}">
      <dsp:nvSpPr>
        <dsp:cNvPr id="0" name=""/>
        <dsp:cNvSpPr/>
      </dsp:nvSpPr>
      <dsp:spPr>
        <a:xfrm>
          <a:off x="1145415" y="766504"/>
          <a:ext cx="152783" cy="248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737"/>
              </a:lnTo>
              <a:lnTo>
                <a:pt x="152783" y="24827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F3557-B39F-4CCF-B30C-AB673F8C9FAC}">
      <dsp:nvSpPr>
        <dsp:cNvPr id="0" name=""/>
        <dsp:cNvSpPr/>
      </dsp:nvSpPr>
      <dsp:spPr>
        <a:xfrm>
          <a:off x="1298199" y="2867282"/>
          <a:ext cx="1379503" cy="76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перехідний</a:t>
          </a:r>
        </a:p>
      </dsp:txBody>
      <dsp:txXfrm>
        <a:off x="1320573" y="2889656"/>
        <a:ext cx="1334755" cy="719171"/>
      </dsp:txXfrm>
    </dsp:sp>
    <dsp:sp modelId="{08CA53FA-DA14-4A10-97E3-CE847126954B}">
      <dsp:nvSpPr>
        <dsp:cNvPr id="0" name=""/>
        <dsp:cNvSpPr/>
      </dsp:nvSpPr>
      <dsp:spPr>
        <a:xfrm>
          <a:off x="2902429" y="2585"/>
          <a:ext cx="1527838" cy="76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За характером рослинності</a:t>
          </a:r>
        </a:p>
      </dsp:txBody>
      <dsp:txXfrm>
        <a:off x="2924803" y="24959"/>
        <a:ext cx="1483090" cy="719171"/>
      </dsp:txXfrm>
    </dsp:sp>
    <dsp:sp modelId="{84C63F96-859E-47FF-B6B3-910D37001B48}">
      <dsp:nvSpPr>
        <dsp:cNvPr id="0" name=""/>
        <dsp:cNvSpPr/>
      </dsp:nvSpPr>
      <dsp:spPr>
        <a:xfrm>
          <a:off x="3055213" y="766504"/>
          <a:ext cx="152783" cy="572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39"/>
              </a:lnTo>
              <a:lnTo>
                <a:pt x="152783" y="5729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FB1D7-F578-4AC5-8AF8-A6CACF26C109}">
      <dsp:nvSpPr>
        <dsp:cNvPr id="0" name=""/>
        <dsp:cNvSpPr/>
      </dsp:nvSpPr>
      <dsp:spPr>
        <a:xfrm>
          <a:off x="3207997" y="957484"/>
          <a:ext cx="1222270" cy="76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сфагновий </a:t>
          </a:r>
        </a:p>
      </dsp:txBody>
      <dsp:txXfrm>
        <a:off x="3230371" y="979858"/>
        <a:ext cx="1177522" cy="719171"/>
      </dsp:txXfrm>
    </dsp:sp>
    <dsp:sp modelId="{97CC0DB5-275D-497D-A9C0-27C948329874}">
      <dsp:nvSpPr>
        <dsp:cNvPr id="0" name=""/>
        <dsp:cNvSpPr/>
      </dsp:nvSpPr>
      <dsp:spPr>
        <a:xfrm>
          <a:off x="3055213" y="766504"/>
          <a:ext cx="152783" cy="152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838"/>
              </a:lnTo>
              <a:lnTo>
                <a:pt x="152783" y="152783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F9138-DE84-48E9-BF21-C998EDF7EA89}">
      <dsp:nvSpPr>
        <dsp:cNvPr id="0" name=""/>
        <dsp:cNvSpPr/>
      </dsp:nvSpPr>
      <dsp:spPr>
        <a:xfrm>
          <a:off x="3207997" y="1912383"/>
          <a:ext cx="1222270" cy="76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/>
            <a:t>деревно</a:t>
          </a:r>
          <a:r>
            <a:rPr lang="uk-UA" sz="1800" b="1" kern="1200" dirty="0"/>
            <a:t>-осиковий</a:t>
          </a:r>
        </a:p>
      </dsp:txBody>
      <dsp:txXfrm>
        <a:off x="3230371" y="1934757"/>
        <a:ext cx="1177522" cy="719171"/>
      </dsp:txXfrm>
    </dsp:sp>
    <dsp:sp modelId="{5889B713-1EE0-4E2E-8D77-200663A4D741}">
      <dsp:nvSpPr>
        <dsp:cNvPr id="0" name=""/>
        <dsp:cNvSpPr/>
      </dsp:nvSpPr>
      <dsp:spPr>
        <a:xfrm>
          <a:off x="3055213" y="766504"/>
          <a:ext cx="152783" cy="248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737"/>
              </a:lnTo>
              <a:lnTo>
                <a:pt x="152783" y="24827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B2445-8827-4955-BB88-47DB490EF8B2}">
      <dsp:nvSpPr>
        <dsp:cNvPr id="0" name=""/>
        <dsp:cNvSpPr/>
      </dsp:nvSpPr>
      <dsp:spPr>
        <a:xfrm>
          <a:off x="3207997" y="2867282"/>
          <a:ext cx="1222270" cy="76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трав’яний</a:t>
          </a:r>
        </a:p>
      </dsp:txBody>
      <dsp:txXfrm>
        <a:off x="3230371" y="2889656"/>
        <a:ext cx="1177522" cy="719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CEEDB-A5D8-46E7-877F-14A24A98D1D3}">
      <dsp:nvSpPr>
        <dsp:cNvPr id="0" name=""/>
        <dsp:cNvSpPr/>
      </dsp:nvSpPr>
      <dsp:spPr>
        <a:xfrm>
          <a:off x="1230681" y="212031"/>
          <a:ext cx="3052381" cy="3052381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0,5-2,5% – N</a:t>
          </a:r>
        </a:p>
      </dsp:txBody>
      <dsp:txXfrm>
        <a:off x="2789576" y="539072"/>
        <a:ext cx="890277" cy="654081"/>
      </dsp:txXfrm>
    </dsp:sp>
    <dsp:sp modelId="{B516F2C1-CFB1-4D72-AC12-C5D2CFE0B348}">
      <dsp:nvSpPr>
        <dsp:cNvPr id="0" name=""/>
        <dsp:cNvSpPr/>
      </dsp:nvSpPr>
      <dsp:spPr>
        <a:xfrm>
          <a:off x="1139837" y="369374"/>
          <a:ext cx="3052381" cy="3052381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0,15-0,20% – Р</a:t>
          </a:r>
          <a:r>
            <a:rPr lang="uk-UA" sz="1600" b="1" kern="1200" baseline="-25000" dirty="0"/>
            <a:t>2</a:t>
          </a:r>
          <a:r>
            <a:rPr lang="uk-UA" sz="1600" b="1" kern="1200" dirty="0"/>
            <a:t>O</a:t>
          </a:r>
          <a:r>
            <a:rPr lang="uk-UA" sz="1600" b="1" kern="1200" baseline="-25000" dirty="0"/>
            <a:t>5</a:t>
          </a:r>
          <a:endParaRPr lang="uk-UA" sz="1600" b="1" kern="1200" dirty="0"/>
        </a:p>
      </dsp:txBody>
      <dsp:txXfrm>
        <a:off x="3229264" y="1586693"/>
        <a:ext cx="922981" cy="617743"/>
      </dsp:txXfrm>
    </dsp:sp>
    <dsp:sp modelId="{8EDE7A58-8E27-4173-94C2-A022E6007922}">
      <dsp:nvSpPr>
        <dsp:cNvPr id="0" name=""/>
        <dsp:cNvSpPr/>
      </dsp:nvSpPr>
      <dsp:spPr>
        <a:xfrm>
          <a:off x="1139837" y="369374"/>
          <a:ext cx="3052381" cy="3052381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2-4% – </a:t>
          </a:r>
          <a:r>
            <a:rPr lang="uk-UA" sz="1600" b="1" kern="1200" dirty="0" err="1"/>
            <a:t>СаО</a:t>
          </a:r>
          <a:r>
            <a:rPr lang="uk-UA" sz="1600" b="1" kern="1200" dirty="0"/>
            <a:t> </a:t>
          </a:r>
        </a:p>
      </dsp:txBody>
      <dsp:txXfrm>
        <a:off x="2698731" y="2440633"/>
        <a:ext cx="890277" cy="654081"/>
      </dsp:txXfrm>
    </dsp:sp>
    <dsp:sp modelId="{43254509-6AB5-49C1-A635-96B53FA3979F}">
      <dsp:nvSpPr>
        <dsp:cNvPr id="0" name=""/>
        <dsp:cNvSpPr/>
      </dsp:nvSpPr>
      <dsp:spPr>
        <a:xfrm>
          <a:off x="1139837" y="369374"/>
          <a:ext cx="3052381" cy="3052381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0,5-2,5% </a:t>
          </a:r>
          <a:r>
            <a:rPr lang="uk-UA" sz="1600" b="1" kern="1200" dirty="0" err="1"/>
            <a:t>MgO</a:t>
          </a:r>
          <a:endParaRPr lang="uk-UA" sz="1600" b="1" kern="1200" dirty="0"/>
        </a:p>
      </dsp:txBody>
      <dsp:txXfrm>
        <a:off x="1743045" y="2440633"/>
        <a:ext cx="890277" cy="654081"/>
      </dsp:txXfrm>
    </dsp:sp>
    <dsp:sp modelId="{831ADAF9-B132-43AD-9D3D-5B7FCFFF9057}">
      <dsp:nvSpPr>
        <dsp:cNvPr id="0" name=""/>
        <dsp:cNvSpPr/>
      </dsp:nvSpPr>
      <dsp:spPr>
        <a:xfrm>
          <a:off x="1139837" y="369374"/>
          <a:ext cx="3052381" cy="3052381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органічних речовин - 12 -80%</a:t>
          </a:r>
        </a:p>
      </dsp:txBody>
      <dsp:txXfrm>
        <a:off x="1187076" y="1586693"/>
        <a:ext cx="922981" cy="617743"/>
      </dsp:txXfrm>
    </dsp:sp>
    <dsp:sp modelId="{D16CFBFA-E9DE-4BC9-9C63-33C09ACFE4CD}">
      <dsp:nvSpPr>
        <dsp:cNvPr id="0" name=""/>
        <dsp:cNvSpPr/>
      </dsp:nvSpPr>
      <dsp:spPr>
        <a:xfrm>
          <a:off x="1139837" y="369374"/>
          <a:ext cx="3052381" cy="3052381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золи – 20 - 90%</a:t>
          </a:r>
        </a:p>
      </dsp:txBody>
      <dsp:txXfrm>
        <a:off x="1743045" y="696415"/>
        <a:ext cx="890277" cy="65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F1OzbacgP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P0MxMEn-o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16E01-95E9-47EF-45DA-E40350F47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>
                <a:effectLst/>
                <a:ea typeface="Calibri" panose="020F0502020204030204" pitchFamily="34" charset="0"/>
              </a:rPr>
              <a:t>ОРГАНІЧНІ ДОБРИВА</a:t>
            </a:r>
            <a:endParaRPr lang="uk-UA" sz="44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5554311-4B4E-FAA6-A711-666B030D3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Лекція № 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05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8E6DC-1FA7-154A-5423-777262E5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Гноївка</a:t>
            </a:r>
            <a:r>
              <a:rPr lang="uk-UA" i="1" dirty="0">
                <a:effectLst/>
                <a:ea typeface="Calibri" panose="020F0502020204030204" pitchFamily="34" charset="0"/>
              </a:rPr>
              <a:t> — </a:t>
            </a:r>
            <a:r>
              <a:rPr lang="uk-UA" dirty="0">
                <a:effectLst/>
                <a:ea typeface="Calibri" panose="020F0502020204030204" pitchFamily="34" charset="0"/>
              </a:rPr>
              <a:t>цінне швидкодіюче азотно-калійне добриво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56749CD-76AF-A34C-666D-FF28AA25CD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000" y="2100301"/>
            <a:ext cx="3340250" cy="2833737"/>
          </a:xfrm>
          <a:prstGeom prst="rect">
            <a:avLst/>
          </a:prstGeom>
        </p:spPr>
      </p:pic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E30F9298-CE0E-37F7-8661-75C14094E2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0204697"/>
              </p:ext>
            </p:extLst>
          </p:nvPr>
        </p:nvGraphicFramePr>
        <p:xfrm>
          <a:off x="3635375" y="1870937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95CA5C9-DD83-21D1-6315-B399D142CE8F}"/>
              </a:ext>
            </a:extLst>
          </p:cNvPr>
          <p:cNvSpPr txBox="1"/>
          <p:nvPr/>
        </p:nvSpPr>
        <p:spPr>
          <a:xfrm>
            <a:off x="8790039" y="2348715"/>
            <a:ext cx="28207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dirty="0">
                <a:effectLst/>
                <a:ea typeface="Calibri" panose="020F0502020204030204" pitchFamily="34" charset="0"/>
              </a:rPr>
              <a:t>Нітроген міститься у формі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сечовини</a:t>
            </a:r>
            <a:r>
              <a:rPr lang="uk-UA" sz="2200" dirty="0">
                <a:effectLst/>
                <a:ea typeface="Calibri" panose="020F0502020204030204" pitchFamily="34" charset="0"/>
              </a:rPr>
              <a:t> </a:t>
            </a:r>
            <a:r>
              <a:rPr lang="uk-UA" sz="2200" b="1" i="1" dirty="0">
                <a:effectLst/>
                <a:ea typeface="Calibri" panose="020F0502020204030204" pitchFamily="34" charset="0"/>
              </a:rPr>
              <a:t>СО(NH</a:t>
            </a:r>
            <a:r>
              <a:rPr lang="uk-UA" sz="2200" b="1" i="1" baseline="-25000" dirty="0">
                <a:effectLst/>
                <a:ea typeface="Calibri" panose="020F0502020204030204" pitchFamily="34" charset="0"/>
              </a:rPr>
              <a:t>2</a:t>
            </a:r>
            <a:r>
              <a:rPr lang="uk-UA" sz="2200" b="1" i="1" dirty="0">
                <a:effectLst/>
                <a:ea typeface="Calibri" panose="020F0502020204030204" pitchFamily="34" charset="0"/>
              </a:rPr>
              <a:t>)</a:t>
            </a:r>
            <a:r>
              <a:rPr lang="uk-UA" sz="2200" b="1" i="1" baseline="-25000" dirty="0">
                <a:effectLst/>
                <a:ea typeface="Calibri" panose="020F0502020204030204" pitchFamily="34" charset="0"/>
              </a:rPr>
              <a:t>2</a:t>
            </a:r>
            <a:r>
              <a:rPr lang="uk-UA" sz="2200" i="1" dirty="0">
                <a:effectLst/>
                <a:ea typeface="Calibri" panose="020F0502020204030204" pitchFamily="34" charset="0"/>
              </a:rPr>
              <a:t>, </a:t>
            </a:r>
            <a:r>
              <a:rPr lang="uk-UA" sz="2200" dirty="0">
                <a:effectLst/>
                <a:ea typeface="Calibri" panose="020F0502020204030204" pitchFamily="34" charset="0"/>
              </a:rPr>
              <a:t>яка під дією уробактерій перетворюється на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амоній карбонат</a:t>
            </a:r>
            <a:r>
              <a:rPr lang="uk-UA" sz="2200" dirty="0">
                <a:effectLst/>
                <a:ea typeface="Calibri" panose="020F0502020204030204" pitchFamily="34" charset="0"/>
              </a:rPr>
              <a:t>, що легко розкладається на вуглекислий газ, амоніак і воду.</a:t>
            </a:r>
            <a:endParaRPr lang="uk-UA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B23D4-3A4A-21D3-C346-2653015C1D0D}"/>
              </a:ext>
            </a:extLst>
          </p:cNvPr>
          <p:cNvSpPr txBox="1"/>
          <p:nvPr/>
        </p:nvSpPr>
        <p:spPr>
          <a:xfrm>
            <a:off x="845574" y="533450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>
                <a:effectLst/>
                <a:ea typeface="Calibri" panose="020F0502020204030204" pitchFamily="34" charset="0"/>
              </a:rPr>
              <a:t>Одночасно</a:t>
            </a:r>
            <a:r>
              <a:rPr lang="uk-UA" sz="2200" dirty="0">
                <a:effectLst/>
                <a:ea typeface="Calibri" panose="020F0502020204030204" pitchFamily="34" charset="0"/>
              </a:rPr>
              <a:t> з внесенням гноївки слід вносити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фосфорні добрива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308394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B4C52-663E-A61F-FEB1-43083AD9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Пташиний послід </a:t>
            </a:r>
            <a:r>
              <a:rPr lang="en-US" sz="3200" b="1" i="1" dirty="0">
                <a:effectLst/>
                <a:ea typeface="Calibri" panose="020F0502020204030204" pitchFamily="34" charset="0"/>
              </a:rPr>
              <a:t>- </a:t>
            </a:r>
            <a:r>
              <a:rPr lang="uk-UA" sz="2400" b="0" i="0" dirty="0">
                <a:effectLst/>
                <a:latin typeface="+mn-lt"/>
              </a:rPr>
              <a:t>Цінне сильнодіюче добриво</a:t>
            </a:r>
            <a:r>
              <a:rPr lang="ru-RU" sz="2400" b="0" i="0" dirty="0">
                <a:effectLst/>
                <a:latin typeface="+mn-lt"/>
              </a:rPr>
              <a:t>. </a:t>
            </a:r>
            <a:r>
              <a:rPr lang="uk-UA" sz="2400" b="0" i="0" dirty="0">
                <a:effectLst/>
                <a:latin typeface="+mn-lt"/>
              </a:rPr>
              <a:t>Зазвичай як добриво використовується послід курей, качок, голубів</a:t>
            </a:r>
            <a:r>
              <a:rPr lang="ru-RU" sz="2400" b="0" i="0" dirty="0">
                <a:effectLst/>
                <a:latin typeface="+mn-lt"/>
              </a:rPr>
              <a:t> та </a:t>
            </a:r>
            <a:r>
              <a:rPr lang="uk-UA" sz="2400" b="0" i="0" dirty="0">
                <a:effectLst/>
                <a:latin typeface="+mn-lt"/>
              </a:rPr>
              <a:t>гусок</a:t>
            </a:r>
            <a:endParaRPr lang="uk-UA" sz="2400" dirty="0">
              <a:latin typeface="+mn-lt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00629EE-2060-A051-F52B-6A3B74E709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670" y="2594826"/>
            <a:ext cx="3654261" cy="2610186"/>
          </a:xfrm>
          <a:prstGeom prst="rect">
            <a:avLst/>
          </a:prstGeom>
        </p:spPr>
      </p:pic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0B48D3EC-29D0-9F05-9DDB-31D1B3A6D2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2078863"/>
              </p:ext>
            </p:extLst>
          </p:nvPr>
        </p:nvGraphicFramePr>
        <p:xfrm>
          <a:off x="4034811" y="2247321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129852-EE4B-E63F-D992-357DE5FC8E8E}"/>
              </a:ext>
            </a:extLst>
          </p:cNvPr>
          <p:cNvSpPr txBox="1"/>
          <p:nvPr/>
        </p:nvSpPr>
        <p:spPr>
          <a:xfrm>
            <a:off x="8733441" y="2741787"/>
            <a:ext cx="25633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dirty="0">
                <a:effectLst/>
                <a:ea typeface="Calibri" panose="020F0502020204030204" pitchFamily="34" charset="0"/>
              </a:rPr>
              <a:t>Свіжий послід містить Нітроген у формі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сечової кислоти (С</a:t>
            </a:r>
            <a:r>
              <a:rPr lang="uk-UA" sz="2200" b="1" baseline="-25000" dirty="0">
                <a:effectLst/>
                <a:ea typeface="Calibri" panose="020F0502020204030204" pitchFamily="34" charset="0"/>
              </a:rPr>
              <a:t>6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Н</a:t>
            </a:r>
            <a:r>
              <a:rPr lang="uk-UA" sz="2200" b="1" baseline="-25000" dirty="0">
                <a:effectLst/>
                <a:ea typeface="Calibri" panose="020F0502020204030204" pitchFamily="34" charset="0"/>
              </a:rPr>
              <a:t>4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N</a:t>
            </a:r>
            <a:r>
              <a:rPr lang="uk-UA" sz="2200" b="1" baseline="-25000" dirty="0">
                <a:effectLst/>
                <a:ea typeface="Calibri" panose="020F0502020204030204" pitchFamily="34" charset="0"/>
              </a:rPr>
              <a:t>4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О</a:t>
            </a:r>
            <a:r>
              <a:rPr lang="uk-UA" sz="2200" b="1" baseline="-25000" dirty="0">
                <a:effectLst/>
                <a:ea typeface="Calibri" panose="020F0502020204030204" pitchFamily="34" charset="0"/>
              </a:rPr>
              <a:t>3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)</a:t>
            </a:r>
            <a:r>
              <a:rPr lang="uk-UA" sz="2200" dirty="0">
                <a:effectLst/>
                <a:ea typeface="Calibri" panose="020F0502020204030204" pitchFamily="34" charset="0"/>
              </a:rPr>
              <a:t>, яка легко розкладається з виділенням амоніаку</a:t>
            </a:r>
            <a:endParaRPr lang="uk-UA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3AA62-E003-B24F-EF39-5469DA5C79A6}"/>
              </a:ext>
            </a:extLst>
          </p:cNvPr>
          <p:cNvSpPr txBox="1"/>
          <p:nvPr/>
        </p:nvSpPr>
        <p:spPr>
          <a:xfrm>
            <a:off x="581193" y="5865213"/>
            <a:ext cx="7923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ea typeface="Calibri" panose="020F0502020204030204" pitchFamily="34" charset="0"/>
              </a:rPr>
              <a:t>Для зменшення втрат Нітрогену до пташиного посліду 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добавляють</a:t>
            </a:r>
            <a:r>
              <a:rPr lang="uk-UA" sz="2000" dirty="0">
                <a:effectLst/>
                <a:ea typeface="Calibri" panose="020F0502020204030204" pitchFamily="34" charset="0"/>
              </a:rPr>
              <a:t> 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сухий торф, перегній та суперфосфат або фосфоритне борошно</a:t>
            </a:r>
            <a:r>
              <a:rPr lang="uk-UA" sz="2000" dirty="0">
                <a:effectLst/>
                <a:ea typeface="Calibri" panose="020F0502020204030204" pitchFamily="34" charset="0"/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0043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F93EC67-7F2E-C61F-842A-5FD6E050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Запитання після </a:t>
            </a:r>
            <a:r>
              <a:rPr lang="uk-UA" b="1" dirty="0" err="1"/>
              <a:t>відеофрагменту</a:t>
            </a:r>
            <a:r>
              <a:rPr lang="uk-UA" b="1" dirty="0"/>
              <a:t>:</a:t>
            </a:r>
            <a:br>
              <a:rPr lang="uk-UA" b="1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6F3782C-74E9-0282-EA81-D4F67825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https://www.youtube.com/watch?v=_F1OzbacgPo</a:t>
            </a:r>
            <a:endParaRPr lang="uk-UA" sz="2000" dirty="0"/>
          </a:p>
          <a:p>
            <a:r>
              <a:rPr lang="uk-UA" sz="2000" dirty="0"/>
              <a:t>Хто є засновником органічного землеробства?</a:t>
            </a:r>
          </a:p>
          <a:p>
            <a:r>
              <a:rPr lang="uk-UA" sz="2000" dirty="0"/>
              <a:t>Які шкідливі речовини утворюються при розкладі гною?</a:t>
            </a:r>
          </a:p>
          <a:p>
            <a:r>
              <a:rPr lang="uk-UA" sz="2000" dirty="0"/>
              <a:t>Кількість яких хімічних елементів збільшилася при внесенні гною? Яка причина цього зростання?</a:t>
            </a:r>
          </a:p>
          <a:p>
            <a:r>
              <a:rPr lang="uk-UA" sz="2000" dirty="0"/>
              <a:t>За яких умов не можна вносити гній через антагонізм елементів живлення?</a:t>
            </a:r>
          </a:p>
          <a:p>
            <a:r>
              <a:rPr lang="uk-UA" sz="2000" dirty="0"/>
              <a:t>Як гній впливає на кислотність ґрунту?</a:t>
            </a:r>
          </a:p>
          <a:p>
            <a:r>
              <a:rPr lang="uk-UA" sz="2000" dirty="0"/>
              <a:t>Чому не можна вносити гній по листу?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951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BF1B2-4B40-E9F2-4817-58B22974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7"/>
            <a:ext cx="11029616" cy="1498345"/>
          </a:xfrm>
        </p:spPr>
        <p:txBody>
          <a:bodyPr anchor="t">
            <a:normAutofit/>
          </a:bodyPr>
          <a:lstStyle/>
          <a:p>
            <a:pPr algn="ctr"/>
            <a:r>
              <a:rPr lang="uk-UA" sz="3000" b="0" i="0" dirty="0">
                <a:effectLst/>
              </a:rPr>
              <a:t>Компост</a:t>
            </a:r>
            <a:r>
              <a:rPr lang="uk-UA" sz="2400" b="0" i="0" dirty="0">
                <a:effectLst/>
              </a:rPr>
              <a:t> — </a:t>
            </a:r>
            <a:r>
              <a:rPr lang="uk-UA" sz="2200" b="0" i="0" dirty="0">
                <a:effectLst/>
              </a:rPr>
              <a:t>це органічні добрива, які утворюються внаслідок розкладання органічних </a:t>
            </a:r>
            <a:r>
              <a:rPr lang="uk-UA" sz="2200" dirty="0"/>
              <a:t>речовин </a:t>
            </a:r>
            <a:r>
              <a:rPr lang="uk-UA" sz="1800" dirty="0"/>
              <a:t> </a:t>
            </a:r>
            <a:r>
              <a:rPr lang="uk-UA" sz="2200" b="0" i="0" dirty="0">
                <a:effectLst/>
              </a:rPr>
              <a:t>мікроорганізмами</a:t>
            </a:r>
            <a:r>
              <a:rPr lang="uk-UA" sz="2400" b="0" i="0" dirty="0">
                <a:effectLst/>
              </a:rPr>
              <a:t>.</a:t>
            </a:r>
            <a:endParaRPr lang="uk-UA" sz="24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3932D02-0C42-4E50-FDA8-C6AA117A5C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839244"/>
            <a:ext cx="3463925" cy="2158855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7EA318-60F4-3C77-2532-2623D12A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575" y="2228003"/>
            <a:ext cx="6248234" cy="3633047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k-UA" sz="2000" b="1" i="1" dirty="0" err="1">
                <a:effectLst/>
                <a:ea typeface="Calibri" panose="020F0502020204030204" pitchFamily="34" charset="0"/>
              </a:rPr>
              <a:t>Компости</a:t>
            </a:r>
            <a:r>
              <a:rPr lang="uk-UA" sz="2000" b="1" i="1" dirty="0">
                <a:effectLst/>
                <a:ea typeface="Calibri" panose="020F0502020204030204" pitchFamily="34" charset="0"/>
              </a:rPr>
              <a:t> </a:t>
            </a:r>
            <a:r>
              <a:rPr lang="uk-UA" sz="2000" dirty="0">
                <a:effectLst/>
                <a:ea typeface="Calibri" panose="020F0502020204030204" pitchFamily="34" charset="0"/>
              </a:rPr>
              <a:t>– це органічні добрива, отримані внаслідок </a:t>
            </a:r>
            <a:r>
              <a:rPr lang="uk-UA" sz="2000" b="1" dirty="0" err="1">
                <a:effectLst/>
                <a:ea typeface="Calibri" panose="020F0502020204030204" pitchFamily="34" charset="0"/>
              </a:rPr>
              <a:t>біотермічного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 процесу мінералізації і гуміфікації </a:t>
            </a:r>
            <a:r>
              <a:rPr lang="uk-UA" sz="2000" dirty="0">
                <a:effectLst/>
                <a:ea typeface="Calibri" panose="020F0502020204030204" pitchFamily="34" charset="0"/>
              </a:rPr>
              <a:t>зазвичай двох органічних компонентів під дією мікроорганізмів. При цьому 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в одному </a:t>
            </a:r>
            <a:r>
              <a:rPr lang="uk-UA" sz="2000" dirty="0">
                <a:effectLst/>
                <a:ea typeface="Calibri" panose="020F0502020204030204" pitchFamily="34" charset="0"/>
              </a:rPr>
              <a:t>з компонентів 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зменшуються втрати елементів живлення </a:t>
            </a:r>
            <a:r>
              <a:rPr lang="uk-UA" sz="2000" dirty="0">
                <a:effectLst/>
                <a:ea typeface="Calibri" panose="020F0502020204030204" pitchFamily="34" charset="0"/>
              </a:rPr>
              <a:t>(гній, гноївка, пташиний послід, фекалії та ін.) з одночасним пришвидшенням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розкладання іншого </a:t>
            </a:r>
            <a:r>
              <a:rPr lang="uk-UA" sz="2000" dirty="0">
                <a:effectLst/>
                <a:ea typeface="Calibri" panose="020F0502020204030204" pitchFamily="34" charset="0"/>
              </a:rPr>
              <a:t>(торф, солома, тирса, побутове сміття та ін.) і перетворенням на доступні для рослин форми елементів живлення, що містяться в них.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4339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43CFB-C38F-8F90-8304-D8C45C38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uk-UA" sz="2700" dirty="0" err="1"/>
              <a:t>Вермикультивування</a:t>
            </a:r>
            <a:r>
              <a:rPr lang="uk-UA" sz="2000" dirty="0"/>
              <a:t> – це сучасна біотехнологія, за допомогою якої органічні відходи рослинного походження можна не тільки ефективно утилізувати, а й трансформувати в повноцінні тваринні білки і біологічно активні речовини</a:t>
            </a:r>
            <a:endParaRPr lang="uk-UA" sz="2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78388D0-CF0E-9733-8F68-B14E303A85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1467" y="2776653"/>
            <a:ext cx="5000623" cy="2705255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43ED63-EA90-71C5-9823-1DE9717FE9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ttps://www.google.com/search?q=%D1%83%D1%82%D0%B2%D0%BE%D1%80%D0%B5%D0%BD%D0%BD%D1%8F+%D0%B1%D1%96%D0%BE%D0%B3%D1%83%D0%BC%D1%83%D1%81%D1%83&amp;oq=%D1%83%D1%82%D0%B2%D0%BE%D1%80%D0%B5%D0%BD%D0%BD%D1%8F+%D0%B1%D1%96%D0%BE%D0%B3%D1%83%D0%BC%D1%83%D1%81%D1%83&amp;gs_lcrp=EgZjaHJvbWUyBggAEEUYOTIHCAEQIRigATIHCAIQIRifBdIBCTEwNTQ1ajBqN6gCALACAA&amp;sourceid=chrome&amp;ie=UTF-8#fpstate=ive&amp;vld=cid:bd52c2ab,vid:PYOMvAzsqCE,st: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015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58FB6-CE0A-CBD7-1F23-5120F819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Вермікомпост</a:t>
            </a:r>
            <a:r>
              <a:rPr lang="uk-UA" sz="3200" dirty="0">
                <a:effectLst/>
                <a:ea typeface="Calibri" panose="020F0502020204030204" pitchFamily="34" charset="0"/>
              </a:rPr>
              <a:t> (торгова назва – </a:t>
            </a:r>
            <a:r>
              <a:rPr lang="uk-UA" sz="3200" b="1" i="1" dirty="0">
                <a:effectLst/>
                <a:ea typeface="Calibri" panose="020F0502020204030204" pitchFamily="34" charset="0"/>
              </a:rPr>
              <a:t>біогумус</a:t>
            </a:r>
            <a:r>
              <a:rPr lang="uk-UA" sz="3200" dirty="0">
                <a:effectLst/>
                <a:ea typeface="Calibri" panose="020F0502020204030204" pitchFamily="34" charset="0"/>
              </a:rPr>
              <a:t>)</a:t>
            </a:r>
            <a:endParaRPr lang="uk-UA" sz="32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980C571-AB8F-99F8-3938-A1FDA34868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442" y="2860385"/>
            <a:ext cx="3544023" cy="2358386"/>
          </a:xfrm>
          <a:prstGeom prst="rect">
            <a:avLst/>
          </a:prstGeom>
        </p:spPr>
      </p:pic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B33C3AF0-85A8-2A0B-89F2-98AE5E7DEC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8005364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178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2B43E-CC88-DC9B-31D1-4D46CFA5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/>
              <a:t>торф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3E8D675-2DC6-B8F4-0057-1CBD347891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2995" y="2693302"/>
            <a:ext cx="4247287" cy="2461987"/>
          </a:xfrm>
          <a:prstGeom prst="rect">
            <a:avLst/>
          </a:prstGeom>
        </p:spPr>
      </p:pic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3416C0DF-94B4-C63B-2E32-5F72C9F6CB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1090337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606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4F235-B2F9-220C-A44E-01C2918A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Сапропель</a:t>
            </a:r>
            <a:r>
              <a:rPr lang="uk-UA" sz="2400" dirty="0">
                <a:effectLst/>
                <a:ea typeface="Calibri" panose="020F0502020204030204" pitchFamily="34" charset="0"/>
              </a:rPr>
              <a:t> – це донні органо-мінеральні відклади прісноводних водойм, що утворилися впродовж тривалого історичного періоду.</a:t>
            </a:r>
            <a:endParaRPr lang="uk-UA" sz="2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C31ADE3-FD65-C449-F8D2-9957BECDE8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376720"/>
            <a:ext cx="5064753" cy="3370363"/>
          </a:xfrm>
          <a:prstGeom prst="rect">
            <a:avLst/>
          </a:prstGeom>
        </p:spPr>
      </p:pic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E57CC3D9-371F-06E9-C107-15610318766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4061061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69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5B8028-ED83-92EB-BFEB-A72701D9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dirty="0"/>
              <a:t>мул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DB3C0B05-C48A-02F7-4CEC-21B6981814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906" y="2899317"/>
            <a:ext cx="4360923" cy="2442117"/>
          </a:xfrm>
          <a:prstGeom prst="rect">
            <a:avLst/>
          </a:prstGeom>
        </p:spPr>
      </p:pic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19BDD288-7584-9862-5370-E882A92206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2365395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61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A43B6E-7EC2-9BBC-45D0-9E8A7357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dirty="0">
                <a:effectLst/>
                <a:ea typeface="Calibri" panose="020F0502020204030204" pitchFamily="34" charset="0"/>
              </a:rPr>
              <a:t>Зелені добрива (сидерати</a:t>
            </a:r>
            <a:r>
              <a:rPr lang="uk-UA" sz="3200" b="1" i="1" dirty="0">
                <a:effectLst/>
                <a:ea typeface="Calibri" panose="020F0502020204030204" pitchFamily="34" charset="0"/>
              </a:rPr>
              <a:t>)</a:t>
            </a:r>
            <a:endParaRPr lang="uk-UA" sz="3200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D46668C-2ADD-3D18-C393-B662C9BFB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873" y="2050714"/>
            <a:ext cx="5965902" cy="39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2CD99-1600-6222-F0C7-215BCA61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339C96-B426-0335-30CE-FE67E0FD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Гній. Гноївка, пташиний послід.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Компост. Біогумус.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Торф. Сапропель. Мул.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Гумати.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Зелені добрива.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20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C10DB-31B5-0967-3A48-46CF4167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b="1" dirty="0"/>
              <a:t>Форми використання рослин</a:t>
            </a: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1CD6E819-CC2D-CF26-0F4F-509FBDC27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0838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15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465F-7D31-28D5-FDEB-03E435F3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/>
              <a:t>Сидерати – здоровий і родючий ґрунт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8701F8-30FF-707A-5891-A3C07882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  <a:hlinkClick r:id="rId2"/>
              </a:rPr>
              <a:t>https://www.youtube.com/watch?v=fP0MxMEn-oU</a:t>
            </a:r>
            <a:endParaRPr lang="uk-UA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orbel" panose="020B0503020204020204" pitchFamily="34" charset="0"/>
              </a:rPr>
              <a:t>Запитання після </a:t>
            </a:r>
            <a:r>
              <a:rPr lang="uk-UA" sz="2000" b="1" dirty="0" err="1">
                <a:latin typeface="Corbel" panose="020B0503020204020204" pitchFamily="34" charset="0"/>
              </a:rPr>
              <a:t>відеофрагменту</a:t>
            </a:r>
            <a:r>
              <a:rPr lang="uk-UA" sz="2000" b="1">
                <a:latin typeface="Corbel" panose="020B0503020204020204" pitchFamily="34" charset="0"/>
              </a:rPr>
              <a:t>:</a:t>
            </a:r>
          </a:p>
          <a:p>
            <a:pPr marL="0" indent="0">
              <a:buNone/>
            </a:pPr>
            <a:endParaRPr lang="uk-UA" sz="20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834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DCB724-C3E2-56F1-ADEB-09DB12CADC69}"/>
              </a:ext>
            </a:extLst>
          </p:cNvPr>
          <p:cNvSpPr txBox="1"/>
          <p:nvPr/>
        </p:nvSpPr>
        <p:spPr>
          <a:xfrm>
            <a:off x="1215484" y="1527717"/>
            <a:ext cx="99022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ea typeface="Calibri" panose="020F0502020204030204" pitchFamily="34" charset="0"/>
              </a:rPr>
              <a:t>Таким чином, використання органічних добрив дає можливість 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підвищити</a:t>
            </a:r>
            <a:r>
              <a:rPr lang="uk-UA" sz="2400" dirty="0">
                <a:effectLst/>
                <a:ea typeface="Calibri" panose="020F0502020204030204" pitchFamily="34" charset="0"/>
              </a:rPr>
              <a:t> здатність ґрунтів переводити залишки пестицидів, важких металів і радіоактивних речовин в недоступні для рослин сполуки і одержувати якісну продукцію. </a:t>
            </a:r>
            <a:br>
              <a:rPr lang="uk-UA" sz="2400" dirty="0">
                <a:effectLst/>
                <a:ea typeface="Calibri" panose="020F0502020204030204" pitchFamily="34" charset="0"/>
              </a:rPr>
            </a:br>
            <a:r>
              <a:rPr lang="uk-UA" sz="2400" b="1" dirty="0">
                <a:effectLst/>
                <a:ea typeface="Calibri" panose="020F0502020204030204" pitchFamily="34" charset="0"/>
              </a:rPr>
              <a:t>Швидкість мінералізації </a:t>
            </a:r>
            <a:r>
              <a:rPr lang="uk-UA" sz="2400" dirty="0">
                <a:effectLst/>
                <a:ea typeface="Calibri" panose="020F0502020204030204" pitchFamily="34" charset="0"/>
              </a:rPr>
              <a:t>органічних добрив залежить від співвідношення Карбону і Нітрогену. </a:t>
            </a:r>
            <a:br>
              <a:rPr lang="uk-UA" sz="2400" dirty="0">
                <a:effectLst/>
                <a:ea typeface="Calibri" panose="020F0502020204030204" pitchFamily="34" charset="0"/>
              </a:rPr>
            </a:br>
            <a:r>
              <a:rPr lang="uk-UA" sz="2400" b="1" dirty="0">
                <a:effectLst/>
                <a:ea typeface="Calibri" panose="020F0502020204030204" pitchFamily="34" charset="0"/>
              </a:rPr>
              <a:t>Мікроорганізми</a:t>
            </a:r>
            <a:r>
              <a:rPr lang="uk-UA" sz="2400" dirty="0">
                <a:effectLst/>
                <a:ea typeface="Calibri" panose="020F0502020204030204" pitchFamily="34" charset="0"/>
              </a:rPr>
              <a:t> енергійно розвиваються і закріплюють частину Нітрогену в своїх клітинах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0442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EE3A4-35F4-E7E2-BAE3-2B804F50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10701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2C9E-BD48-F87E-24D5-411F674A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000" b="1" i="1" dirty="0">
                <a:effectLst/>
                <a:ea typeface="Calibri" panose="020F0502020204030204" pitchFamily="34" charset="0"/>
              </a:rPr>
              <a:t>Органічні добрива</a:t>
            </a:r>
            <a:r>
              <a:rPr lang="uk-UA" sz="3000" dirty="0">
                <a:effectLst/>
                <a:ea typeface="Calibri" panose="020F0502020204030204" pitchFamily="34" charset="0"/>
              </a:rPr>
              <a:t> = </a:t>
            </a:r>
            <a:r>
              <a:rPr lang="uk-UA" sz="3000" b="1" i="1" dirty="0">
                <a:effectLst/>
                <a:ea typeface="Calibri" panose="020F0502020204030204" pitchFamily="34" charset="0"/>
              </a:rPr>
              <a:t>повні добрива = місцеві добрива</a:t>
            </a:r>
            <a:endParaRPr lang="uk-UA" sz="30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8AA43AD-B9C7-55F2-105D-9FA6FD9EE7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875" y="3118742"/>
            <a:ext cx="4000499" cy="266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26A31AC5-1941-1DFF-E08E-C00F4CD9ADC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162718"/>
              </p:ext>
            </p:extLst>
          </p:nvPr>
        </p:nvGraphicFramePr>
        <p:xfrm>
          <a:off x="5019675" y="2227263"/>
          <a:ext cx="65913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87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780B0-46D2-A6B8-0291-B5510F0C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i="1" dirty="0"/>
              <a:t>Органічні добрива – добрива тривалої дії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1E73F38-23FD-3AE5-5AF3-6A96F8C98B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8348" y="2981326"/>
            <a:ext cx="4609418" cy="2581274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A25BDB2-A958-DEE9-7F29-5C96E61682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effectLst/>
                <a:ea typeface="Calibri" panose="020F0502020204030204" pitchFamily="34" charset="0"/>
              </a:rPr>
              <a:t>Для підвищення вмісту гумусу в ґрунті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на 1%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 необхідно вносити не менше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100 т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 органічних речовин на гектар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протягом 5 років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.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4555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39C4C-6CDA-3895-7AD0-D718D8AF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До органічних добрив належать: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75593D1-F40F-E5A4-8AAB-8062906F6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9602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49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6DDE8-5310-2CDF-82ED-C1444DA9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Гній </a:t>
            </a:r>
            <a:r>
              <a:rPr lang="uk-UA" sz="2400" dirty="0">
                <a:effectLst/>
                <a:latin typeface="+mn-lt"/>
                <a:ea typeface="Calibri" panose="020F0502020204030204" pitchFamily="34" charset="0"/>
              </a:rPr>
              <a:t>– </a:t>
            </a:r>
            <a:r>
              <a:rPr lang="uk-UA" sz="2400" b="1" dirty="0">
                <a:effectLst/>
                <a:latin typeface="+mn-lt"/>
                <a:ea typeface="Calibri" panose="020F0502020204030204" pitchFamily="34" charset="0"/>
              </a:rPr>
              <a:t>це субпродукт тваринного походження, а потенційно – універсальне біоорганічне добриво</a:t>
            </a:r>
            <a:endParaRPr lang="uk-UA" sz="2400" b="1" dirty="0">
              <a:latin typeface="+mn-lt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8190DCA-E701-014E-8EFE-488DEB266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350" y="2748755"/>
            <a:ext cx="3744913" cy="2805070"/>
          </a:xfrm>
          <a:prstGeom prst="rect">
            <a:avLst/>
          </a:prstGeom>
        </p:spPr>
      </p:pic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FAF917B3-BCFC-118B-C0EC-873E9001FF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5107"/>
              </p:ext>
            </p:extLst>
          </p:nvPr>
        </p:nvGraphicFramePr>
        <p:xfrm>
          <a:off x="6410325" y="2533650"/>
          <a:ext cx="4762500" cy="318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116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68FAF2F-2422-2655-92C6-B47463F2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200" b="1" dirty="0">
                <a:effectLst/>
                <a:ea typeface="Calibri" panose="020F0502020204030204" pitchFamily="34" charset="0"/>
              </a:rPr>
              <a:t>Під впливом мікроорганізмів, грибів та актиноміцетів (грам-позитивних бактерій) відбувається </a:t>
            </a: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розкладання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 </a:t>
            </a:r>
            <a:r>
              <a:rPr lang="uk-UA" sz="2200" b="1" dirty="0" err="1">
                <a:effectLst/>
                <a:ea typeface="Calibri" panose="020F0502020204030204" pitchFamily="34" charset="0"/>
              </a:rPr>
              <a:t>Нітрогенумісних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 і </a:t>
            </a:r>
            <a:r>
              <a:rPr lang="uk-UA" sz="2200" b="1" dirty="0" err="1">
                <a:effectLst/>
                <a:ea typeface="Calibri" panose="020F0502020204030204" pitchFamily="34" charset="0"/>
              </a:rPr>
              <a:t>безнітрогенних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 речовин гною</a:t>
            </a:r>
            <a:endParaRPr lang="uk-UA" sz="22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49AA52-43BB-385D-FD77-97457172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СО(NH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+ 2H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= (NH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→ 2NH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аеробних умовах 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гній розкладається на вуглекислий газ і воду, з підвищенням температури гною до 50-70</a:t>
            </a:r>
            <a:r>
              <a:rPr lang="uk-UA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+ 6О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6CO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+ 6Н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анаеробних умовах 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клітковина розкладається на вуглекислий газ і метан, температура не перевищує 15</a:t>
            </a:r>
            <a:r>
              <a:rPr lang="uk-UA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→ 3СН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+ 3CO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9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EE03A-45C2-F5CB-C04E-D1CDECDA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dirty="0"/>
              <a:t>Класифікація гною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3DA8056-41C8-FCFB-CF70-9F7322E4D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0136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4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D79C8-9331-A83C-3E17-11F52066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dirty="0"/>
              <a:t>компостування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0832B7-5CC9-657B-B86A-3D1794A0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зменшення втрат і підвищення 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ціності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гною проводять компостування з 2-3% фосфоритного борошна, 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попелом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іншими матеріалами (2-3 місяці влітку і 3-4 місяці взимку). Фосфор фосфоритного борошна перетворюється під впливом вугільної та органічних кислот в доступні для рослин форми: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(РО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+ 2Н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→ 2СаНРО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0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(НСО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Аміак взаємодіє з кальцій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гідрофосфатом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гідрокарбонатом, утворюючи солі Амонію.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СаНРО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CаO</a:t>
            </a:r>
            <a:endParaRPr lang="uk-UA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СаНРО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Н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НРO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2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CаO</a:t>
            </a:r>
            <a:endParaRPr lang="uk-UA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(НСО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(NH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CаСO</a:t>
            </a:r>
            <a:r>
              <a:rPr lang="uk-UA" sz="20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uk-UA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9639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і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TM03457464[[fn=Дивіденд]]</Template>
  <TotalTime>769</TotalTime>
  <Words>1016</Words>
  <Application>Microsoft Office PowerPoint</Application>
  <PresentationFormat>Широкий екран</PresentationFormat>
  <Paragraphs>125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Wingdings 2</vt:lpstr>
      <vt:lpstr>Дивіденд</vt:lpstr>
      <vt:lpstr>ОРГАНІЧНІ ДОБРИВА</vt:lpstr>
      <vt:lpstr>план</vt:lpstr>
      <vt:lpstr>Органічні добрива = повні добрива = місцеві добрива</vt:lpstr>
      <vt:lpstr>Органічні добрива – добрива тривалої дії</vt:lpstr>
      <vt:lpstr>До органічних добрив належать:</vt:lpstr>
      <vt:lpstr>Гній – це субпродукт тваринного походження, а потенційно – універсальне біоорганічне добриво</vt:lpstr>
      <vt:lpstr>Під впливом мікроорганізмів, грибів та актиноміцетів (грам-позитивних бактерій) відбувається розкладання Нітрогенумісних і безнітрогенних речовин гною</vt:lpstr>
      <vt:lpstr>Класифікація гною</vt:lpstr>
      <vt:lpstr>компостування</vt:lpstr>
      <vt:lpstr>Гноївка — цінне швидкодіюче азотно-калійне добриво</vt:lpstr>
      <vt:lpstr>Пташиний послід - Цінне сильнодіюче добриво. Зазвичай як добриво використовується послід курей, качок, голубів та гусок</vt:lpstr>
      <vt:lpstr>Запитання після відеофрагменту: </vt:lpstr>
      <vt:lpstr>Компост — це органічні добрива, які утворюються внаслідок розкладання органічних речовин  мікроорганізмами.</vt:lpstr>
      <vt:lpstr>Вермикультивування – це сучасна біотехнологія, за допомогою якої органічні відходи рослинного походження можна не тільки ефективно утилізувати, а й трансформувати в повноцінні тваринні білки і біологічно активні речовини</vt:lpstr>
      <vt:lpstr>Вермікомпост (торгова назва – біогумус)</vt:lpstr>
      <vt:lpstr>торф</vt:lpstr>
      <vt:lpstr>Сапропель – це донні органо-мінеральні відклади прісноводних водойм, що утворилися впродовж тривалого історичного періоду.</vt:lpstr>
      <vt:lpstr>мул</vt:lpstr>
      <vt:lpstr>Зелені добрива (сидерати)</vt:lpstr>
      <vt:lpstr>Форми використання рослин</vt:lpstr>
      <vt:lpstr>Сидерати – здоровий і родючий ґрунт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ДОБРИВА</dc:title>
  <dc:creator>Viktoriia Peretiatko</dc:creator>
  <cp:lastModifiedBy>Viktoriia Peretiatko</cp:lastModifiedBy>
  <cp:revision>15</cp:revision>
  <dcterms:created xsi:type="dcterms:W3CDTF">2024-11-11T22:11:18Z</dcterms:created>
  <dcterms:modified xsi:type="dcterms:W3CDTF">2024-11-20T21:11:51Z</dcterms:modified>
</cp:coreProperties>
</file>