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4BD78C-D7D8-4DAE-80B1-82C7AC027A82}" type="doc">
      <dgm:prSet loTypeId="urn:microsoft.com/office/officeart/2005/8/layout/hList6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50146B2-3E5F-4288-A748-96B41410A661}">
      <dgm:prSet phldrT="[Текст]" custT="1"/>
      <dgm:spPr/>
      <dgm:t>
        <a:bodyPr/>
        <a:lstStyle/>
        <a:p>
          <a:r>
            <a:rPr lang="uk-UA" sz="1800" b="1" i="1" u="sng" noProof="0" dirty="0" smtClean="0"/>
            <a:t>ЗОВНІШНІ</a:t>
          </a:r>
          <a:r>
            <a:rPr lang="uk-UA" sz="1800" noProof="0" dirty="0" smtClean="0"/>
            <a:t> </a:t>
          </a:r>
          <a:br>
            <a:rPr lang="uk-UA" sz="1800" noProof="0" dirty="0" smtClean="0"/>
          </a:br>
          <a:r>
            <a:rPr lang="uk-UA" sz="1800" noProof="0" dirty="0" smtClean="0"/>
            <a:t>(такі, що знаходяться поза контролем держави)</a:t>
          </a:r>
          <a:endParaRPr lang="uk-UA" sz="1800" noProof="0" dirty="0"/>
        </a:p>
      </dgm:t>
    </dgm:pt>
    <dgm:pt modelId="{7A33E03D-88C8-425A-A49F-C92EB8FEE107}" type="parTrans" cxnId="{E42E56A7-58AA-4464-92DA-5327912DC192}">
      <dgm:prSet/>
      <dgm:spPr/>
      <dgm:t>
        <a:bodyPr/>
        <a:lstStyle/>
        <a:p>
          <a:endParaRPr lang="ru-RU" sz="2400"/>
        </a:p>
      </dgm:t>
    </dgm:pt>
    <dgm:pt modelId="{8EBE0812-1F59-421F-BCE1-364AA7648E9E}" type="sibTrans" cxnId="{E42E56A7-58AA-4464-92DA-5327912DC192}">
      <dgm:prSet/>
      <dgm:spPr/>
      <dgm:t>
        <a:bodyPr/>
        <a:lstStyle/>
        <a:p>
          <a:endParaRPr lang="ru-RU" sz="2400"/>
        </a:p>
      </dgm:t>
    </dgm:pt>
    <dgm:pt modelId="{734A99B6-20C8-4013-B09B-84F0BBE90BB5}">
      <dgm:prSet phldrT="[Текст]" custT="1"/>
      <dgm:spPr/>
      <dgm:t>
        <a:bodyPr/>
        <a:lstStyle/>
        <a:p>
          <a:r>
            <a:rPr lang="uk-UA" sz="1600" noProof="0" dirty="0" smtClean="0"/>
            <a:t>Економічні</a:t>
          </a:r>
          <a:endParaRPr lang="uk-UA" sz="1600" noProof="0" dirty="0"/>
        </a:p>
      </dgm:t>
    </dgm:pt>
    <dgm:pt modelId="{F40301CF-C443-43D1-851A-0F81A815875B}" type="parTrans" cxnId="{22F7BE52-D6A6-4D5E-943C-CA15C0B845AC}">
      <dgm:prSet/>
      <dgm:spPr/>
      <dgm:t>
        <a:bodyPr/>
        <a:lstStyle/>
        <a:p>
          <a:endParaRPr lang="ru-RU" sz="2400"/>
        </a:p>
      </dgm:t>
    </dgm:pt>
    <dgm:pt modelId="{D876AFC7-722C-4D1D-9327-5204D9AAD488}" type="sibTrans" cxnId="{22F7BE52-D6A6-4D5E-943C-CA15C0B845AC}">
      <dgm:prSet/>
      <dgm:spPr/>
      <dgm:t>
        <a:bodyPr/>
        <a:lstStyle/>
        <a:p>
          <a:endParaRPr lang="ru-RU" sz="2400"/>
        </a:p>
      </dgm:t>
    </dgm:pt>
    <dgm:pt modelId="{57985CB4-98B3-47FF-B58C-41C096D87B35}">
      <dgm:prSet phldrT="[Текст]" custT="1"/>
      <dgm:spPr/>
      <dgm:t>
        <a:bodyPr/>
        <a:lstStyle/>
        <a:p>
          <a:r>
            <a:rPr lang="uk-UA" sz="1800" b="1" i="1" u="sng" noProof="0" dirty="0" smtClean="0"/>
            <a:t>ВНУТРІШНІ</a:t>
          </a:r>
          <a:r>
            <a:rPr lang="uk-UA" sz="1800" noProof="0" dirty="0" smtClean="0"/>
            <a:t> </a:t>
          </a:r>
          <a:br>
            <a:rPr lang="uk-UA" sz="1800" noProof="0" dirty="0" smtClean="0"/>
          </a:br>
          <a:r>
            <a:rPr lang="uk-UA" sz="1800" noProof="0" dirty="0" smtClean="0"/>
            <a:t>(діють усередині країни, обумовлені особливостями її розвитку та піддаються контролю)</a:t>
          </a:r>
          <a:endParaRPr lang="uk-UA" sz="1800" noProof="0" dirty="0"/>
        </a:p>
      </dgm:t>
    </dgm:pt>
    <dgm:pt modelId="{A6E432B9-936F-499A-9683-7EDADFF99371}" type="parTrans" cxnId="{C3242BE5-0B51-4748-BEA8-3A8999976A70}">
      <dgm:prSet/>
      <dgm:spPr/>
      <dgm:t>
        <a:bodyPr/>
        <a:lstStyle/>
        <a:p>
          <a:endParaRPr lang="ru-RU" sz="2400"/>
        </a:p>
      </dgm:t>
    </dgm:pt>
    <dgm:pt modelId="{F029BAB8-EC45-4EB9-9AB5-EF54599EEB65}" type="sibTrans" cxnId="{C3242BE5-0B51-4748-BEA8-3A8999976A70}">
      <dgm:prSet/>
      <dgm:spPr/>
      <dgm:t>
        <a:bodyPr/>
        <a:lstStyle/>
        <a:p>
          <a:endParaRPr lang="ru-RU" sz="2400"/>
        </a:p>
      </dgm:t>
    </dgm:pt>
    <dgm:pt modelId="{72FA80F9-2A61-4027-A115-FBFC03408A26}">
      <dgm:prSet phldrT="[Текст]" custT="1"/>
      <dgm:spPr/>
      <dgm:t>
        <a:bodyPr/>
        <a:lstStyle/>
        <a:p>
          <a:r>
            <a:rPr lang="uk-UA" sz="1600" noProof="0" dirty="0" smtClean="0"/>
            <a:t>Економіко-географічні</a:t>
          </a:r>
          <a:endParaRPr lang="uk-UA" sz="1600" noProof="0" dirty="0"/>
        </a:p>
      </dgm:t>
    </dgm:pt>
    <dgm:pt modelId="{E23103E3-EC00-43B0-B3F9-58078A75D776}" type="parTrans" cxnId="{34FADC9C-F2EB-4D60-AE57-BB8D34DB9D2F}">
      <dgm:prSet/>
      <dgm:spPr/>
      <dgm:t>
        <a:bodyPr/>
        <a:lstStyle/>
        <a:p>
          <a:endParaRPr lang="ru-RU" sz="2400"/>
        </a:p>
      </dgm:t>
    </dgm:pt>
    <dgm:pt modelId="{10EBB67F-3047-4396-B33A-A6704DC13544}" type="sibTrans" cxnId="{34FADC9C-F2EB-4D60-AE57-BB8D34DB9D2F}">
      <dgm:prSet/>
      <dgm:spPr/>
      <dgm:t>
        <a:bodyPr/>
        <a:lstStyle/>
        <a:p>
          <a:endParaRPr lang="ru-RU" sz="2400"/>
        </a:p>
      </dgm:t>
    </dgm:pt>
    <dgm:pt modelId="{1BB0F034-687D-42EE-85D0-D991D7AA119A}">
      <dgm:prSet custT="1"/>
      <dgm:spPr/>
      <dgm:t>
        <a:bodyPr/>
        <a:lstStyle/>
        <a:p>
          <a:r>
            <a:rPr lang="uk-UA" sz="1600" noProof="0" dirty="0" smtClean="0"/>
            <a:t>Політичні</a:t>
          </a:r>
          <a:endParaRPr lang="uk-UA" sz="1600" noProof="0" dirty="0"/>
        </a:p>
      </dgm:t>
    </dgm:pt>
    <dgm:pt modelId="{07E6FBBB-DB4D-4405-9556-5B6C22C12116}" type="parTrans" cxnId="{004ABAD5-F7AA-4043-9640-E5BFE8C8532C}">
      <dgm:prSet/>
      <dgm:spPr/>
      <dgm:t>
        <a:bodyPr/>
        <a:lstStyle/>
        <a:p>
          <a:endParaRPr lang="ru-RU" sz="2400"/>
        </a:p>
      </dgm:t>
    </dgm:pt>
    <dgm:pt modelId="{8EA9CB1A-7128-424F-AA94-E5A893CB7B25}" type="sibTrans" cxnId="{004ABAD5-F7AA-4043-9640-E5BFE8C8532C}">
      <dgm:prSet/>
      <dgm:spPr/>
      <dgm:t>
        <a:bodyPr/>
        <a:lstStyle/>
        <a:p>
          <a:endParaRPr lang="ru-RU" sz="2400"/>
        </a:p>
      </dgm:t>
    </dgm:pt>
    <dgm:pt modelId="{6026CF10-98E4-4F44-8DAA-D0321F57ACBC}">
      <dgm:prSet custT="1"/>
      <dgm:spPr/>
      <dgm:t>
        <a:bodyPr/>
        <a:lstStyle/>
        <a:p>
          <a:r>
            <a:rPr lang="uk-UA" sz="1600" noProof="0" dirty="0" smtClean="0"/>
            <a:t>Демографічні</a:t>
          </a:r>
          <a:endParaRPr lang="uk-UA" sz="1600" noProof="0" dirty="0"/>
        </a:p>
      </dgm:t>
    </dgm:pt>
    <dgm:pt modelId="{EC2F7942-E37F-44D6-BE8E-186A2472FA5A}" type="parTrans" cxnId="{9BD1A073-D7C7-4D40-AAB5-458798B84D34}">
      <dgm:prSet/>
      <dgm:spPr/>
      <dgm:t>
        <a:bodyPr/>
        <a:lstStyle/>
        <a:p>
          <a:endParaRPr lang="ru-RU" sz="2400"/>
        </a:p>
      </dgm:t>
    </dgm:pt>
    <dgm:pt modelId="{6395A050-9B8C-4799-8E10-1AE1E9EF6C5A}" type="sibTrans" cxnId="{9BD1A073-D7C7-4D40-AAB5-458798B84D34}">
      <dgm:prSet/>
      <dgm:spPr/>
      <dgm:t>
        <a:bodyPr/>
        <a:lstStyle/>
        <a:p>
          <a:endParaRPr lang="ru-RU" sz="2400"/>
        </a:p>
      </dgm:t>
    </dgm:pt>
    <dgm:pt modelId="{865C972E-6A5F-4EB1-ACA9-9E1F7370B129}">
      <dgm:prSet custT="1"/>
      <dgm:spPr/>
      <dgm:t>
        <a:bodyPr/>
        <a:lstStyle/>
        <a:p>
          <a:r>
            <a:rPr lang="uk-UA" sz="1600" noProof="0" dirty="0" smtClean="0"/>
            <a:t>Культурні</a:t>
          </a:r>
          <a:endParaRPr lang="uk-UA" sz="1600" noProof="0" dirty="0"/>
        </a:p>
      </dgm:t>
    </dgm:pt>
    <dgm:pt modelId="{2B8931BE-2881-47DC-86FC-E91079FE1699}" type="parTrans" cxnId="{92241C15-4742-4FC1-B49D-659556CB788B}">
      <dgm:prSet/>
      <dgm:spPr/>
      <dgm:t>
        <a:bodyPr/>
        <a:lstStyle/>
        <a:p>
          <a:endParaRPr lang="ru-RU" sz="2400"/>
        </a:p>
      </dgm:t>
    </dgm:pt>
    <dgm:pt modelId="{EE1B2656-ADB5-4196-8862-954136993E9C}" type="sibTrans" cxnId="{92241C15-4742-4FC1-B49D-659556CB788B}">
      <dgm:prSet/>
      <dgm:spPr/>
      <dgm:t>
        <a:bodyPr/>
        <a:lstStyle/>
        <a:p>
          <a:endParaRPr lang="ru-RU" sz="2400"/>
        </a:p>
      </dgm:t>
    </dgm:pt>
    <dgm:pt modelId="{92F22F40-B6A7-4DD5-A297-2AB39F196B55}">
      <dgm:prSet custT="1"/>
      <dgm:spPr/>
      <dgm:t>
        <a:bodyPr/>
        <a:lstStyle/>
        <a:p>
          <a:r>
            <a:rPr lang="uk-UA" sz="1600" noProof="0" dirty="0" smtClean="0"/>
            <a:t>Економічні</a:t>
          </a:r>
          <a:endParaRPr lang="uk-UA" sz="1600" noProof="0" dirty="0"/>
        </a:p>
      </dgm:t>
    </dgm:pt>
    <dgm:pt modelId="{3C4CDF1B-40FB-40C5-AC8E-70332676F034}" type="parTrans" cxnId="{B37ECB31-67FA-4811-9AD5-A157094881CA}">
      <dgm:prSet/>
      <dgm:spPr/>
      <dgm:t>
        <a:bodyPr/>
        <a:lstStyle/>
        <a:p>
          <a:endParaRPr lang="ru-RU" sz="2400"/>
        </a:p>
      </dgm:t>
    </dgm:pt>
    <dgm:pt modelId="{C0977C53-76F9-46CC-82FB-547D8BEDEBDB}" type="sibTrans" cxnId="{B37ECB31-67FA-4811-9AD5-A157094881CA}">
      <dgm:prSet/>
      <dgm:spPr/>
      <dgm:t>
        <a:bodyPr/>
        <a:lstStyle/>
        <a:p>
          <a:endParaRPr lang="ru-RU" sz="2400"/>
        </a:p>
      </dgm:t>
    </dgm:pt>
    <dgm:pt modelId="{1AEA9DCA-5029-472E-9774-1C9ACE567297}">
      <dgm:prSet custT="1"/>
      <dgm:spPr/>
      <dgm:t>
        <a:bodyPr/>
        <a:lstStyle/>
        <a:p>
          <a:r>
            <a:rPr lang="uk-UA" sz="1600" noProof="0" dirty="0" smtClean="0"/>
            <a:t>Соціально-демографічні</a:t>
          </a:r>
          <a:endParaRPr lang="uk-UA" sz="1600" noProof="0" dirty="0"/>
        </a:p>
      </dgm:t>
    </dgm:pt>
    <dgm:pt modelId="{DFAEB8AC-B225-4E69-A54F-6746DC8AD475}" type="parTrans" cxnId="{FD49D3C5-0B77-4DA7-8678-4C636F538E6F}">
      <dgm:prSet/>
      <dgm:spPr/>
      <dgm:t>
        <a:bodyPr/>
        <a:lstStyle/>
        <a:p>
          <a:endParaRPr lang="ru-RU" sz="2400"/>
        </a:p>
      </dgm:t>
    </dgm:pt>
    <dgm:pt modelId="{8EFF56FE-2B2E-4A8C-A7D1-3C7B56BE7BDE}" type="sibTrans" cxnId="{FD49D3C5-0B77-4DA7-8678-4C636F538E6F}">
      <dgm:prSet/>
      <dgm:spPr/>
      <dgm:t>
        <a:bodyPr/>
        <a:lstStyle/>
        <a:p>
          <a:endParaRPr lang="ru-RU" sz="2400"/>
        </a:p>
      </dgm:t>
    </dgm:pt>
    <dgm:pt modelId="{E6100460-F91C-4483-A5A3-70DCE4F16C21}">
      <dgm:prSet custT="1"/>
      <dgm:spPr/>
      <dgm:t>
        <a:bodyPr/>
        <a:lstStyle/>
        <a:p>
          <a:r>
            <a:rPr lang="uk-UA" sz="1600" noProof="0" dirty="0" smtClean="0"/>
            <a:t>Інфраструктурні</a:t>
          </a:r>
          <a:endParaRPr lang="uk-UA" sz="1600" noProof="0" dirty="0"/>
        </a:p>
      </dgm:t>
    </dgm:pt>
    <dgm:pt modelId="{E2125993-2060-46A2-B3EC-DADF42D76822}" type="parTrans" cxnId="{9613EBEC-C54A-44E4-8B4D-6F200E12E3B8}">
      <dgm:prSet/>
      <dgm:spPr/>
      <dgm:t>
        <a:bodyPr/>
        <a:lstStyle/>
        <a:p>
          <a:endParaRPr lang="ru-RU" sz="2400"/>
        </a:p>
      </dgm:t>
    </dgm:pt>
    <dgm:pt modelId="{44BB6BA3-482D-4D92-B35C-9A48791359F7}" type="sibTrans" cxnId="{9613EBEC-C54A-44E4-8B4D-6F200E12E3B8}">
      <dgm:prSet/>
      <dgm:spPr/>
      <dgm:t>
        <a:bodyPr/>
        <a:lstStyle/>
        <a:p>
          <a:endParaRPr lang="ru-RU" sz="2400"/>
        </a:p>
      </dgm:t>
    </dgm:pt>
    <dgm:pt modelId="{F71BDB34-B57F-40F2-8CE9-59280A11FBDB}">
      <dgm:prSet custT="1"/>
      <dgm:spPr/>
      <dgm:t>
        <a:bodyPr/>
        <a:lstStyle/>
        <a:p>
          <a:r>
            <a:rPr lang="uk-UA" sz="1600" noProof="0" dirty="0" smtClean="0"/>
            <a:t>Суспільно-політичні</a:t>
          </a:r>
          <a:endParaRPr lang="uk-UA" sz="1600" noProof="0" dirty="0"/>
        </a:p>
      </dgm:t>
    </dgm:pt>
    <dgm:pt modelId="{A80321A5-CC51-4F6F-AFD5-1F21C1AD3494}" type="parTrans" cxnId="{6E67F68F-7A37-4512-83D8-4A2F77DB52C7}">
      <dgm:prSet/>
      <dgm:spPr/>
      <dgm:t>
        <a:bodyPr/>
        <a:lstStyle/>
        <a:p>
          <a:endParaRPr lang="ru-RU" sz="2400"/>
        </a:p>
      </dgm:t>
    </dgm:pt>
    <dgm:pt modelId="{2B32BCA7-E79A-49F4-AFB6-228411933C34}" type="sibTrans" cxnId="{6E67F68F-7A37-4512-83D8-4A2F77DB52C7}">
      <dgm:prSet/>
      <dgm:spPr/>
      <dgm:t>
        <a:bodyPr/>
        <a:lstStyle/>
        <a:p>
          <a:endParaRPr lang="ru-RU" sz="2400"/>
        </a:p>
      </dgm:t>
    </dgm:pt>
    <dgm:pt modelId="{72CB055E-DF9B-4F71-BFF3-183E6F3697F3}">
      <dgm:prSet custT="1"/>
      <dgm:spPr/>
      <dgm:t>
        <a:bodyPr/>
        <a:lstStyle/>
        <a:p>
          <a:r>
            <a:rPr lang="uk-UA" sz="1600" noProof="0" dirty="0" smtClean="0"/>
            <a:t>Екологічні</a:t>
          </a:r>
          <a:endParaRPr lang="uk-UA" sz="1600" noProof="0" dirty="0"/>
        </a:p>
      </dgm:t>
    </dgm:pt>
    <dgm:pt modelId="{AA0BC365-2756-4861-B040-6CF7C69CF5AE}" type="parTrans" cxnId="{470F85FA-6F12-49CC-BF6A-764243C0839A}">
      <dgm:prSet/>
      <dgm:spPr/>
      <dgm:t>
        <a:bodyPr/>
        <a:lstStyle/>
        <a:p>
          <a:endParaRPr lang="ru-RU" sz="2400"/>
        </a:p>
      </dgm:t>
    </dgm:pt>
    <dgm:pt modelId="{82E6857C-CD46-4A0E-9FDF-58E9D8AB682B}" type="sibTrans" cxnId="{470F85FA-6F12-49CC-BF6A-764243C0839A}">
      <dgm:prSet/>
      <dgm:spPr/>
      <dgm:t>
        <a:bodyPr/>
        <a:lstStyle/>
        <a:p>
          <a:endParaRPr lang="ru-RU" sz="2400"/>
        </a:p>
      </dgm:t>
    </dgm:pt>
    <dgm:pt modelId="{BDBCE56F-83DA-4985-8C02-1DE574507F2A}">
      <dgm:prSet custT="1"/>
      <dgm:spPr/>
      <dgm:t>
        <a:bodyPr/>
        <a:lstStyle/>
        <a:p>
          <a:r>
            <a:rPr lang="uk-UA" sz="1600" noProof="0" dirty="0" smtClean="0"/>
            <a:t>Організаційно-управлінські</a:t>
          </a:r>
        </a:p>
      </dgm:t>
    </dgm:pt>
    <dgm:pt modelId="{80CAB0FA-AD31-4D70-939B-C3593DC7F621}" type="parTrans" cxnId="{B169A9DB-7118-435A-9F43-52AF4C6FC5B2}">
      <dgm:prSet/>
      <dgm:spPr/>
      <dgm:t>
        <a:bodyPr/>
        <a:lstStyle/>
        <a:p>
          <a:endParaRPr lang="ru-RU" sz="2400"/>
        </a:p>
      </dgm:t>
    </dgm:pt>
    <dgm:pt modelId="{13B94050-575E-489C-B4F9-BCCC935B6124}" type="sibTrans" cxnId="{B169A9DB-7118-435A-9F43-52AF4C6FC5B2}">
      <dgm:prSet/>
      <dgm:spPr/>
      <dgm:t>
        <a:bodyPr/>
        <a:lstStyle/>
        <a:p>
          <a:endParaRPr lang="ru-RU" sz="2400"/>
        </a:p>
      </dgm:t>
    </dgm:pt>
    <dgm:pt modelId="{47A64D1F-B4A0-45F1-9C74-61C564AB43CE}" type="pres">
      <dgm:prSet presAssocID="{024BD78C-D7D8-4DAE-80B1-82C7AC027A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CDF404-AA3E-4C48-B5F8-6EB82B8E425A}" type="pres">
      <dgm:prSet presAssocID="{A50146B2-3E5F-4288-A748-96B41410A6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0E503-0209-4BD2-8820-8095101DFEDC}" type="pres">
      <dgm:prSet presAssocID="{8EBE0812-1F59-421F-BCE1-364AA7648E9E}" presName="sibTrans" presStyleCnt="0"/>
      <dgm:spPr/>
    </dgm:pt>
    <dgm:pt modelId="{80D15AD0-07D1-4A7C-A143-0D366AE744E2}" type="pres">
      <dgm:prSet presAssocID="{57985CB4-98B3-47FF-B58C-41C096D87B3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67F68F-7A37-4512-83D8-4A2F77DB52C7}" srcId="{57985CB4-98B3-47FF-B58C-41C096D87B35}" destId="{F71BDB34-B57F-40F2-8CE9-59280A11FBDB}" srcOrd="4" destOrd="0" parTransId="{A80321A5-CC51-4F6F-AFD5-1F21C1AD3494}" sibTransId="{2B32BCA7-E79A-49F4-AFB6-228411933C34}"/>
    <dgm:cxn modelId="{F2E9A5D8-3D4B-4055-8712-32DA07A69955}" type="presOf" srcId="{734A99B6-20C8-4013-B09B-84F0BBE90BB5}" destId="{E2CDF404-AA3E-4C48-B5F8-6EB82B8E425A}" srcOrd="0" destOrd="1" presId="urn:microsoft.com/office/officeart/2005/8/layout/hList6"/>
    <dgm:cxn modelId="{31B13B92-2640-4D8E-991E-1D19E24D61A4}" type="presOf" srcId="{72CB055E-DF9B-4F71-BFF3-183E6F3697F3}" destId="{80D15AD0-07D1-4A7C-A143-0D366AE744E2}" srcOrd="0" destOrd="6" presId="urn:microsoft.com/office/officeart/2005/8/layout/hList6"/>
    <dgm:cxn modelId="{21693E0C-809C-420F-95DE-9011BD38F5FE}" type="presOf" srcId="{F71BDB34-B57F-40F2-8CE9-59280A11FBDB}" destId="{80D15AD0-07D1-4A7C-A143-0D366AE744E2}" srcOrd="0" destOrd="5" presId="urn:microsoft.com/office/officeart/2005/8/layout/hList6"/>
    <dgm:cxn modelId="{6EEB60DC-27FF-47F1-A562-8F630182FDBA}" type="presOf" srcId="{6026CF10-98E4-4F44-8DAA-D0321F57ACBC}" destId="{E2CDF404-AA3E-4C48-B5F8-6EB82B8E425A}" srcOrd="0" destOrd="3" presId="urn:microsoft.com/office/officeart/2005/8/layout/hList6"/>
    <dgm:cxn modelId="{5F5B4BF7-567A-4D67-8771-26CAFD2FCCCE}" type="presOf" srcId="{E6100460-F91C-4483-A5A3-70DCE4F16C21}" destId="{80D15AD0-07D1-4A7C-A143-0D366AE744E2}" srcOrd="0" destOrd="4" presId="urn:microsoft.com/office/officeart/2005/8/layout/hList6"/>
    <dgm:cxn modelId="{B169A9DB-7118-435A-9F43-52AF4C6FC5B2}" srcId="{57985CB4-98B3-47FF-B58C-41C096D87B35}" destId="{BDBCE56F-83DA-4985-8C02-1DE574507F2A}" srcOrd="6" destOrd="0" parTransId="{80CAB0FA-AD31-4D70-939B-C3593DC7F621}" sibTransId="{13B94050-575E-489C-B4F9-BCCC935B6124}"/>
    <dgm:cxn modelId="{B37ECB31-67FA-4811-9AD5-A157094881CA}" srcId="{57985CB4-98B3-47FF-B58C-41C096D87B35}" destId="{92F22F40-B6A7-4DD5-A297-2AB39F196B55}" srcOrd="1" destOrd="0" parTransId="{3C4CDF1B-40FB-40C5-AC8E-70332676F034}" sibTransId="{C0977C53-76F9-46CC-82FB-547D8BEDEBDB}"/>
    <dgm:cxn modelId="{004ABAD5-F7AA-4043-9640-E5BFE8C8532C}" srcId="{A50146B2-3E5F-4288-A748-96B41410A661}" destId="{1BB0F034-687D-42EE-85D0-D991D7AA119A}" srcOrd="1" destOrd="0" parTransId="{07E6FBBB-DB4D-4405-9556-5B6C22C12116}" sibTransId="{8EA9CB1A-7128-424F-AA94-E5A893CB7B25}"/>
    <dgm:cxn modelId="{D26246C0-DED2-488E-951B-35F521657B6C}" type="presOf" srcId="{865C972E-6A5F-4EB1-ACA9-9E1F7370B129}" destId="{E2CDF404-AA3E-4C48-B5F8-6EB82B8E425A}" srcOrd="0" destOrd="4" presId="urn:microsoft.com/office/officeart/2005/8/layout/hList6"/>
    <dgm:cxn modelId="{F98D594A-753C-4AE8-A8B9-D7FB82AFA54C}" type="presOf" srcId="{1AEA9DCA-5029-472E-9774-1C9ACE567297}" destId="{80D15AD0-07D1-4A7C-A143-0D366AE744E2}" srcOrd="0" destOrd="3" presId="urn:microsoft.com/office/officeart/2005/8/layout/hList6"/>
    <dgm:cxn modelId="{92241C15-4742-4FC1-B49D-659556CB788B}" srcId="{A50146B2-3E5F-4288-A748-96B41410A661}" destId="{865C972E-6A5F-4EB1-ACA9-9E1F7370B129}" srcOrd="3" destOrd="0" parTransId="{2B8931BE-2881-47DC-86FC-E91079FE1699}" sibTransId="{EE1B2656-ADB5-4196-8862-954136993E9C}"/>
    <dgm:cxn modelId="{C3242BE5-0B51-4748-BEA8-3A8999976A70}" srcId="{024BD78C-D7D8-4DAE-80B1-82C7AC027A82}" destId="{57985CB4-98B3-47FF-B58C-41C096D87B35}" srcOrd="1" destOrd="0" parTransId="{A6E432B9-936F-499A-9683-7EDADFF99371}" sibTransId="{F029BAB8-EC45-4EB9-9AB5-EF54599EEB65}"/>
    <dgm:cxn modelId="{9613EBEC-C54A-44E4-8B4D-6F200E12E3B8}" srcId="{57985CB4-98B3-47FF-B58C-41C096D87B35}" destId="{E6100460-F91C-4483-A5A3-70DCE4F16C21}" srcOrd="3" destOrd="0" parTransId="{E2125993-2060-46A2-B3EC-DADF42D76822}" sibTransId="{44BB6BA3-482D-4D92-B35C-9A48791359F7}"/>
    <dgm:cxn modelId="{033D9434-4B11-4E24-841B-316E15AA45D5}" type="presOf" srcId="{1BB0F034-687D-42EE-85D0-D991D7AA119A}" destId="{E2CDF404-AA3E-4C48-B5F8-6EB82B8E425A}" srcOrd="0" destOrd="2" presId="urn:microsoft.com/office/officeart/2005/8/layout/hList6"/>
    <dgm:cxn modelId="{5D0757DE-BA28-4283-B338-23A13BFF0F31}" type="presOf" srcId="{A50146B2-3E5F-4288-A748-96B41410A661}" destId="{E2CDF404-AA3E-4C48-B5F8-6EB82B8E425A}" srcOrd="0" destOrd="0" presId="urn:microsoft.com/office/officeart/2005/8/layout/hList6"/>
    <dgm:cxn modelId="{FD49D3C5-0B77-4DA7-8678-4C636F538E6F}" srcId="{57985CB4-98B3-47FF-B58C-41C096D87B35}" destId="{1AEA9DCA-5029-472E-9774-1C9ACE567297}" srcOrd="2" destOrd="0" parTransId="{DFAEB8AC-B225-4E69-A54F-6746DC8AD475}" sibTransId="{8EFF56FE-2B2E-4A8C-A7D1-3C7B56BE7BDE}"/>
    <dgm:cxn modelId="{C2C6C313-07DE-41B4-8B55-112B092E507C}" type="presOf" srcId="{BDBCE56F-83DA-4985-8C02-1DE574507F2A}" destId="{80D15AD0-07D1-4A7C-A143-0D366AE744E2}" srcOrd="0" destOrd="7" presId="urn:microsoft.com/office/officeart/2005/8/layout/hList6"/>
    <dgm:cxn modelId="{22F7BE52-D6A6-4D5E-943C-CA15C0B845AC}" srcId="{A50146B2-3E5F-4288-A748-96B41410A661}" destId="{734A99B6-20C8-4013-B09B-84F0BBE90BB5}" srcOrd="0" destOrd="0" parTransId="{F40301CF-C443-43D1-851A-0F81A815875B}" sibTransId="{D876AFC7-722C-4D1D-9327-5204D9AAD488}"/>
    <dgm:cxn modelId="{E42E56A7-58AA-4464-92DA-5327912DC192}" srcId="{024BD78C-D7D8-4DAE-80B1-82C7AC027A82}" destId="{A50146B2-3E5F-4288-A748-96B41410A661}" srcOrd="0" destOrd="0" parTransId="{7A33E03D-88C8-425A-A49F-C92EB8FEE107}" sibTransId="{8EBE0812-1F59-421F-BCE1-364AA7648E9E}"/>
    <dgm:cxn modelId="{DDF33373-19F4-4C19-9387-3C450599388C}" type="presOf" srcId="{72FA80F9-2A61-4027-A115-FBFC03408A26}" destId="{80D15AD0-07D1-4A7C-A143-0D366AE744E2}" srcOrd="0" destOrd="1" presId="urn:microsoft.com/office/officeart/2005/8/layout/hList6"/>
    <dgm:cxn modelId="{470F85FA-6F12-49CC-BF6A-764243C0839A}" srcId="{57985CB4-98B3-47FF-B58C-41C096D87B35}" destId="{72CB055E-DF9B-4F71-BFF3-183E6F3697F3}" srcOrd="5" destOrd="0" parTransId="{AA0BC365-2756-4861-B040-6CF7C69CF5AE}" sibTransId="{82E6857C-CD46-4A0E-9FDF-58E9D8AB682B}"/>
    <dgm:cxn modelId="{F25575BC-BF86-4B8A-AAC3-ED69620B1DB0}" type="presOf" srcId="{57985CB4-98B3-47FF-B58C-41C096D87B35}" destId="{80D15AD0-07D1-4A7C-A143-0D366AE744E2}" srcOrd="0" destOrd="0" presId="urn:microsoft.com/office/officeart/2005/8/layout/hList6"/>
    <dgm:cxn modelId="{9BD1A073-D7C7-4D40-AAB5-458798B84D34}" srcId="{A50146B2-3E5F-4288-A748-96B41410A661}" destId="{6026CF10-98E4-4F44-8DAA-D0321F57ACBC}" srcOrd="2" destOrd="0" parTransId="{EC2F7942-E37F-44D6-BE8E-186A2472FA5A}" sibTransId="{6395A050-9B8C-4799-8E10-1AE1E9EF6C5A}"/>
    <dgm:cxn modelId="{4E69F606-07D6-40BA-9833-AAAB6479DFC6}" type="presOf" srcId="{92F22F40-B6A7-4DD5-A297-2AB39F196B55}" destId="{80D15AD0-07D1-4A7C-A143-0D366AE744E2}" srcOrd="0" destOrd="2" presId="urn:microsoft.com/office/officeart/2005/8/layout/hList6"/>
    <dgm:cxn modelId="{34FADC9C-F2EB-4D60-AE57-BB8D34DB9D2F}" srcId="{57985CB4-98B3-47FF-B58C-41C096D87B35}" destId="{72FA80F9-2A61-4027-A115-FBFC03408A26}" srcOrd="0" destOrd="0" parTransId="{E23103E3-EC00-43B0-B3F9-58078A75D776}" sibTransId="{10EBB67F-3047-4396-B33A-A6704DC13544}"/>
    <dgm:cxn modelId="{8F120BE9-3615-4DEF-80EB-4662A8AF4FA0}" type="presOf" srcId="{024BD78C-D7D8-4DAE-80B1-82C7AC027A82}" destId="{47A64D1F-B4A0-45F1-9C74-61C564AB43CE}" srcOrd="0" destOrd="0" presId="urn:microsoft.com/office/officeart/2005/8/layout/hList6"/>
    <dgm:cxn modelId="{9D41EA0B-5016-4222-97CB-1264885083B7}" type="presParOf" srcId="{47A64D1F-B4A0-45F1-9C74-61C564AB43CE}" destId="{E2CDF404-AA3E-4C48-B5F8-6EB82B8E425A}" srcOrd="0" destOrd="0" presId="urn:microsoft.com/office/officeart/2005/8/layout/hList6"/>
    <dgm:cxn modelId="{DE834A8E-72D6-477F-BBCA-6F9CF4C0B33C}" type="presParOf" srcId="{47A64D1F-B4A0-45F1-9C74-61C564AB43CE}" destId="{F830E503-0209-4BD2-8820-8095101DFEDC}" srcOrd="1" destOrd="0" presId="urn:microsoft.com/office/officeart/2005/8/layout/hList6"/>
    <dgm:cxn modelId="{EAF3D348-2DA2-410C-97AB-C641F2AEE6D2}" type="presParOf" srcId="{47A64D1F-B4A0-45F1-9C74-61C564AB43CE}" destId="{80D15AD0-07D1-4A7C-A143-0D366AE744E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71EACA-3507-4DC5-97C2-43B3EEB7CDA7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F139AE2-8641-4EB9-82DE-B45BDC0B0492}">
      <dgm:prSet phldrT="[Текст]"/>
      <dgm:spPr/>
      <dgm:t>
        <a:bodyPr/>
        <a:lstStyle/>
        <a:p>
          <a:r>
            <a:rPr lang="uk-UA" noProof="0" dirty="0" smtClean="0"/>
            <a:t>Економічна система</a:t>
          </a:r>
          <a:endParaRPr lang="uk-UA" noProof="0" dirty="0"/>
        </a:p>
      </dgm:t>
    </dgm:pt>
    <dgm:pt modelId="{3DDCD6B6-EEBD-4340-BFB1-0234014281C9}" type="parTrans" cxnId="{7CC473BB-1935-4C02-95DA-A37B0D334663}">
      <dgm:prSet/>
      <dgm:spPr/>
      <dgm:t>
        <a:bodyPr/>
        <a:lstStyle/>
        <a:p>
          <a:endParaRPr lang="ru-RU"/>
        </a:p>
      </dgm:t>
    </dgm:pt>
    <dgm:pt modelId="{95FC1DCE-CC27-4C24-BA8A-C257822D5FE6}" type="sibTrans" cxnId="{7CC473BB-1935-4C02-95DA-A37B0D334663}">
      <dgm:prSet/>
      <dgm:spPr/>
      <dgm:t>
        <a:bodyPr/>
        <a:lstStyle/>
        <a:p>
          <a:endParaRPr lang="ru-RU"/>
        </a:p>
      </dgm:t>
    </dgm:pt>
    <dgm:pt modelId="{0789F419-45E0-4393-9FE4-F40AD46D6240}">
      <dgm:prSet phldrT="[Текст]"/>
      <dgm:spPr/>
      <dgm:t>
        <a:bodyPr/>
        <a:lstStyle/>
        <a:p>
          <a:r>
            <a:rPr lang="uk-UA" noProof="0" dirty="0" smtClean="0"/>
            <a:t>Продуктивні сили</a:t>
          </a:r>
          <a:endParaRPr lang="ru-RU" dirty="0"/>
        </a:p>
      </dgm:t>
    </dgm:pt>
    <dgm:pt modelId="{4BDD1391-A1D5-48B3-93BA-07A7E9F2E68C}" type="parTrans" cxnId="{6CDDB5BF-13F9-49B8-9A60-36C7230010B8}">
      <dgm:prSet/>
      <dgm:spPr/>
      <dgm:t>
        <a:bodyPr/>
        <a:lstStyle/>
        <a:p>
          <a:endParaRPr lang="ru-RU"/>
        </a:p>
      </dgm:t>
    </dgm:pt>
    <dgm:pt modelId="{7976DD72-CCC4-4C58-9231-4984E93F0A3F}" type="sibTrans" cxnId="{6CDDB5BF-13F9-49B8-9A60-36C7230010B8}">
      <dgm:prSet/>
      <dgm:spPr/>
      <dgm:t>
        <a:bodyPr/>
        <a:lstStyle/>
        <a:p>
          <a:endParaRPr lang="ru-RU"/>
        </a:p>
      </dgm:t>
    </dgm:pt>
    <dgm:pt modelId="{460AC2D5-BB73-4792-8BB3-289FD2E76965}">
      <dgm:prSet phldrT="[Текст]"/>
      <dgm:spPr/>
      <dgm:t>
        <a:bodyPr/>
        <a:lstStyle/>
        <a:p>
          <a:r>
            <a:rPr lang="uk-UA" noProof="0" dirty="0" smtClean="0"/>
            <a:t>Виробничі відносини</a:t>
          </a:r>
          <a:endParaRPr lang="uk-UA" noProof="0" dirty="0"/>
        </a:p>
      </dgm:t>
    </dgm:pt>
    <dgm:pt modelId="{160762FA-F2E0-428C-BDCC-4A7BFF069C6F}" type="parTrans" cxnId="{43C0321B-FB1B-4F3E-AEB1-5AB6B74F4546}">
      <dgm:prSet/>
      <dgm:spPr/>
      <dgm:t>
        <a:bodyPr/>
        <a:lstStyle/>
        <a:p>
          <a:endParaRPr lang="ru-RU"/>
        </a:p>
      </dgm:t>
    </dgm:pt>
    <dgm:pt modelId="{322D7B0A-9C99-4F75-A021-47CDCB7ECF98}" type="sibTrans" cxnId="{43C0321B-FB1B-4F3E-AEB1-5AB6B74F4546}">
      <dgm:prSet/>
      <dgm:spPr/>
      <dgm:t>
        <a:bodyPr/>
        <a:lstStyle/>
        <a:p>
          <a:endParaRPr lang="ru-RU"/>
        </a:p>
      </dgm:t>
    </dgm:pt>
    <dgm:pt modelId="{B39A0FB6-9AF9-4994-84A2-4AF08EB4C313}">
      <dgm:prSet phldrT="[Текст]"/>
      <dgm:spPr/>
      <dgm:t>
        <a:bodyPr/>
        <a:lstStyle/>
        <a:p>
          <a:r>
            <a:rPr lang="uk-UA" noProof="0" dirty="0" smtClean="0"/>
            <a:t>Природне середовище</a:t>
          </a:r>
          <a:endParaRPr lang="uk-UA" noProof="0" dirty="0"/>
        </a:p>
      </dgm:t>
    </dgm:pt>
    <dgm:pt modelId="{AE32C398-2D1A-4210-A35F-59919CE60B4B}" type="parTrans" cxnId="{A9890A85-C5A3-4608-8C2A-DD4959D04C44}">
      <dgm:prSet/>
      <dgm:spPr/>
      <dgm:t>
        <a:bodyPr/>
        <a:lstStyle/>
        <a:p>
          <a:endParaRPr lang="ru-RU"/>
        </a:p>
      </dgm:t>
    </dgm:pt>
    <dgm:pt modelId="{930391EF-4DF5-43F1-8780-7A020BD93420}" type="sibTrans" cxnId="{A9890A85-C5A3-4608-8C2A-DD4959D04C44}">
      <dgm:prSet/>
      <dgm:spPr/>
      <dgm:t>
        <a:bodyPr/>
        <a:lstStyle/>
        <a:p>
          <a:endParaRPr lang="ru-RU"/>
        </a:p>
      </dgm:t>
    </dgm:pt>
    <dgm:pt modelId="{E78E285F-14BB-40E6-9A3F-07262786E75D}">
      <dgm:prSet phldrT="[Текст]" custT="1"/>
      <dgm:spPr/>
      <dgm:t>
        <a:bodyPr/>
        <a:lstStyle/>
        <a:p>
          <a:r>
            <a:rPr lang="uk-UA" sz="2000" noProof="0" dirty="0" smtClean="0"/>
            <a:t>Люди і продукти їхньої фізичної та інтелектуальної діяльності</a:t>
          </a:r>
          <a:endParaRPr lang="uk-UA" sz="2000" noProof="0" dirty="0"/>
        </a:p>
      </dgm:t>
    </dgm:pt>
    <dgm:pt modelId="{7DE3D06C-6293-46B9-853C-4EB19C933462}" type="parTrans" cxnId="{60A5928D-FF89-44BD-986E-7E96AD242DF7}">
      <dgm:prSet/>
      <dgm:spPr/>
      <dgm:t>
        <a:bodyPr/>
        <a:lstStyle/>
        <a:p>
          <a:endParaRPr lang="ru-RU"/>
        </a:p>
      </dgm:t>
    </dgm:pt>
    <dgm:pt modelId="{B94CC589-82A7-47B8-9BB6-F3EB56C06A54}" type="sibTrans" cxnId="{60A5928D-FF89-44BD-986E-7E96AD242DF7}">
      <dgm:prSet/>
      <dgm:spPr/>
      <dgm:t>
        <a:bodyPr/>
        <a:lstStyle/>
        <a:p>
          <a:endParaRPr lang="ru-RU"/>
        </a:p>
      </dgm:t>
    </dgm:pt>
    <dgm:pt modelId="{B91C92ED-FF11-4B71-BE8B-BE95E26F152D}">
      <dgm:prSet custT="1"/>
      <dgm:spPr/>
      <dgm:t>
        <a:bodyPr/>
        <a:lstStyle/>
        <a:p>
          <a:r>
            <a:rPr lang="uk-UA" sz="2000" noProof="0" dirty="0" smtClean="0"/>
            <a:t>Засоби виробництва</a:t>
          </a:r>
          <a:endParaRPr lang="uk-UA" sz="2000" noProof="0" dirty="0"/>
        </a:p>
      </dgm:t>
    </dgm:pt>
    <dgm:pt modelId="{DAD73623-A7B4-44F0-8668-FA7DD2762481}" type="parTrans" cxnId="{A54DE78E-A8AF-4132-BC3E-C253014BF426}">
      <dgm:prSet/>
      <dgm:spPr/>
      <dgm:t>
        <a:bodyPr/>
        <a:lstStyle/>
        <a:p>
          <a:endParaRPr lang="ru-RU"/>
        </a:p>
      </dgm:t>
    </dgm:pt>
    <dgm:pt modelId="{EF3EC996-D33C-42DF-887C-AB509AE1039D}" type="sibTrans" cxnId="{A54DE78E-A8AF-4132-BC3E-C253014BF426}">
      <dgm:prSet/>
      <dgm:spPr/>
      <dgm:t>
        <a:bodyPr/>
        <a:lstStyle/>
        <a:p>
          <a:endParaRPr lang="ru-RU"/>
        </a:p>
      </dgm:t>
    </dgm:pt>
    <dgm:pt modelId="{08C5EB41-5E27-40EC-BF78-6F605C7F898E}">
      <dgm:prSet phldrT="[Текст]" custT="1"/>
      <dgm:spPr/>
      <dgm:t>
        <a:bodyPr/>
        <a:lstStyle/>
        <a:p>
          <a:r>
            <a:rPr lang="uk-UA" sz="2000" noProof="0" dirty="0" smtClean="0"/>
            <a:t>Організаційно-економічні</a:t>
          </a:r>
          <a:endParaRPr lang="uk-UA" sz="2000" noProof="0" dirty="0"/>
        </a:p>
      </dgm:t>
    </dgm:pt>
    <dgm:pt modelId="{21E02429-88D8-42E7-B1A9-C2F9470226EC}" type="parTrans" cxnId="{8C9B49F6-0C96-45DF-9F13-C0C8AEC4DAF4}">
      <dgm:prSet/>
      <dgm:spPr/>
      <dgm:t>
        <a:bodyPr/>
        <a:lstStyle/>
        <a:p>
          <a:endParaRPr lang="ru-RU"/>
        </a:p>
      </dgm:t>
    </dgm:pt>
    <dgm:pt modelId="{3C9C53A7-3B1B-41AF-A549-41DAF733B2BE}" type="sibTrans" cxnId="{8C9B49F6-0C96-45DF-9F13-C0C8AEC4DAF4}">
      <dgm:prSet/>
      <dgm:spPr/>
      <dgm:t>
        <a:bodyPr/>
        <a:lstStyle/>
        <a:p>
          <a:endParaRPr lang="ru-RU"/>
        </a:p>
      </dgm:t>
    </dgm:pt>
    <dgm:pt modelId="{94D505F8-85B0-4C78-A570-8BE6899ADBDE}">
      <dgm:prSet custT="1"/>
      <dgm:spPr/>
      <dgm:t>
        <a:bodyPr/>
        <a:lstStyle/>
        <a:p>
          <a:r>
            <a:rPr lang="uk-UA" sz="2000" noProof="0" dirty="0" smtClean="0"/>
            <a:t>Соціально-економічні </a:t>
          </a:r>
          <a:endParaRPr lang="uk-UA" sz="2000" noProof="0" dirty="0"/>
        </a:p>
      </dgm:t>
    </dgm:pt>
    <dgm:pt modelId="{887A98B9-DA7D-4A65-BA76-1CD85129E240}" type="parTrans" cxnId="{F828F3CF-265D-44E0-BAEF-D5167A6B4EFC}">
      <dgm:prSet/>
      <dgm:spPr/>
      <dgm:t>
        <a:bodyPr/>
        <a:lstStyle/>
        <a:p>
          <a:endParaRPr lang="ru-RU"/>
        </a:p>
      </dgm:t>
    </dgm:pt>
    <dgm:pt modelId="{86A39A71-8632-4021-A88C-4071E5EB5853}" type="sibTrans" cxnId="{F828F3CF-265D-44E0-BAEF-D5167A6B4EFC}">
      <dgm:prSet/>
      <dgm:spPr/>
      <dgm:t>
        <a:bodyPr/>
        <a:lstStyle/>
        <a:p>
          <a:endParaRPr lang="ru-RU"/>
        </a:p>
      </dgm:t>
    </dgm:pt>
    <dgm:pt modelId="{20CDB39C-3501-431C-B928-74601863D88A}">
      <dgm:prSet phldrT="[Текст]" custT="1"/>
      <dgm:spPr/>
      <dgm:t>
        <a:bodyPr/>
        <a:lstStyle/>
        <a:p>
          <a:r>
            <a:rPr lang="uk-UA" sz="2000" noProof="0" dirty="0" smtClean="0"/>
            <a:t>Територія країни, її місце розташування на планеті</a:t>
          </a:r>
          <a:endParaRPr lang="uk-UA" sz="2000" noProof="0" dirty="0"/>
        </a:p>
      </dgm:t>
    </dgm:pt>
    <dgm:pt modelId="{0C4991A5-593D-4DF5-A7A8-1809D9B2F758}" type="parTrans" cxnId="{007D2F4F-0E58-4943-9E78-6F1CE7521CF4}">
      <dgm:prSet/>
      <dgm:spPr/>
      <dgm:t>
        <a:bodyPr/>
        <a:lstStyle/>
        <a:p>
          <a:endParaRPr lang="ru-RU"/>
        </a:p>
      </dgm:t>
    </dgm:pt>
    <dgm:pt modelId="{455FB8F2-998C-4CBA-8429-1A4FEAA9A79B}" type="sibTrans" cxnId="{007D2F4F-0E58-4943-9E78-6F1CE7521CF4}">
      <dgm:prSet/>
      <dgm:spPr/>
      <dgm:t>
        <a:bodyPr/>
        <a:lstStyle/>
        <a:p>
          <a:endParaRPr lang="ru-RU"/>
        </a:p>
      </dgm:t>
    </dgm:pt>
    <dgm:pt modelId="{51B8310B-58F3-4C94-8B7B-A028F28DD706}">
      <dgm:prSet custT="1"/>
      <dgm:spPr/>
      <dgm:t>
        <a:bodyPr/>
        <a:lstStyle/>
        <a:p>
          <a:r>
            <a:rPr lang="uk-UA" sz="2000" noProof="0" dirty="0" smtClean="0"/>
            <a:t>Ресурси виробництва: земля та її надра, моря, ріки, озера, клімат </a:t>
          </a:r>
          <a:endParaRPr lang="uk-UA" sz="2000" noProof="0" dirty="0"/>
        </a:p>
      </dgm:t>
    </dgm:pt>
    <dgm:pt modelId="{E0DA5F02-7579-46CB-81A9-C03810EB6E8F}" type="parTrans" cxnId="{5BC34989-93CD-4FE8-8882-A2AF0CA2A130}">
      <dgm:prSet/>
      <dgm:spPr/>
      <dgm:t>
        <a:bodyPr/>
        <a:lstStyle/>
        <a:p>
          <a:endParaRPr lang="ru-RU"/>
        </a:p>
      </dgm:t>
    </dgm:pt>
    <dgm:pt modelId="{FBF3A94E-5442-47EA-90F6-AEB5E537F770}" type="sibTrans" cxnId="{5BC34989-93CD-4FE8-8882-A2AF0CA2A130}">
      <dgm:prSet/>
      <dgm:spPr/>
      <dgm:t>
        <a:bodyPr/>
        <a:lstStyle/>
        <a:p>
          <a:endParaRPr lang="ru-RU"/>
        </a:p>
      </dgm:t>
    </dgm:pt>
    <dgm:pt modelId="{34E022E1-A8BE-447F-A5FA-E558C03DD3F6}" type="pres">
      <dgm:prSet presAssocID="{A971EACA-3507-4DC5-97C2-43B3EEB7CDA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8BBE03-AEFE-4A74-BC4A-CBCD60A1668D}" type="pres">
      <dgm:prSet presAssocID="{2F139AE2-8641-4EB9-82DE-B45BDC0B0492}" presName="root1" presStyleCnt="0"/>
      <dgm:spPr/>
    </dgm:pt>
    <dgm:pt modelId="{606A6375-CCCA-45DB-94ED-B8597E088929}" type="pres">
      <dgm:prSet presAssocID="{2F139AE2-8641-4EB9-82DE-B45BDC0B0492}" presName="LevelOneTextNode" presStyleLbl="node0" presStyleIdx="0" presStyleCnt="1" custScaleY="132110" custLinFactX="-196108" custLinFactNeighborX="-200000" custLinFactNeighborY="3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EE5DD6-4DF7-4A26-A048-389A298E71AC}" type="pres">
      <dgm:prSet presAssocID="{2F139AE2-8641-4EB9-82DE-B45BDC0B0492}" presName="level2hierChild" presStyleCnt="0"/>
      <dgm:spPr/>
    </dgm:pt>
    <dgm:pt modelId="{F2AE636B-98E6-4152-8F58-B3247DC98354}" type="pres">
      <dgm:prSet presAssocID="{4BDD1391-A1D5-48B3-93BA-07A7E9F2E68C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638738C3-8BE1-4A9A-ABBC-9A0839F4B6D9}" type="pres">
      <dgm:prSet presAssocID="{4BDD1391-A1D5-48B3-93BA-07A7E9F2E68C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C4B103A-484B-4BCF-91B4-A2634AC64E30}" type="pres">
      <dgm:prSet presAssocID="{0789F419-45E0-4393-9FE4-F40AD46D6240}" presName="root2" presStyleCnt="0"/>
      <dgm:spPr/>
    </dgm:pt>
    <dgm:pt modelId="{966BE5BD-AD30-4669-BEDC-521BDF09AB7F}" type="pres">
      <dgm:prSet presAssocID="{0789F419-45E0-4393-9FE4-F40AD46D6240}" presName="LevelTwoTextNode" presStyleLbl="node2" presStyleIdx="0" presStyleCnt="3" custLinFactNeighborX="14264" custLinFactNeighborY="-130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97E37A-1529-4927-97C9-78EBB516B8B8}" type="pres">
      <dgm:prSet presAssocID="{0789F419-45E0-4393-9FE4-F40AD46D6240}" presName="level3hierChild" presStyleCnt="0"/>
      <dgm:spPr/>
    </dgm:pt>
    <dgm:pt modelId="{B46BF5D9-0DF1-4790-B26B-E1F73584CE53}" type="pres">
      <dgm:prSet presAssocID="{7DE3D06C-6293-46B9-853C-4EB19C933462}" presName="conn2-1" presStyleLbl="parChTrans1D3" presStyleIdx="0" presStyleCnt="6"/>
      <dgm:spPr/>
      <dgm:t>
        <a:bodyPr/>
        <a:lstStyle/>
        <a:p>
          <a:endParaRPr lang="ru-RU"/>
        </a:p>
      </dgm:t>
    </dgm:pt>
    <dgm:pt modelId="{2EE48A0D-8730-4787-9F04-8872C3964B0B}" type="pres">
      <dgm:prSet presAssocID="{7DE3D06C-6293-46B9-853C-4EB19C933462}" presName="connTx" presStyleLbl="parChTrans1D3" presStyleIdx="0" presStyleCnt="6"/>
      <dgm:spPr/>
      <dgm:t>
        <a:bodyPr/>
        <a:lstStyle/>
        <a:p>
          <a:endParaRPr lang="ru-RU"/>
        </a:p>
      </dgm:t>
    </dgm:pt>
    <dgm:pt modelId="{C1C6D9F9-3F90-4C59-AA51-F948916CBDCA}" type="pres">
      <dgm:prSet presAssocID="{E78E285F-14BB-40E6-9A3F-07262786E75D}" presName="root2" presStyleCnt="0"/>
      <dgm:spPr/>
    </dgm:pt>
    <dgm:pt modelId="{EE07FBFE-6E37-4E6D-A72F-FC05A7FFB53D}" type="pres">
      <dgm:prSet presAssocID="{E78E285F-14BB-40E6-9A3F-07262786E75D}" presName="LevelTwoTextNode" presStyleLbl="node3" presStyleIdx="0" presStyleCnt="6" custScaleX="343302" custLinFactNeighborX="25634" custLinFactNeighborY="-1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F84CAE-D7A3-4F3E-A121-024404B8E944}" type="pres">
      <dgm:prSet presAssocID="{E78E285F-14BB-40E6-9A3F-07262786E75D}" presName="level3hierChild" presStyleCnt="0"/>
      <dgm:spPr/>
    </dgm:pt>
    <dgm:pt modelId="{3DA87386-F054-42CD-BC08-1984272EDC62}" type="pres">
      <dgm:prSet presAssocID="{DAD73623-A7B4-44F0-8668-FA7DD2762481}" presName="conn2-1" presStyleLbl="parChTrans1D3" presStyleIdx="1" presStyleCnt="6"/>
      <dgm:spPr/>
      <dgm:t>
        <a:bodyPr/>
        <a:lstStyle/>
        <a:p>
          <a:endParaRPr lang="ru-RU"/>
        </a:p>
      </dgm:t>
    </dgm:pt>
    <dgm:pt modelId="{4A5360F1-F74F-4365-B9B5-324DA4ACC7D0}" type="pres">
      <dgm:prSet presAssocID="{DAD73623-A7B4-44F0-8668-FA7DD2762481}" presName="connTx" presStyleLbl="parChTrans1D3" presStyleIdx="1" presStyleCnt="6"/>
      <dgm:spPr/>
      <dgm:t>
        <a:bodyPr/>
        <a:lstStyle/>
        <a:p>
          <a:endParaRPr lang="ru-RU"/>
        </a:p>
      </dgm:t>
    </dgm:pt>
    <dgm:pt modelId="{B2AEF12E-2009-4C57-B54E-79111981CA9A}" type="pres">
      <dgm:prSet presAssocID="{B91C92ED-FF11-4B71-BE8B-BE95E26F152D}" presName="root2" presStyleCnt="0"/>
      <dgm:spPr/>
    </dgm:pt>
    <dgm:pt modelId="{2AA66514-A9AD-4337-B7F3-00A2E3F70C61}" type="pres">
      <dgm:prSet presAssocID="{B91C92ED-FF11-4B71-BE8B-BE95E26F152D}" presName="LevelTwoTextNode" presStyleLbl="node3" presStyleIdx="1" presStyleCnt="6" custScaleX="343302" custLinFactNeighborX="25634" custLinFactNeighborY="-19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A09B00-9042-4A08-8F36-C8230CF4FFF0}" type="pres">
      <dgm:prSet presAssocID="{B91C92ED-FF11-4B71-BE8B-BE95E26F152D}" presName="level3hierChild" presStyleCnt="0"/>
      <dgm:spPr/>
    </dgm:pt>
    <dgm:pt modelId="{F589B64F-6377-4DF4-834A-02A6757923FD}" type="pres">
      <dgm:prSet presAssocID="{160762FA-F2E0-428C-BDCC-4A7BFF069C6F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358E4011-51E9-4E1B-87C5-B60B336468F7}" type="pres">
      <dgm:prSet presAssocID="{160762FA-F2E0-428C-BDCC-4A7BFF069C6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517F3279-13C8-4983-891E-41A78B93401F}" type="pres">
      <dgm:prSet presAssocID="{460AC2D5-BB73-4792-8BB3-289FD2E76965}" presName="root2" presStyleCnt="0"/>
      <dgm:spPr/>
    </dgm:pt>
    <dgm:pt modelId="{CDC0ECFD-D720-4DA1-B60D-CFE34C34998E}" type="pres">
      <dgm:prSet presAssocID="{460AC2D5-BB73-4792-8BB3-289FD2E76965}" presName="LevelTwoTextNode" presStyleLbl="node2" presStyleIdx="1" presStyleCnt="3" custLinFactNeighborX="14264" custLinFactNeighborY="-130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96A4EA-342D-477A-B5A5-269AE2950C61}" type="pres">
      <dgm:prSet presAssocID="{460AC2D5-BB73-4792-8BB3-289FD2E76965}" presName="level3hierChild" presStyleCnt="0"/>
      <dgm:spPr/>
    </dgm:pt>
    <dgm:pt modelId="{B3B9B625-085A-41C6-8AE1-20802FE8D8E7}" type="pres">
      <dgm:prSet presAssocID="{21E02429-88D8-42E7-B1A9-C2F9470226EC}" presName="conn2-1" presStyleLbl="parChTrans1D3" presStyleIdx="2" presStyleCnt="6"/>
      <dgm:spPr/>
      <dgm:t>
        <a:bodyPr/>
        <a:lstStyle/>
        <a:p>
          <a:endParaRPr lang="ru-RU"/>
        </a:p>
      </dgm:t>
    </dgm:pt>
    <dgm:pt modelId="{B79811BE-B2FB-404C-85EC-289CE3A75A07}" type="pres">
      <dgm:prSet presAssocID="{21E02429-88D8-42E7-B1A9-C2F9470226EC}" presName="connTx" presStyleLbl="parChTrans1D3" presStyleIdx="2" presStyleCnt="6"/>
      <dgm:spPr/>
      <dgm:t>
        <a:bodyPr/>
        <a:lstStyle/>
        <a:p>
          <a:endParaRPr lang="ru-RU"/>
        </a:p>
      </dgm:t>
    </dgm:pt>
    <dgm:pt modelId="{AFC9351A-1DFC-4F5C-827C-DAC3A0680543}" type="pres">
      <dgm:prSet presAssocID="{08C5EB41-5E27-40EC-BF78-6F605C7F898E}" presName="root2" presStyleCnt="0"/>
      <dgm:spPr/>
    </dgm:pt>
    <dgm:pt modelId="{E2534EFA-6CD3-499C-B73B-2709946D7D5B}" type="pres">
      <dgm:prSet presAssocID="{08C5EB41-5E27-40EC-BF78-6F605C7F898E}" presName="LevelTwoTextNode" presStyleLbl="node3" presStyleIdx="2" presStyleCnt="6" custScaleX="343302" custLinFactNeighborX="25634" custLinFactNeighborY="-19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AA22AA-7D2C-4153-9F3E-130A08AEBD8C}" type="pres">
      <dgm:prSet presAssocID="{08C5EB41-5E27-40EC-BF78-6F605C7F898E}" presName="level3hierChild" presStyleCnt="0"/>
      <dgm:spPr/>
    </dgm:pt>
    <dgm:pt modelId="{9742D42B-CC95-4FD2-82D1-B7E2C8E0FA1A}" type="pres">
      <dgm:prSet presAssocID="{887A98B9-DA7D-4A65-BA76-1CD85129E240}" presName="conn2-1" presStyleLbl="parChTrans1D3" presStyleIdx="3" presStyleCnt="6"/>
      <dgm:spPr/>
      <dgm:t>
        <a:bodyPr/>
        <a:lstStyle/>
        <a:p>
          <a:endParaRPr lang="ru-RU"/>
        </a:p>
      </dgm:t>
    </dgm:pt>
    <dgm:pt modelId="{D7D80990-5436-49B4-B7B4-D189E5ADA220}" type="pres">
      <dgm:prSet presAssocID="{887A98B9-DA7D-4A65-BA76-1CD85129E240}" presName="connTx" presStyleLbl="parChTrans1D3" presStyleIdx="3" presStyleCnt="6"/>
      <dgm:spPr/>
      <dgm:t>
        <a:bodyPr/>
        <a:lstStyle/>
        <a:p>
          <a:endParaRPr lang="ru-RU"/>
        </a:p>
      </dgm:t>
    </dgm:pt>
    <dgm:pt modelId="{5EB2D24B-602E-4DEC-A023-3A227A077086}" type="pres">
      <dgm:prSet presAssocID="{94D505F8-85B0-4C78-A570-8BE6899ADBDE}" presName="root2" presStyleCnt="0"/>
      <dgm:spPr/>
    </dgm:pt>
    <dgm:pt modelId="{1F982ACD-4F99-4665-879E-0D9A1062EE31}" type="pres">
      <dgm:prSet presAssocID="{94D505F8-85B0-4C78-A570-8BE6899ADBDE}" presName="LevelTwoTextNode" presStyleLbl="node3" presStyleIdx="3" presStyleCnt="6" custScaleX="343302" custLinFactNeighborX="279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28EF99-48FC-480D-B07D-C6297E54171B}" type="pres">
      <dgm:prSet presAssocID="{94D505F8-85B0-4C78-A570-8BE6899ADBDE}" presName="level3hierChild" presStyleCnt="0"/>
      <dgm:spPr/>
    </dgm:pt>
    <dgm:pt modelId="{615B8A81-505D-4964-B099-E4E870C0370B}" type="pres">
      <dgm:prSet presAssocID="{AE32C398-2D1A-4210-A35F-59919CE60B4B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EBA3C873-5CC6-4710-80A6-B3D678CBEEB1}" type="pres">
      <dgm:prSet presAssocID="{AE32C398-2D1A-4210-A35F-59919CE60B4B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628C4C3-B501-447E-8467-AE687D2AFD52}" type="pres">
      <dgm:prSet presAssocID="{B39A0FB6-9AF9-4994-84A2-4AF08EB4C313}" presName="root2" presStyleCnt="0"/>
      <dgm:spPr/>
    </dgm:pt>
    <dgm:pt modelId="{F0C00669-461E-43E3-AFEB-38E5958F6AD5}" type="pres">
      <dgm:prSet presAssocID="{B39A0FB6-9AF9-4994-84A2-4AF08EB4C313}" presName="LevelTwoTextNode" presStyleLbl="node2" presStyleIdx="2" presStyleCnt="3" custLinFactNeighborX="14264" custLinFactNeighborY="-130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466C20-B5F4-47A9-852E-0AC520C67C4F}" type="pres">
      <dgm:prSet presAssocID="{B39A0FB6-9AF9-4994-84A2-4AF08EB4C313}" presName="level3hierChild" presStyleCnt="0"/>
      <dgm:spPr/>
    </dgm:pt>
    <dgm:pt modelId="{81BD94E6-969C-4E92-9324-7A6DD4DED201}" type="pres">
      <dgm:prSet presAssocID="{0C4991A5-593D-4DF5-A7A8-1809D9B2F758}" presName="conn2-1" presStyleLbl="parChTrans1D3" presStyleIdx="4" presStyleCnt="6"/>
      <dgm:spPr/>
      <dgm:t>
        <a:bodyPr/>
        <a:lstStyle/>
        <a:p>
          <a:endParaRPr lang="ru-RU"/>
        </a:p>
      </dgm:t>
    </dgm:pt>
    <dgm:pt modelId="{8E8942FC-5E70-4C35-B5E0-C6FF5B74DCD4}" type="pres">
      <dgm:prSet presAssocID="{0C4991A5-593D-4DF5-A7A8-1809D9B2F758}" presName="connTx" presStyleLbl="parChTrans1D3" presStyleIdx="4" presStyleCnt="6"/>
      <dgm:spPr/>
      <dgm:t>
        <a:bodyPr/>
        <a:lstStyle/>
        <a:p>
          <a:endParaRPr lang="ru-RU"/>
        </a:p>
      </dgm:t>
    </dgm:pt>
    <dgm:pt modelId="{FEEC39D1-88DB-4CF1-9010-CC1BDD0A2BA5}" type="pres">
      <dgm:prSet presAssocID="{20CDB39C-3501-431C-B928-74601863D88A}" presName="root2" presStyleCnt="0"/>
      <dgm:spPr/>
    </dgm:pt>
    <dgm:pt modelId="{C60DA0F4-C331-432E-A8A6-733C053B3591}" type="pres">
      <dgm:prSet presAssocID="{20CDB39C-3501-431C-B928-74601863D88A}" presName="LevelTwoTextNode" presStyleLbl="node3" presStyleIdx="4" presStyleCnt="6" custScaleX="343302" custLinFactNeighborX="279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DBAA9A-B9B6-4259-A53C-97DBC2F9C46F}" type="pres">
      <dgm:prSet presAssocID="{20CDB39C-3501-431C-B928-74601863D88A}" presName="level3hierChild" presStyleCnt="0"/>
      <dgm:spPr/>
    </dgm:pt>
    <dgm:pt modelId="{876FC000-C71C-4401-9486-79B5C9EFF074}" type="pres">
      <dgm:prSet presAssocID="{E0DA5F02-7579-46CB-81A9-C03810EB6E8F}" presName="conn2-1" presStyleLbl="parChTrans1D3" presStyleIdx="5" presStyleCnt="6"/>
      <dgm:spPr/>
      <dgm:t>
        <a:bodyPr/>
        <a:lstStyle/>
        <a:p>
          <a:endParaRPr lang="ru-RU"/>
        </a:p>
      </dgm:t>
    </dgm:pt>
    <dgm:pt modelId="{74E807BC-2BF3-4F66-BE41-83532FD22465}" type="pres">
      <dgm:prSet presAssocID="{E0DA5F02-7579-46CB-81A9-C03810EB6E8F}" presName="connTx" presStyleLbl="parChTrans1D3" presStyleIdx="5" presStyleCnt="6"/>
      <dgm:spPr/>
      <dgm:t>
        <a:bodyPr/>
        <a:lstStyle/>
        <a:p>
          <a:endParaRPr lang="ru-RU"/>
        </a:p>
      </dgm:t>
    </dgm:pt>
    <dgm:pt modelId="{7D4498EA-98A4-464C-AB9D-3CA13C532AB8}" type="pres">
      <dgm:prSet presAssocID="{51B8310B-58F3-4C94-8B7B-A028F28DD706}" presName="root2" presStyleCnt="0"/>
      <dgm:spPr/>
    </dgm:pt>
    <dgm:pt modelId="{B9520A63-D900-4608-B11D-68C7E38F2EEE}" type="pres">
      <dgm:prSet presAssocID="{51B8310B-58F3-4C94-8B7B-A028F28DD706}" presName="LevelTwoTextNode" presStyleLbl="node3" presStyleIdx="5" presStyleCnt="6" custScaleX="343302" custLinFactNeighborX="279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200917-501B-43B3-888C-17533275B8B1}" type="pres">
      <dgm:prSet presAssocID="{51B8310B-58F3-4C94-8B7B-A028F28DD706}" presName="level3hierChild" presStyleCnt="0"/>
      <dgm:spPr/>
    </dgm:pt>
  </dgm:ptLst>
  <dgm:cxnLst>
    <dgm:cxn modelId="{B67FABFC-02D4-40B6-9C4F-3D40AB916307}" type="presOf" srcId="{AE32C398-2D1A-4210-A35F-59919CE60B4B}" destId="{EBA3C873-5CC6-4710-80A6-B3D678CBEEB1}" srcOrd="1" destOrd="0" presId="urn:microsoft.com/office/officeart/2008/layout/HorizontalMultiLevelHierarchy"/>
    <dgm:cxn modelId="{996139AE-458B-4D83-A9AE-5B5B3FC282AA}" type="presOf" srcId="{B91C92ED-FF11-4B71-BE8B-BE95E26F152D}" destId="{2AA66514-A9AD-4337-B7F3-00A2E3F70C61}" srcOrd="0" destOrd="0" presId="urn:microsoft.com/office/officeart/2008/layout/HorizontalMultiLevelHierarchy"/>
    <dgm:cxn modelId="{3144D732-BAB4-4832-A88D-0DEB02D434D3}" type="presOf" srcId="{887A98B9-DA7D-4A65-BA76-1CD85129E240}" destId="{9742D42B-CC95-4FD2-82D1-B7E2C8E0FA1A}" srcOrd="0" destOrd="0" presId="urn:microsoft.com/office/officeart/2008/layout/HorizontalMultiLevelHierarchy"/>
    <dgm:cxn modelId="{7A505041-784C-4970-A59D-C48239190BFC}" type="presOf" srcId="{A971EACA-3507-4DC5-97C2-43B3EEB7CDA7}" destId="{34E022E1-A8BE-447F-A5FA-E558C03DD3F6}" srcOrd="0" destOrd="0" presId="urn:microsoft.com/office/officeart/2008/layout/HorizontalMultiLevelHierarchy"/>
    <dgm:cxn modelId="{38D143E7-9C23-461F-8E0D-1DECFE037963}" type="presOf" srcId="{7DE3D06C-6293-46B9-853C-4EB19C933462}" destId="{B46BF5D9-0DF1-4790-B26B-E1F73584CE53}" srcOrd="0" destOrd="0" presId="urn:microsoft.com/office/officeart/2008/layout/HorizontalMultiLevelHierarchy"/>
    <dgm:cxn modelId="{95FC9E91-88B1-4AA8-B809-61245598B789}" type="presOf" srcId="{94D505F8-85B0-4C78-A570-8BE6899ADBDE}" destId="{1F982ACD-4F99-4665-879E-0D9A1062EE31}" srcOrd="0" destOrd="0" presId="urn:microsoft.com/office/officeart/2008/layout/HorizontalMultiLevelHierarchy"/>
    <dgm:cxn modelId="{5BC34989-93CD-4FE8-8882-A2AF0CA2A130}" srcId="{B39A0FB6-9AF9-4994-84A2-4AF08EB4C313}" destId="{51B8310B-58F3-4C94-8B7B-A028F28DD706}" srcOrd="1" destOrd="0" parTransId="{E0DA5F02-7579-46CB-81A9-C03810EB6E8F}" sibTransId="{FBF3A94E-5442-47EA-90F6-AEB5E537F770}"/>
    <dgm:cxn modelId="{67C62F76-B753-476A-BB53-EEC544BF7DFF}" type="presOf" srcId="{51B8310B-58F3-4C94-8B7B-A028F28DD706}" destId="{B9520A63-D900-4608-B11D-68C7E38F2EEE}" srcOrd="0" destOrd="0" presId="urn:microsoft.com/office/officeart/2008/layout/HorizontalMultiLevelHierarchy"/>
    <dgm:cxn modelId="{7CC473BB-1935-4C02-95DA-A37B0D334663}" srcId="{A971EACA-3507-4DC5-97C2-43B3EEB7CDA7}" destId="{2F139AE2-8641-4EB9-82DE-B45BDC0B0492}" srcOrd="0" destOrd="0" parTransId="{3DDCD6B6-EEBD-4340-BFB1-0234014281C9}" sibTransId="{95FC1DCE-CC27-4C24-BA8A-C257822D5FE6}"/>
    <dgm:cxn modelId="{24615E24-19FA-4FF1-ABA3-59C1025702EF}" type="presOf" srcId="{E0DA5F02-7579-46CB-81A9-C03810EB6E8F}" destId="{74E807BC-2BF3-4F66-BE41-83532FD22465}" srcOrd="1" destOrd="0" presId="urn:microsoft.com/office/officeart/2008/layout/HorizontalMultiLevelHierarchy"/>
    <dgm:cxn modelId="{00320137-DC1B-4C01-9F14-3DA7CB06D6C0}" type="presOf" srcId="{DAD73623-A7B4-44F0-8668-FA7DD2762481}" destId="{3DA87386-F054-42CD-BC08-1984272EDC62}" srcOrd="0" destOrd="0" presId="urn:microsoft.com/office/officeart/2008/layout/HorizontalMultiLevelHierarchy"/>
    <dgm:cxn modelId="{A6EB138B-F35B-4B73-8CE1-2B4C7B11EF19}" type="presOf" srcId="{21E02429-88D8-42E7-B1A9-C2F9470226EC}" destId="{B79811BE-B2FB-404C-85EC-289CE3A75A07}" srcOrd="1" destOrd="0" presId="urn:microsoft.com/office/officeart/2008/layout/HorizontalMultiLevelHierarchy"/>
    <dgm:cxn modelId="{A9890A85-C5A3-4608-8C2A-DD4959D04C44}" srcId="{2F139AE2-8641-4EB9-82DE-B45BDC0B0492}" destId="{B39A0FB6-9AF9-4994-84A2-4AF08EB4C313}" srcOrd="2" destOrd="0" parTransId="{AE32C398-2D1A-4210-A35F-59919CE60B4B}" sibTransId="{930391EF-4DF5-43F1-8780-7A020BD93420}"/>
    <dgm:cxn modelId="{1BF9C699-10EC-47A2-A890-8C9A0BE8A673}" type="presOf" srcId="{160762FA-F2E0-428C-BDCC-4A7BFF069C6F}" destId="{F589B64F-6377-4DF4-834A-02A6757923FD}" srcOrd="0" destOrd="0" presId="urn:microsoft.com/office/officeart/2008/layout/HorizontalMultiLevelHierarchy"/>
    <dgm:cxn modelId="{A54DE78E-A8AF-4132-BC3E-C253014BF426}" srcId="{0789F419-45E0-4393-9FE4-F40AD46D6240}" destId="{B91C92ED-FF11-4B71-BE8B-BE95E26F152D}" srcOrd="1" destOrd="0" parTransId="{DAD73623-A7B4-44F0-8668-FA7DD2762481}" sibTransId="{EF3EC996-D33C-42DF-887C-AB509AE1039D}"/>
    <dgm:cxn modelId="{43FAF003-34B7-4281-9F26-9D716DCE44A8}" type="presOf" srcId="{E0DA5F02-7579-46CB-81A9-C03810EB6E8F}" destId="{876FC000-C71C-4401-9486-79B5C9EFF074}" srcOrd="0" destOrd="0" presId="urn:microsoft.com/office/officeart/2008/layout/HorizontalMultiLevelHierarchy"/>
    <dgm:cxn modelId="{60A5928D-FF89-44BD-986E-7E96AD242DF7}" srcId="{0789F419-45E0-4393-9FE4-F40AD46D6240}" destId="{E78E285F-14BB-40E6-9A3F-07262786E75D}" srcOrd="0" destOrd="0" parTransId="{7DE3D06C-6293-46B9-853C-4EB19C933462}" sibTransId="{B94CC589-82A7-47B8-9BB6-F3EB56C06A54}"/>
    <dgm:cxn modelId="{AED0C1D0-3039-407C-9E30-DCD431DCDDD0}" type="presOf" srcId="{0789F419-45E0-4393-9FE4-F40AD46D6240}" destId="{966BE5BD-AD30-4669-BEDC-521BDF09AB7F}" srcOrd="0" destOrd="0" presId="urn:microsoft.com/office/officeart/2008/layout/HorizontalMultiLevelHierarchy"/>
    <dgm:cxn modelId="{98AE7A9C-9A67-44FD-9DDB-F191483BF03F}" type="presOf" srcId="{0C4991A5-593D-4DF5-A7A8-1809D9B2F758}" destId="{81BD94E6-969C-4E92-9324-7A6DD4DED201}" srcOrd="0" destOrd="0" presId="urn:microsoft.com/office/officeart/2008/layout/HorizontalMultiLevelHierarchy"/>
    <dgm:cxn modelId="{44D0F294-6E53-460B-A835-07D36F99D080}" type="presOf" srcId="{B39A0FB6-9AF9-4994-84A2-4AF08EB4C313}" destId="{F0C00669-461E-43E3-AFEB-38E5958F6AD5}" srcOrd="0" destOrd="0" presId="urn:microsoft.com/office/officeart/2008/layout/HorizontalMultiLevelHierarchy"/>
    <dgm:cxn modelId="{9467DE96-062B-42B7-A8E1-6249DEF89E13}" type="presOf" srcId="{0C4991A5-593D-4DF5-A7A8-1809D9B2F758}" destId="{8E8942FC-5E70-4C35-B5E0-C6FF5B74DCD4}" srcOrd="1" destOrd="0" presId="urn:microsoft.com/office/officeart/2008/layout/HorizontalMultiLevelHierarchy"/>
    <dgm:cxn modelId="{5975B714-52C0-4901-B1DA-FA4D993BC3FB}" type="presOf" srcId="{160762FA-F2E0-428C-BDCC-4A7BFF069C6F}" destId="{358E4011-51E9-4E1B-87C5-B60B336468F7}" srcOrd="1" destOrd="0" presId="urn:microsoft.com/office/officeart/2008/layout/HorizontalMultiLevelHierarchy"/>
    <dgm:cxn modelId="{4DE9DB49-FE65-466A-B31A-C0A5A614A390}" type="presOf" srcId="{460AC2D5-BB73-4792-8BB3-289FD2E76965}" destId="{CDC0ECFD-D720-4DA1-B60D-CFE34C34998E}" srcOrd="0" destOrd="0" presId="urn:microsoft.com/office/officeart/2008/layout/HorizontalMultiLevelHierarchy"/>
    <dgm:cxn modelId="{0D315215-0D9D-4F9F-906A-65811C9BAEE7}" type="presOf" srcId="{DAD73623-A7B4-44F0-8668-FA7DD2762481}" destId="{4A5360F1-F74F-4365-B9B5-324DA4ACC7D0}" srcOrd="1" destOrd="0" presId="urn:microsoft.com/office/officeart/2008/layout/HorizontalMultiLevelHierarchy"/>
    <dgm:cxn modelId="{7BDE547F-9F90-47A3-ADAD-5AE61D182521}" type="presOf" srcId="{4BDD1391-A1D5-48B3-93BA-07A7E9F2E68C}" destId="{F2AE636B-98E6-4152-8F58-B3247DC98354}" srcOrd="0" destOrd="0" presId="urn:microsoft.com/office/officeart/2008/layout/HorizontalMultiLevelHierarchy"/>
    <dgm:cxn modelId="{6CDDB5BF-13F9-49B8-9A60-36C7230010B8}" srcId="{2F139AE2-8641-4EB9-82DE-B45BDC0B0492}" destId="{0789F419-45E0-4393-9FE4-F40AD46D6240}" srcOrd="0" destOrd="0" parTransId="{4BDD1391-A1D5-48B3-93BA-07A7E9F2E68C}" sibTransId="{7976DD72-CCC4-4C58-9231-4984E93F0A3F}"/>
    <dgm:cxn modelId="{2CFCBA79-FA99-4B27-B5F6-66FEA91884C8}" type="presOf" srcId="{4BDD1391-A1D5-48B3-93BA-07A7E9F2E68C}" destId="{638738C3-8BE1-4A9A-ABBC-9A0839F4B6D9}" srcOrd="1" destOrd="0" presId="urn:microsoft.com/office/officeart/2008/layout/HorizontalMultiLevelHierarchy"/>
    <dgm:cxn modelId="{481CD41F-7067-4102-B0F1-2BA215EBBF90}" type="presOf" srcId="{21E02429-88D8-42E7-B1A9-C2F9470226EC}" destId="{B3B9B625-085A-41C6-8AE1-20802FE8D8E7}" srcOrd="0" destOrd="0" presId="urn:microsoft.com/office/officeart/2008/layout/HorizontalMultiLevelHierarchy"/>
    <dgm:cxn modelId="{F828F3CF-265D-44E0-BAEF-D5167A6B4EFC}" srcId="{460AC2D5-BB73-4792-8BB3-289FD2E76965}" destId="{94D505F8-85B0-4C78-A570-8BE6899ADBDE}" srcOrd="1" destOrd="0" parTransId="{887A98B9-DA7D-4A65-BA76-1CD85129E240}" sibTransId="{86A39A71-8632-4021-A88C-4071E5EB5853}"/>
    <dgm:cxn modelId="{43C0321B-FB1B-4F3E-AEB1-5AB6B74F4546}" srcId="{2F139AE2-8641-4EB9-82DE-B45BDC0B0492}" destId="{460AC2D5-BB73-4792-8BB3-289FD2E76965}" srcOrd="1" destOrd="0" parTransId="{160762FA-F2E0-428C-BDCC-4A7BFF069C6F}" sibTransId="{322D7B0A-9C99-4F75-A021-47CDCB7ECF98}"/>
    <dgm:cxn modelId="{2C4B7DE5-1E0D-4993-95F0-B34CF1B5BC46}" type="presOf" srcId="{AE32C398-2D1A-4210-A35F-59919CE60B4B}" destId="{615B8A81-505D-4964-B099-E4E870C0370B}" srcOrd="0" destOrd="0" presId="urn:microsoft.com/office/officeart/2008/layout/HorizontalMultiLevelHierarchy"/>
    <dgm:cxn modelId="{01255A73-7610-4774-9411-7C1F809EE601}" type="presOf" srcId="{E78E285F-14BB-40E6-9A3F-07262786E75D}" destId="{EE07FBFE-6E37-4E6D-A72F-FC05A7FFB53D}" srcOrd="0" destOrd="0" presId="urn:microsoft.com/office/officeart/2008/layout/HorizontalMultiLevelHierarchy"/>
    <dgm:cxn modelId="{B714F4DF-636E-4571-86AE-492C695013C9}" type="presOf" srcId="{2F139AE2-8641-4EB9-82DE-B45BDC0B0492}" destId="{606A6375-CCCA-45DB-94ED-B8597E088929}" srcOrd="0" destOrd="0" presId="urn:microsoft.com/office/officeart/2008/layout/HorizontalMultiLevelHierarchy"/>
    <dgm:cxn modelId="{532A49B1-F67E-4753-8D9A-E1A5DE408C71}" type="presOf" srcId="{08C5EB41-5E27-40EC-BF78-6F605C7F898E}" destId="{E2534EFA-6CD3-499C-B73B-2709946D7D5B}" srcOrd="0" destOrd="0" presId="urn:microsoft.com/office/officeart/2008/layout/HorizontalMultiLevelHierarchy"/>
    <dgm:cxn modelId="{8C9B49F6-0C96-45DF-9F13-C0C8AEC4DAF4}" srcId="{460AC2D5-BB73-4792-8BB3-289FD2E76965}" destId="{08C5EB41-5E27-40EC-BF78-6F605C7F898E}" srcOrd="0" destOrd="0" parTransId="{21E02429-88D8-42E7-B1A9-C2F9470226EC}" sibTransId="{3C9C53A7-3B1B-41AF-A549-41DAF733B2BE}"/>
    <dgm:cxn modelId="{007D2F4F-0E58-4943-9E78-6F1CE7521CF4}" srcId="{B39A0FB6-9AF9-4994-84A2-4AF08EB4C313}" destId="{20CDB39C-3501-431C-B928-74601863D88A}" srcOrd="0" destOrd="0" parTransId="{0C4991A5-593D-4DF5-A7A8-1809D9B2F758}" sibTransId="{455FB8F2-998C-4CBA-8429-1A4FEAA9A79B}"/>
    <dgm:cxn modelId="{F6AC14FA-C411-458D-9DF7-751F6581EA6D}" type="presOf" srcId="{7DE3D06C-6293-46B9-853C-4EB19C933462}" destId="{2EE48A0D-8730-4787-9F04-8872C3964B0B}" srcOrd="1" destOrd="0" presId="urn:microsoft.com/office/officeart/2008/layout/HorizontalMultiLevelHierarchy"/>
    <dgm:cxn modelId="{7E2EF89B-2759-4232-904B-C896E5FC6C2E}" type="presOf" srcId="{20CDB39C-3501-431C-B928-74601863D88A}" destId="{C60DA0F4-C331-432E-A8A6-733C053B3591}" srcOrd="0" destOrd="0" presId="urn:microsoft.com/office/officeart/2008/layout/HorizontalMultiLevelHierarchy"/>
    <dgm:cxn modelId="{A8EAE80C-3F3B-4B0A-A0F8-C16519E1BE9D}" type="presOf" srcId="{887A98B9-DA7D-4A65-BA76-1CD85129E240}" destId="{D7D80990-5436-49B4-B7B4-D189E5ADA220}" srcOrd="1" destOrd="0" presId="urn:microsoft.com/office/officeart/2008/layout/HorizontalMultiLevelHierarchy"/>
    <dgm:cxn modelId="{FF8233C9-66CA-43C4-9FF5-20332DFCCF50}" type="presParOf" srcId="{34E022E1-A8BE-447F-A5FA-E558C03DD3F6}" destId="{D78BBE03-AEFE-4A74-BC4A-CBCD60A1668D}" srcOrd="0" destOrd="0" presId="urn:microsoft.com/office/officeart/2008/layout/HorizontalMultiLevelHierarchy"/>
    <dgm:cxn modelId="{BFDB801C-1D85-4556-B9ED-E8BD2B4AA933}" type="presParOf" srcId="{D78BBE03-AEFE-4A74-BC4A-CBCD60A1668D}" destId="{606A6375-CCCA-45DB-94ED-B8597E088929}" srcOrd="0" destOrd="0" presId="urn:microsoft.com/office/officeart/2008/layout/HorizontalMultiLevelHierarchy"/>
    <dgm:cxn modelId="{A2BC10F7-926F-4797-800A-C9C6F879B955}" type="presParOf" srcId="{D78BBE03-AEFE-4A74-BC4A-CBCD60A1668D}" destId="{62EE5DD6-4DF7-4A26-A048-389A298E71AC}" srcOrd="1" destOrd="0" presId="urn:microsoft.com/office/officeart/2008/layout/HorizontalMultiLevelHierarchy"/>
    <dgm:cxn modelId="{18D9D84A-3651-4DEE-A288-940DA672C732}" type="presParOf" srcId="{62EE5DD6-4DF7-4A26-A048-389A298E71AC}" destId="{F2AE636B-98E6-4152-8F58-B3247DC98354}" srcOrd="0" destOrd="0" presId="urn:microsoft.com/office/officeart/2008/layout/HorizontalMultiLevelHierarchy"/>
    <dgm:cxn modelId="{CA6DFBB3-744E-4BB2-BC38-1F99A8025F5A}" type="presParOf" srcId="{F2AE636B-98E6-4152-8F58-B3247DC98354}" destId="{638738C3-8BE1-4A9A-ABBC-9A0839F4B6D9}" srcOrd="0" destOrd="0" presId="urn:microsoft.com/office/officeart/2008/layout/HorizontalMultiLevelHierarchy"/>
    <dgm:cxn modelId="{181BBE48-6FCB-4DBD-8E44-9D54E7C1E3B5}" type="presParOf" srcId="{62EE5DD6-4DF7-4A26-A048-389A298E71AC}" destId="{2C4B103A-484B-4BCF-91B4-A2634AC64E30}" srcOrd="1" destOrd="0" presId="urn:microsoft.com/office/officeart/2008/layout/HorizontalMultiLevelHierarchy"/>
    <dgm:cxn modelId="{34032F80-421D-4C00-BF14-74E849808E61}" type="presParOf" srcId="{2C4B103A-484B-4BCF-91B4-A2634AC64E30}" destId="{966BE5BD-AD30-4669-BEDC-521BDF09AB7F}" srcOrd="0" destOrd="0" presId="urn:microsoft.com/office/officeart/2008/layout/HorizontalMultiLevelHierarchy"/>
    <dgm:cxn modelId="{CE6A4014-BAC8-4E63-8B43-0EB53CCA1D5B}" type="presParOf" srcId="{2C4B103A-484B-4BCF-91B4-A2634AC64E30}" destId="{5997E37A-1529-4927-97C9-78EBB516B8B8}" srcOrd="1" destOrd="0" presId="urn:microsoft.com/office/officeart/2008/layout/HorizontalMultiLevelHierarchy"/>
    <dgm:cxn modelId="{2D57CD18-6DDB-40A4-816F-6D3056A0AA9D}" type="presParOf" srcId="{5997E37A-1529-4927-97C9-78EBB516B8B8}" destId="{B46BF5D9-0DF1-4790-B26B-E1F73584CE53}" srcOrd="0" destOrd="0" presId="urn:microsoft.com/office/officeart/2008/layout/HorizontalMultiLevelHierarchy"/>
    <dgm:cxn modelId="{3C63BEB5-AB69-4A7B-9F10-68D8CD503EBA}" type="presParOf" srcId="{B46BF5D9-0DF1-4790-B26B-E1F73584CE53}" destId="{2EE48A0D-8730-4787-9F04-8872C3964B0B}" srcOrd="0" destOrd="0" presId="urn:microsoft.com/office/officeart/2008/layout/HorizontalMultiLevelHierarchy"/>
    <dgm:cxn modelId="{BAB1E250-C5F4-4628-BA73-57CA921D1A17}" type="presParOf" srcId="{5997E37A-1529-4927-97C9-78EBB516B8B8}" destId="{C1C6D9F9-3F90-4C59-AA51-F948916CBDCA}" srcOrd="1" destOrd="0" presId="urn:microsoft.com/office/officeart/2008/layout/HorizontalMultiLevelHierarchy"/>
    <dgm:cxn modelId="{5A633FE7-59AF-41E1-A9AE-D5870F4339BF}" type="presParOf" srcId="{C1C6D9F9-3F90-4C59-AA51-F948916CBDCA}" destId="{EE07FBFE-6E37-4E6D-A72F-FC05A7FFB53D}" srcOrd="0" destOrd="0" presId="urn:microsoft.com/office/officeart/2008/layout/HorizontalMultiLevelHierarchy"/>
    <dgm:cxn modelId="{EB40974D-327C-499E-A73B-BE6D0D876286}" type="presParOf" srcId="{C1C6D9F9-3F90-4C59-AA51-F948916CBDCA}" destId="{7AF84CAE-D7A3-4F3E-A121-024404B8E944}" srcOrd="1" destOrd="0" presId="urn:microsoft.com/office/officeart/2008/layout/HorizontalMultiLevelHierarchy"/>
    <dgm:cxn modelId="{64E0FA57-084F-4EE4-B290-AC49527C38A1}" type="presParOf" srcId="{5997E37A-1529-4927-97C9-78EBB516B8B8}" destId="{3DA87386-F054-42CD-BC08-1984272EDC62}" srcOrd="2" destOrd="0" presId="urn:microsoft.com/office/officeart/2008/layout/HorizontalMultiLevelHierarchy"/>
    <dgm:cxn modelId="{A5D02C9D-F37B-4790-B958-C08D39B98BDB}" type="presParOf" srcId="{3DA87386-F054-42CD-BC08-1984272EDC62}" destId="{4A5360F1-F74F-4365-B9B5-324DA4ACC7D0}" srcOrd="0" destOrd="0" presId="urn:microsoft.com/office/officeart/2008/layout/HorizontalMultiLevelHierarchy"/>
    <dgm:cxn modelId="{3B99FE7B-C801-4097-8F7F-3A4537AE486F}" type="presParOf" srcId="{5997E37A-1529-4927-97C9-78EBB516B8B8}" destId="{B2AEF12E-2009-4C57-B54E-79111981CA9A}" srcOrd="3" destOrd="0" presId="urn:microsoft.com/office/officeart/2008/layout/HorizontalMultiLevelHierarchy"/>
    <dgm:cxn modelId="{E7E65F48-8DD3-45B9-B61C-95A2C4F92F99}" type="presParOf" srcId="{B2AEF12E-2009-4C57-B54E-79111981CA9A}" destId="{2AA66514-A9AD-4337-B7F3-00A2E3F70C61}" srcOrd="0" destOrd="0" presId="urn:microsoft.com/office/officeart/2008/layout/HorizontalMultiLevelHierarchy"/>
    <dgm:cxn modelId="{E70CE978-8712-458D-A57F-C60AA110DD9E}" type="presParOf" srcId="{B2AEF12E-2009-4C57-B54E-79111981CA9A}" destId="{34A09B00-9042-4A08-8F36-C8230CF4FFF0}" srcOrd="1" destOrd="0" presId="urn:microsoft.com/office/officeart/2008/layout/HorizontalMultiLevelHierarchy"/>
    <dgm:cxn modelId="{D98A8AC8-11C6-4AFD-97EC-3AD3483D81CD}" type="presParOf" srcId="{62EE5DD6-4DF7-4A26-A048-389A298E71AC}" destId="{F589B64F-6377-4DF4-834A-02A6757923FD}" srcOrd="2" destOrd="0" presId="urn:microsoft.com/office/officeart/2008/layout/HorizontalMultiLevelHierarchy"/>
    <dgm:cxn modelId="{0647B8F1-CA5F-4EF5-9553-390ADEB16EDE}" type="presParOf" srcId="{F589B64F-6377-4DF4-834A-02A6757923FD}" destId="{358E4011-51E9-4E1B-87C5-B60B336468F7}" srcOrd="0" destOrd="0" presId="urn:microsoft.com/office/officeart/2008/layout/HorizontalMultiLevelHierarchy"/>
    <dgm:cxn modelId="{631967BB-79B0-4391-B5F8-71ADACDC4EBD}" type="presParOf" srcId="{62EE5DD6-4DF7-4A26-A048-389A298E71AC}" destId="{517F3279-13C8-4983-891E-41A78B93401F}" srcOrd="3" destOrd="0" presId="urn:microsoft.com/office/officeart/2008/layout/HorizontalMultiLevelHierarchy"/>
    <dgm:cxn modelId="{B982224F-1C5F-4BA9-9DA4-229C942740A6}" type="presParOf" srcId="{517F3279-13C8-4983-891E-41A78B93401F}" destId="{CDC0ECFD-D720-4DA1-B60D-CFE34C34998E}" srcOrd="0" destOrd="0" presId="urn:microsoft.com/office/officeart/2008/layout/HorizontalMultiLevelHierarchy"/>
    <dgm:cxn modelId="{CB4DD44F-6D17-457F-9F82-5D52A650A494}" type="presParOf" srcId="{517F3279-13C8-4983-891E-41A78B93401F}" destId="{9B96A4EA-342D-477A-B5A5-269AE2950C61}" srcOrd="1" destOrd="0" presId="urn:microsoft.com/office/officeart/2008/layout/HorizontalMultiLevelHierarchy"/>
    <dgm:cxn modelId="{D6AC14CE-437F-4704-99D8-8E282840E6D2}" type="presParOf" srcId="{9B96A4EA-342D-477A-B5A5-269AE2950C61}" destId="{B3B9B625-085A-41C6-8AE1-20802FE8D8E7}" srcOrd="0" destOrd="0" presId="urn:microsoft.com/office/officeart/2008/layout/HorizontalMultiLevelHierarchy"/>
    <dgm:cxn modelId="{B034967A-184C-4A84-B631-A4830E47C671}" type="presParOf" srcId="{B3B9B625-085A-41C6-8AE1-20802FE8D8E7}" destId="{B79811BE-B2FB-404C-85EC-289CE3A75A07}" srcOrd="0" destOrd="0" presId="urn:microsoft.com/office/officeart/2008/layout/HorizontalMultiLevelHierarchy"/>
    <dgm:cxn modelId="{9F7F168D-429C-4F9D-B395-FDBD99875815}" type="presParOf" srcId="{9B96A4EA-342D-477A-B5A5-269AE2950C61}" destId="{AFC9351A-1DFC-4F5C-827C-DAC3A0680543}" srcOrd="1" destOrd="0" presId="urn:microsoft.com/office/officeart/2008/layout/HorizontalMultiLevelHierarchy"/>
    <dgm:cxn modelId="{962292C9-60BF-471F-AF69-6B5B7C6A653B}" type="presParOf" srcId="{AFC9351A-1DFC-4F5C-827C-DAC3A0680543}" destId="{E2534EFA-6CD3-499C-B73B-2709946D7D5B}" srcOrd="0" destOrd="0" presId="urn:microsoft.com/office/officeart/2008/layout/HorizontalMultiLevelHierarchy"/>
    <dgm:cxn modelId="{A35EF05C-9C88-419A-9E05-C656016F3EF7}" type="presParOf" srcId="{AFC9351A-1DFC-4F5C-827C-DAC3A0680543}" destId="{71AA22AA-7D2C-4153-9F3E-130A08AEBD8C}" srcOrd="1" destOrd="0" presId="urn:microsoft.com/office/officeart/2008/layout/HorizontalMultiLevelHierarchy"/>
    <dgm:cxn modelId="{7A9958F0-383A-4AF6-BA7D-1A0DBAA15DA7}" type="presParOf" srcId="{9B96A4EA-342D-477A-B5A5-269AE2950C61}" destId="{9742D42B-CC95-4FD2-82D1-B7E2C8E0FA1A}" srcOrd="2" destOrd="0" presId="urn:microsoft.com/office/officeart/2008/layout/HorizontalMultiLevelHierarchy"/>
    <dgm:cxn modelId="{721420A5-D63B-4D1E-9A58-DFA6127A68B8}" type="presParOf" srcId="{9742D42B-CC95-4FD2-82D1-B7E2C8E0FA1A}" destId="{D7D80990-5436-49B4-B7B4-D189E5ADA220}" srcOrd="0" destOrd="0" presId="urn:microsoft.com/office/officeart/2008/layout/HorizontalMultiLevelHierarchy"/>
    <dgm:cxn modelId="{9F5DD42B-1CB2-404A-8664-9CE8F21A8037}" type="presParOf" srcId="{9B96A4EA-342D-477A-B5A5-269AE2950C61}" destId="{5EB2D24B-602E-4DEC-A023-3A227A077086}" srcOrd="3" destOrd="0" presId="urn:microsoft.com/office/officeart/2008/layout/HorizontalMultiLevelHierarchy"/>
    <dgm:cxn modelId="{EBF405B3-E712-4860-99AE-69F8CEA1B51A}" type="presParOf" srcId="{5EB2D24B-602E-4DEC-A023-3A227A077086}" destId="{1F982ACD-4F99-4665-879E-0D9A1062EE31}" srcOrd="0" destOrd="0" presId="urn:microsoft.com/office/officeart/2008/layout/HorizontalMultiLevelHierarchy"/>
    <dgm:cxn modelId="{7FC0BB9E-A277-487C-894D-8EAE6AA45F82}" type="presParOf" srcId="{5EB2D24B-602E-4DEC-A023-3A227A077086}" destId="{3F28EF99-48FC-480D-B07D-C6297E54171B}" srcOrd="1" destOrd="0" presId="urn:microsoft.com/office/officeart/2008/layout/HorizontalMultiLevelHierarchy"/>
    <dgm:cxn modelId="{E8D0352A-9623-48DB-A20E-033459EA95F8}" type="presParOf" srcId="{62EE5DD6-4DF7-4A26-A048-389A298E71AC}" destId="{615B8A81-505D-4964-B099-E4E870C0370B}" srcOrd="4" destOrd="0" presId="urn:microsoft.com/office/officeart/2008/layout/HorizontalMultiLevelHierarchy"/>
    <dgm:cxn modelId="{19AD31D3-B29D-45FF-AEE8-FC5DA7B2A5CA}" type="presParOf" srcId="{615B8A81-505D-4964-B099-E4E870C0370B}" destId="{EBA3C873-5CC6-4710-80A6-B3D678CBEEB1}" srcOrd="0" destOrd="0" presId="urn:microsoft.com/office/officeart/2008/layout/HorizontalMultiLevelHierarchy"/>
    <dgm:cxn modelId="{A14AAB88-CDDE-41F6-A205-2457561D0164}" type="presParOf" srcId="{62EE5DD6-4DF7-4A26-A048-389A298E71AC}" destId="{F628C4C3-B501-447E-8467-AE687D2AFD52}" srcOrd="5" destOrd="0" presId="urn:microsoft.com/office/officeart/2008/layout/HorizontalMultiLevelHierarchy"/>
    <dgm:cxn modelId="{7D7142DD-7201-4C7C-A023-D2B4B49C66A9}" type="presParOf" srcId="{F628C4C3-B501-447E-8467-AE687D2AFD52}" destId="{F0C00669-461E-43E3-AFEB-38E5958F6AD5}" srcOrd="0" destOrd="0" presId="urn:microsoft.com/office/officeart/2008/layout/HorizontalMultiLevelHierarchy"/>
    <dgm:cxn modelId="{E517851C-1983-4B8A-86D0-3D404140487A}" type="presParOf" srcId="{F628C4C3-B501-447E-8467-AE687D2AFD52}" destId="{B0466C20-B5F4-47A9-852E-0AC520C67C4F}" srcOrd="1" destOrd="0" presId="urn:microsoft.com/office/officeart/2008/layout/HorizontalMultiLevelHierarchy"/>
    <dgm:cxn modelId="{F12D0230-4F42-42F1-ABCE-491D98D41EEB}" type="presParOf" srcId="{B0466C20-B5F4-47A9-852E-0AC520C67C4F}" destId="{81BD94E6-969C-4E92-9324-7A6DD4DED201}" srcOrd="0" destOrd="0" presId="urn:microsoft.com/office/officeart/2008/layout/HorizontalMultiLevelHierarchy"/>
    <dgm:cxn modelId="{1F81D272-85D3-4B5E-9208-C0F55B0ABD3F}" type="presParOf" srcId="{81BD94E6-969C-4E92-9324-7A6DD4DED201}" destId="{8E8942FC-5E70-4C35-B5E0-C6FF5B74DCD4}" srcOrd="0" destOrd="0" presId="urn:microsoft.com/office/officeart/2008/layout/HorizontalMultiLevelHierarchy"/>
    <dgm:cxn modelId="{18B1ABF5-E4CF-4B40-AED6-127282B9519A}" type="presParOf" srcId="{B0466C20-B5F4-47A9-852E-0AC520C67C4F}" destId="{FEEC39D1-88DB-4CF1-9010-CC1BDD0A2BA5}" srcOrd="1" destOrd="0" presId="urn:microsoft.com/office/officeart/2008/layout/HorizontalMultiLevelHierarchy"/>
    <dgm:cxn modelId="{66B0AEEF-09A4-41F1-A5D6-743551D4C09D}" type="presParOf" srcId="{FEEC39D1-88DB-4CF1-9010-CC1BDD0A2BA5}" destId="{C60DA0F4-C331-432E-A8A6-733C053B3591}" srcOrd="0" destOrd="0" presId="urn:microsoft.com/office/officeart/2008/layout/HorizontalMultiLevelHierarchy"/>
    <dgm:cxn modelId="{CCD8635B-1977-460A-AB21-0796FB9B9180}" type="presParOf" srcId="{FEEC39D1-88DB-4CF1-9010-CC1BDD0A2BA5}" destId="{8CDBAA9A-B9B6-4259-A53C-97DBC2F9C46F}" srcOrd="1" destOrd="0" presId="urn:microsoft.com/office/officeart/2008/layout/HorizontalMultiLevelHierarchy"/>
    <dgm:cxn modelId="{76F8F6B5-26BE-4830-AD02-FEDA388AEB18}" type="presParOf" srcId="{B0466C20-B5F4-47A9-852E-0AC520C67C4F}" destId="{876FC000-C71C-4401-9486-79B5C9EFF074}" srcOrd="2" destOrd="0" presId="urn:microsoft.com/office/officeart/2008/layout/HorizontalMultiLevelHierarchy"/>
    <dgm:cxn modelId="{463073BD-3046-43C5-BEA5-5250D3C374C6}" type="presParOf" srcId="{876FC000-C71C-4401-9486-79B5C9EFF074}" destId="{74E807BC-2BF3-4F66-BE41-83532FD22465}" srcOrd="0" destOrd="0" presId="urn:microsoft.com/office/officeart/2008/layout/HorizontalMultiLevelHierarchy"/>
    <dgm:cxn modelId="{53A38ED4-24D6-4D81-81FE-1EEDF50A8CD1}" type="presParOf" srcId="{B0466C20-B5F4-47A9-852E-0AC520C67C4F}" destId="{7D4498EA-98A4-464C-AB9D-3CA13C532AB8}" srcOrd="3" destOrd="0" presId="urn:microsoft.com/office/officeart/2008/layout/HorizontalMultiLevelHierarchy"/>
    <dgm:cxn modelId="{027992EA-DBF0-4BB9-86BE-4C0F5C1AEE73}" type="presParOf" srcId="{7D4498EA-98A4-464C-AB9D-3CA13C532AB8}" destId="{B9520A63-D900-4608-B11D-68C7E38F2EEE}" srcOrd="0" destOrd="0" presId="urn:microsoft.com/office/officeart/2008/layout/HorizontalMultiLevelHierarchy"/>
    <dgm:cxn modelId="{4F1F6515-3CED-4365-9F91-BD942062FD56}" type="presParOf" srcId="{7D4498EA-98A4-464C-AB9D-3CA13C532AB8}" destId="{DC200917-501B-43B3-888C-17533275B8B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3A77F9-AA7F-4EB6-A57D-82B1D44D9DDE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9C1A04-7524-421B-814E-0FED0D46798D}">
      <dgm:prSet phldrT="[Текст]" custT="1"/>
      <dgm:spPr/>
      <dgm:t>
        <a:bodyPr/>
        <a:lstStyle/>
        <a:p>
          <a:r>
            <a:rPr lang="uk-UA" sz="1600" noProof="0" dirty="0" smtClean="0"/>
            <a:t>традиційна (натуральне господарство)</a:t>
          </a:r>
          <a:endParaRPr lang="uk-UA" sz="1600" noProof="0" dirty="0"/>
        </a:p>
      </dgm:t>
    </dgm:pt>
    <dgm:pt modelId="{88C6C420-15C4-4556-8508-0E2EA76BD0E5}" type="parTrans" cxnId="{3EABA7A9-DA69-468E-BE37-81EB700A7ADE}">
      <dgm:prSet/>
      <dgm:spPr/>
      <dgm:t>
        <a:bodyPr/>
        <a:lstStyle/>
        <a:p>
          <a:endParaRPr lang="uk-UA" sz="2400" noProof="0" dirty="0"/>
        </a:p>
      </dgm:t>
    </dgm:pt>
    <dgm:pt modelId="{C0F2D6A5-2ACD-410D-AC66-27FF519FD22D}" type="sibTrans" cxnId="{3EABA7A9-DA69-468E-BE37-81EB700A7ADE}">
      <dgm:prSet/>
      <dgm:spPr/>
      <dgm:t>
        <a:bodyPr/>
        <a:lstStyle/>
        <a:p>
          <a:endParaRPr lang="uk-UA" sz="2400" noProof="0" dirty="0"/>
        </a:p>
      </dgm:t>
    </dgm:pt>
    <dgm:pt modelId="{B8F7A2A7-52ED-498A-BE31-D938CBBFCFB9}">
      <dgm:prSet phldrT="[Текст]" custT="1"/>
      <dgm:spPr/>
      <dgm:t>
        <a:bodyPr/>
        <a:lstStyle/>
        <a:p>
          <a:r>
            <a:rPr lang="uk-UA" sz="1600" noProof="0" dirty="0" smtClean="0"/>
            <a:t>змішана (ринкова економіка змішаного типу)</a:t>
          </a:r>
          <a:endParaRPr lang="uk-UA" sz="1600" noProof="0" dirty="0"/>
        </a:p>
      </dgm:t>
    </dgm:pt>
    <dgm:pt modelId="{9200CE88-E77E-4BFC-ABAB-3C4527DDF2CF}" type="parTrans" cxnId="{AFDD02D9-9CFE-4C7D-A85A-939A6A17CB2D}">
      <dgm:prSet/>
      <dgm:spPr/>
      <dgm:t>
        <a:bodyPr/>
        <a:lstStyle/>
        <a:p>
          <a:endParaRPr lang="uk-UA" sz="2400" noProof="0" dirty="0"/>
        </a:p>
      </dgm:t>
    </dgm:pt>
    <dgm:pt modelId="{E97060E1-42D2-4407-B7CE-D9CFA333F1C7}" type="sibTrans" cxnId="{AFDD02D9-9CFE-4C7D-A85A-939A6A17CB2D}">
      <dgm:prSet/>
      <dgm:spPr/>
      <dgm:t>
        <a:bodyPr/>
        <a:lstStyle/>
        <a:p>
          <a:endParaRPr lang="uk-UA" sz="2400" noProof="0" dirty="0"/>
        </a:p>
      </dgm:t>
    </dgm:pt>
    <dgm:pt modelId="{E6C69AE7-3BD1-426E-8112-5BB9176B621E}">
      <dgm:prSet phldrT="[Текст]" custT="1"/>
      <dgm:spPr/>
      <dgm:t>
        <a:bodyPr/>
        <a:lstStyle/>
        <a:p>
          <a:r>
            <a:rPr lang="uk-UA" sz="1600" noProof="0" dirty="0" smtClean="0"/>
            <a:t>перехідна</a:t>
          </a:r>
          <a:endParaRPr lang="uk-UA" sz="1600" noProof="0" dirty="0"/>
        </a:p>
      </dgm:t>
    </dgm:pt>
    <dgm:pt modelId="{471BB3DB-4674-4212-A055-C850E56406DB}" type="parTrans" cxnId="{923E9670-DF9A-4C7B-A604-6C115073DBD2}">
      <dgm:prSet/>
      <dgm:spPr/>
      <dgm:t>
        <a:bodyPr/>
        <a:lstStyle/>
        <a:p>
          <a:endParaRPr lang="uk-UA" sz="2400" noProof="0" dirty="0"/>
        </a:p>
      </dgm:t>
    </dgm:pt>
    <dgm:pt modelId="{A088E78F-B1F9-45AF-B11D-090C486C95F8}" type="sibTrans" cxnId="{923E9670-DF9A-4C7B-A604-6C115073DBD2}">
      <dgm:prSet/>
      <dgm:spPr/>
      <dgm:t>
        <a:bodyPr/>
        <a:lstStyle/>
        <a:p>
          <a:endParaRPr lang="uk-UA" sz="2400" noProof="0" dirty="0"/>
        </a:p>
      </dgm:t>
    </dgm:pt>
    <dgm:pt modelId="{397687DC-18DE-48E8-9ECE-B10EAEB2A153}">
      <dgm:prSet custT="1"/>
      <dgm:spPr/>
      <dgm:t>
        <a:bodyPr/>
        <a:lstStyle/>
        <a:p>
          <a:r>
            <a:rPr lang="uk-UA" sz="1600" noProof="0" dirty="0" smtClean="0"/>
            <a:t>ринкова</a:t>
          </a:r>
          <a:endParaRPr lang="uk-UA" sz="1600" noProof="0" dirty="0"/>
        </a:p>
      </dgm:t>
    </dgm:pt>
    <dgm:pt modelId="{359D3621-261E-4750-A4D7-0AA67B89479D}" type="parTrans" cxnId="{424FCB0B-97F4-4605-8096-ECC3606FD63D}">
      <dgm:prSet/>
      <dgm:spPr/>
      <dgm:t>
        <a:bodyPr/>
        <a:lstStyle/>
        <a:p>
          <a:endParaRPr lang="uk-UA" sz="2400" noProof="0" dirty="0"/>
        </a:p>
      </dgm:t>
    </dgm:pt>
    <dgm:pt modelId="{2FE43EF1-8209-4C37-9ACD-7BE460964751}" type="sibTrans" cxnId="{424FCB0B-97F4-4605-8096-ECC3606FD63D}">
      <dgm:prSet/>
      <dgm:spPr/>
      <dgm:t>
        <a:bodyPr/>
        <a:lstStyle/>
        <a:p>
          <a:endParaRPr lang="uk-UA" sz="2400" noProof="0" dirty="0"/>
        </a:p>
      </dgm:t>
    </dgm:pt>
    <dgm:pt modelId="{FEE45B96-B1BD-4F89-AF04-510C5513F03E}">
      <dgm:prSet custT="1"/>
      <dgm:spPr/>
      <dgm:t>
        <a:bodyPr/>
        <a:lstStyle/>
        <a:p>
          <a:r>
            <a:rPr lang="uk-UA" sz="1600" noProof="0" dirty="0" smtClean="0"/>
            <a:t>планово-централізована</a:t>
          </a:r>
          <a:endParaRPr lang="uk-UA" sz="1600" noProof="0" dirty="0"/>
        </a:p>
      </dgm:t>
    </dgm:pt>
    <dgm:pt modelId="{BDBD63E9-2160-4EDC-8984-EF5D9B10C13F}" type="parTrans" cxnId="{541CD4EA-A3CF-4F8B-A8A7-D5806D328601}">
      <dgm:prSet/>
      <dgm:spPr/>
      <dgm:t>
        <a:bodyPr/>
        <a:lstStyle/>
        <a:p>
          <a:endParaRPr lang="uk-UA" sz="2400" noProof="0" dirty="0"/>
        </a:p>
      </dgm:t>
    </dgm:pt>
    <dgm:pt modelId="{7420654F-C96B-4C77-A403-6CA004277A38}" type="sibTrans" cxnId="{541CD4EA-A3CF-4F8B-A8A7-D5806D328601}">
      <dgm:prSet/>
      <dgm:spPr/>
      <dgm:t>
        <a:bodyPr/>
        <a:lstStyle/>
        <a:p>
          <a:endParaRPr lang="uk-UA" sz="2400" noProof="0" dirty="0"/>
        </a:p>
      </dgm:t>
    </dgm:pt>
    <dgm:pt modelId="{299348A4-AE19-4396-A252-95CC86C3C4CF}">
      <dgm:prSet phldrT="[Текст]" custT="1"/>
      <dgm:spPr/>
      <dgm:t>
        <a:bodyPr/>
        <a:lstStyle/>
        <a:p>
          <a:r>
            <a:rPr lang="uk-UA" sz="1600" noProof="0" dirty="0" smtClean="0"/>
            <a:t>відповідає класична теорія саморегулювання</a:t>
          </a:r>
          <a:endParaRPr lang="uk-UA" sz="1600" noProof="0" dirty="0"/>
        </a:p>
      </dgm:t>
    </dgm:pt>
    <dgm:pt modelId="{011A5314-9071-4252-972D-1B72FB9B0566}" type="parTrans" cxnId="{D763B410-5C55-4FCF-91A6-1E31EF84FBFF}">
      <dgm:prSet/>
      <dgm:spPr/>
      <dgm:t>
        <a:bodyPr/>
        <a:lstStyle/>
        <a:p>
          <a:endParaRPr lang="uk-UA" sz="2400" noProof="0" dirty="0"/>
        </a:p>
      </dgm:t>
    </dgm:pt>
    <dgm:pt modelId="{925928F1-CA87-4260-8793-BEF97A24F937}" type="sibTrans" cxnId="{D763B410-5C55-4FCF-91A6-1E31EF84FBFF}">
      <dgm:prSet/>
      <dgm:spPr/>
      <dgm:t>
        <a:bodyPr/>
        <a:lstStyle/>
        <a:p>
          <a:endParaRPr lang="uk-UA" sz="2400" noProof="0" dirty="0"/>
        </a:p>
      </dgm:t>
    </dgm:pt>
    <dgm:pt modelId="{866FF50E-F1F0-403B-80DE-2B63D3A8BB29}">
      <dgm:prSet custT="1"/>
      <dgm:spPr/>
      <dgm:t>
        <a:bodyPr/>
        <a:lstStyle/>
        <a:p>
          <a:r>
            <a:rPr lang="uk-UA" sz="1600" noProof="0" dirty="0" smtClean="0"/>
            <a:t>в основі кейнсіанська та неокласична теорії регулювання економіки</a:t>
          </a:r>
          <a:endParaRPr lang="uk-UA" sz="1600" noProof="0" dirty="0"/>
        </a:p>
      </dgm:t>
    </dgm:pt>
    <dgm:pt modelId="{B68A930C-0332-4440-BD12-7DC5755CAC50}" type="parTrans" cxnId="{1C835770-8BA7-4343-ACC9-84EFCE58D26F}">
      <dgm:prSet/>
      <dgm:spPr/>
      <dgm:t>
        <a:bodyPr/>
        <a:lstStyle/>
        <a:p>
          <a:endParaRPr lang="uk-UA" sz="2400" noProof="0" dirty="0"/>
        </a:p>
      </dgm:t>
    </dgm:pt>
    <dgm:pt modelId="{624BC2FB-AD3E-4FF0-A6F9-5C622776357B}" type="sibTrans" cxnId="{1C835770-8BA7-4343-ACC9-84EFCE58D26F}">
      <dgm:prSet/>
      <dgm:spPr/>
      <dgm:t>
        <a:bodyPr/>
        <a:lstStyle/>
        <a:p>
          <a:endParaRPr lang="uk-UA" sz="2400" noProof="0" dirty="0"/>
        </a:p>
      </dgm:t>
    </dgm:pt>
    <dgm:pt modelId="{4A277741-E02B-4FAA-9E8F-67F0BDAFF320}">
      <dgm:prSet custT="1"/>
      <dgm:spPr/>
      <dgm:t>
        <a:bodyPr/>
        <a:lstStyle/>
        <a:p>
          <a:r>
            <a:rPr lang="uk-UA" sz="1600" noProof="0" dirty="0" smtClean="0"/>
            <a:t>в основу покладені положення марксистської теорії</a:t>
          </a:r>
          <a:endParaRPr lang="uk-UA" sz="1600" noProof="0" dirty="0"/>
        </a:p>
      </dgm:t>
    </dgm:pt>
    <dgm:pt modelId="{01B6CBD5-C68E-4986-BF41-C5828D46DD96}" type="parTrans" cxnId="{F577F18D-BBE6-475B-A75A-47353AF8C00A}">
      <dgm:prSet/>
      <dgm:spPr/>
      <dgm:t>
        <a:bodyPr/>
        <a:lstStyle/>
        <a:p>
          <a:endParaRPr lang="uk-UA" sz="2400" noProof="0" dirty="0"/>
        </a:p>
      </dgm:t>
    </dgm:pt>
    <dgm:pt modelId="{556B7024-7DD2-4356-8086-E2FE648F8BC9}" type="sibTrans" cxnId="{F577F18D-BBE6-475B-A75A-47353AF8C00A}">
      <dgm:prSet/>
      <dgm:spPr/>
      <dgm:t>
        <a:bodyPr/>
        <a:lstStyle/>
        <a:p>
          <a:endParaRPr lang="uk-UA" sz="2400" noProof="0" dirty="0"/>
        </a:p>
      </dgm:t>
    </dgm:pt>
    <dgm:pt modelId="{AA05AB9B-EE1D-467D-B4D2-B81ADEABDE51}">
      <dgm:prSet phldrT="[Текст]" custT="1"/>
      <dgm:spPr/>
      <dgm:t>
        <a:bodyPr/>
        <a:lstStyle/>
        <a:p>
          <a:r>
            <a:rPr lang="uk-UA" sz="1600" noProof="0" dirty="0" smtClean="0"/>
            <a:t>відповідають методи теорії неокласичного синтезу та інституціональних перетворень</a:t>
          </a:r>
          <a:endParaRPr lang="uk-UA" sz="1600" noProof="0" dirty="0"/>
        </a:p>
      </dgm:t>
    </dgm:pt>
    <dgm:pt modelId="{E6E9AC47-3ED6-499A-BD4D-E585310C3C25}" type="parTrans" cxnId="{8B86B2B4-F8E8-4F9D-A2A7-A9864B494F86}">
      <dgm:prSet/>
      <dgm:spPr/>
      <dgm:t>
        <a:bodyPr/>
        <a:lstStyle/>
        <a:p>
          <a:endParaRPr lang="uk-UA" sz="2400" noProof="0" dirty="0"/>
        </a:p>
      </dgm:t>
    </dgm:pt>
    <dgm:pt modelId="{49972D56-7EA5-46C5-B9DE-A3524004F427}" type="sibTrans" cxnId="{8B86B2B4-F8E8-4F9D-A2A7-A9864B494F86}">
      <dgm:prSet/>
      <dgm:spPr/>
      <dgm:t>
        <a:bodyPr/>
        <a:lstStyle/>
        <a:p>
          <a:endParaRPr lang="uk-UA" sz="2400" noProof="0" dirty="0"/>
        </a:p>
      </dgm:t>
    </dgm:pt>
    <dgm:pt modelId="{579E6172-DD6B-4564-9541-266C72E795D4}">
      <dgm:prSet phldrT="[Текст]" custT="1"/>
      <dgm:spPr/>
      <dgm:t>
        <a:bodyPr/>
        <a:lstStyle/>
        <a:p>
          <a:endParaRPr lang="uk-UA" sz="1600" noProof="0" dirty="0"/>
        </a:p>
      </dgm:t>
    </dgm:pt>
    <dgm:pt modelId="{902279F1-24A6-4E1D-9E49-41EA6074A5B9}" type="parTrans" cxnId="{116E5819-0B16-4B48-AAAB-E3F890F03C9E}">
      <dgm:prSet/>
      <dgm:spPr/>
      <dgm:t>
        <a:bodyPr/>
        <a:lstStyle/>
        <a:p>
          <a:endParaRPr lang="uk-UA" sz="2400" noProof="0" dirty="0"/>
        </a:p>
      </dgm:t>
    </dgm:pt>
    <dgm:pt modelId="{D803B24A-4D27-404B-86A3-68C6743F99E6}" type="sibTrans" cxnId="{116E5819-0B16-4B48-AAAB-E3F890F03C9E}">
      <dgm:prSet/>
      <dgm:spPr/>
      <dgm:t>
        <a:bodyPr/>
        <a:lstStyle/>
        <a:p>
          <a:endParaRPr lang="uk-UA" sz="2400" noProof="0" dirty="0"/>
        </a:p>
      </dgm:t>
    </dgm:pt>
    <dgm:pt modelId="{E4824BE1-0EC6-45D8-A943-A84B04DC7AEC}" type="pres">
      <dgm:prSet presAssocID="{F13A77F9-AA7F-4EB6-A57D-82B1D44D9DD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1E9632-B23A-443C-BD82-0252499F9527}" type="pres">
      <dgm:prSet presAssocID="{3A9C1A04-7524-421B-814E-0FED0D46798D}" presName="parentLin" presStyleCnt="0"/>
      <dgm:spPr/>
    </dgm:pt>
    <dgm:pt modelId="{425E435C-091D-4FC4-B487-AA612E3D081F}" type="pres">
      <dgm:prSet presAssocID="{3A9C1A04-7524-421B-814E-0FED0D46798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D88A3B1-1004-480B-81BD-DC961B4469EA}" type="pres">
      <dgm:prSet presAssocID="{3A9C1A04-7524-421B-814E-0FED0D46798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B85C0-C858-4FAC-A39D-E7667F5F3A1B}" type="pres">
      <dgm:prSet presAssocID="{3A9C1A04-7524-421B-814E-0FED0D46798D}" presName="negativeSpace" presStyleCnt="0"/>
      <dgm:spPr/>
    </dgm:pt>
    <dgm:pt modelId="{41B8387F-A2C5-456A-82D8-A11B7CC36D81}" type="pres">
      <dgm:prSet presAssocID="{3A9C1A04-7524-421B-814E-0FED0D46798D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08DCD-0FB7-421F-B09F-D1DC4751D119}" type="pres">
      <dgm:prSet presAssocID="{C0F2D6A5-2ACD-410D-AC66-27FF519FD22D}" presName="spaceBetweenRectangles" presStyleCnt="0"/>
      <dgm:spPr/>
    </dgm:pt>
    <dgm:pt modelId="{E8835C2A-42EA-4CC8-816E-362566D083D7}" type="pres">
      <dgm:prSet presAssocID="{397687DC-18DE-48E8-9ECE-B10EAEB2A153}" presName="parentLin" presStyleCnt="0"/>
      <dgm:spPr/>
    </dgm:pt>
    <dgm:pt modelId="{64F37E5A-1451-4800-A15C-9A75CC528DA3}" type="pres">
      <dgm:prSet presAssocID="{397687DC-18DE-48E8-9ECE-B10EAEB2A15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CCD79A7-1709-4450-A7CD-8104ADF11B41}" type="pres">
      <dgm:prSet presAssocID="{397687DC-18DE-48E8-9ECE-B10EAEB2A15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1AF66-2468-46D5-94C2-7360D5796634}" type="pres">
      <dgm:prSet presAssocID="{397687DC-18DE-48E8-9ECE-B10EAEB2A153}" presName="negativeSpace" presStyleCnt="0"/>
      <dgm:spPr/>
    </dgm:pt>
    <dgm:pt modelId="{468FB2D1-1673-45C6-93C7-E713D3180A6B}" type="pres">
      <dgm:prSet presAssocID="{397687DC-18DE-48E8-9ECE-B10EAEB2A153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68418-5C4B-4E0A-83B2-282158DE90BE}" type="pres">
      <dgm:prSet presAssocID="{2FE43EF1-8209-4C37-9ACD-7BE460964751}" presName="spaceBetweenRectangles" presStyleCnt="0"/>
      <dgm:spPr/>
    </dgm:pt>
    <dgm:pt modelId="{884B7A67-5539-4143-8931-EF8090205204}" type="pres">
      <dgm:prSet presAssocID="{FEE45B96-B1BD-4F89-AF04-510C5513F03E}" presName="parentLin" presStyleCnt="0"/>
      <dgm:spPr/>
    </dgm:pt>
    <dgm:pt modelId="{BCCDF74F-E526-4C3B-B0BC-F66A4A2AE89E}" type="pres">
      <dgm:prSet presAssocID="{FEE45B96-B1BD-4F89-AF04-510C5513F03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E4B26DE-B58C-4F9B-B1B8-3617F1005426}" type="pres">
      <dgm:prSet presAssocID="{FEE45B96-B1BD-4F89-AF04-510C5513F03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C1756-C0BC-4F9A-91F8-E455EE87313E}" type="pres">
      <dgm:prSet presAssocID="{FEE45B96-B1BD-4F89-AF04-510C5513F03E}" presName="negativeSpace" presStyleCnt="0"/>
      <dgm:spPr/>
    </dgm:pt>
    <dgm:pt modelId="{8E47B8A6-7F66-43D4-8239-6EB01A7103D5}" type="pres">
      <dgm:prSet presAssocID="{FEE45B96-B1BD-4F89-AF04-510C5513F03E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F3D66-5101-4A1F-9784-42601AC2BBB1}" type="pres">
      <dgm:prSet presAssocID="{7420654F-C96B-4C77-A403-6CA004277A38}" presName="spaceBetweenRectangles" presStyleCnt="0"/>
      <dgm:spPr/>
    </dgm:pt>
    <dgm:pt modelId="{CFD012A6-8BFA-434C-9177-6C89A671C6CE}" type="pres">
      <dgm:prSet presAssocID="{B8F7A2A7-52ED-498A-BE31-D938CBBFCFB9}" presName="parentLin" presStyleCnt="0"/>
      <dgm:spPr/>
    </dgm:pt>
    <dgm:pt modelId="{A21DCF42-C32B-4029-9D55-4B5F4CE56BF8}" type="pres">
      <dgm:prSet presAssocID="{B8F7A2A7-52ED-498A-BE31-D938CBBFCFB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9ECCECA5-9FF1-4AC9-A185-353F48213003}" type="pres">
      <dgm:prSet presAssocID="{B8F7A2A7-52ED-498A-BE31-D938CBBFCFB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7185E-8C5A-475C-A34C-6DEF02514D39}" type="pres">
      <dgm:prSet presAssocID="{B8F7A2A7-52ED-498A-BE31-D938CBBFCFB9}" presName="negativeSpace" presStyleCnt="0"/>
      <dgm:spPr/>
    </dgm:pt>
    <dgm:pt modelId="{7AEC5E9A-6B46-402D-9B61-02B6DA47213D}" type="pres">
      <dgm:prSet presAssocID="{B8F7A2A7-52ED-498A-BE31-D938CBBFCFB9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963432-D6F5-48B7-82CB-4D5DF2493067}" type="pres">
      <dgm:prSet presAssocID="{E97060E1-42D2-4407-B7CE-D9CFA333F1C7}" presName="spaceBetweenRectangles" presStyleCnt="0"/>
      <dgm:spPr/>
    </dgm:pt>
    <dgm:pt modelId="{9C6181EB-CB43-44D0-9BC0-E845121DCEA4}" type="pres">
      <dgm:prSet presAssocID="{E6C69AE7-3BD1-426E-8112-5BB9176B621E}" presName="parentLin" presStyleCnt="0"/>
      <dgm:spPr/>
    </dgm:pt>
    <dgm:pt modelId="{0A2C293F-AA0A-4F01-AD0C-59E3EE6BFE78}" type="pres">
      <dgm:prSet presAssocID="{E6C69AE7-3BD1-426E-8112-5BB9176B621E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8769901-E274-463F-A81A-5380138C5837}" type="pres">
      <dgm:prSet presAssocID="{E6C69AE7-3BD1-426E-8112-5BB9176B621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19C16-3C90-429F-AC0A-5CC5AAB7CE82}" type="pres">
      <dgm:prSet presAssocID="{E6C69AE7-3BD1-426E-8112-5BB9176B621E}" presName="negativeSpace" presStyleCnt="0"/>
      <dgm:spPr/>
    </dgm:pt>
    <dgm:pt modelId="{99C6A217-81DE-4859-B99E-726B25CCB2E5}" type="pres">
      <dgm:prSet presAssocID="{E6C69AE7-3BD1-426E-8112-5BB9176B621E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835770-8BA7-4343-ACC9-84EFCE58D26F}" srcId="{397687DC-18DE-48E8-9ECE-B10EAEB2A153}" destId="{866FF50E-F1F0-403B-80DE-2B63D3A8BB29}" srcOrd="0" destOrd="0" parTransId="{B68A930C-0332-4440-BD12-7DC5755CAC50}" sibTransId="{624BC2FB-AD3E-4FF0-A6F9-5C622776357B}"/>
    <dgm:cxn modelId="{541CD4EA-A3CF-4F8B-A8A7-D5806D328601}" srcId="{F13A77F9-AA7F-4EB6-A57D-82B1D44D9DDE}" destId="{FEE45B96-B1BD-4F89-AF04-510C5513F03E}" srcOrd="2" destOrd="0" parTransId="{BDBD63E9-2160-4EDC-8984-EF5D9B10C13F}" sibTransId="{7420654F-C96B-4C77-A403-6CA004277A38}"/>
    <dgm:cxn modelId="{4BFDC808-35EB-427D-A7C4-847FEDFBB2FB}" type="presOf" srcId="{3A9C1A04-7524-421B-814E-0FED0D46798D}" destId="{4D88A3B1-1004-480B-81BD-DC961B4469EA}" srcOrd="1" destOrd="0" presId="urn:microsoft.com/office/officeart/2005/8/layout/list1"/>
    <dgm:cxn modelId="{44987435-1CF8-47BF-8D4C-D4B6739F5C7A}" type="presOf" srcId="{397687DC-18DE-48E8-9ECE-B10EAEB2A153}" destId="{64F37E5A-1451-4800-A15C-9A75CC528DA3}" srcOrd="0" destOrd="0" presId="urn:microsoft.com/office/officeart/2005/8/layout/list1"/>
    <dgm:cxn modelId="{AFDD02D9-9CFE-4C7D-A85A-939A6A17CB2D}" srcId="{F13A77F9-AA7F-4EB6-A57D-82B1D44D9DDE}" destId="{B8F7A2A7-52ED-498A-BE31-D938CBBFCFB9}" srcOrd="3" destOrd="0" parTransId="{9200CE88-E77E-4BFC-ABAB-3C4527DDF2CF}" sibTransId="{E97060E1-42D2-4407-B7CE-D9CFA333F1C7}"/>
    <dgm:cxn modelId="{F577F18D-BBE6-475B-A75A-47353AF8C00A}" srcId="{FEE45B96-B1BD-4F89-AF04-510C5513F03E}" destId="{4A277741-E02B-4FAA-9E8F-67F0BDAFF320}" srcOrd="0" destOrd="0" parTransId="{01B6CBD5-C68E-4986-BF41-C5828D46DD96}" sibTransId="{556B7024-7DD2-4356-8086-E2FE648F8BC9}"/>
    <dgm:cxn modelId="{116E5819-0B16-4B48-AAAB-E3F890F03C9E}" srcId="{E6C69AE7-3BD1-426E-8112-5BB9176B621E}" destId="{579E6172-DD6B-4564-9541-266C72E795D4}" srcOrd="0" destOrd="0" parTransId="{902279F1-24A6-4E1D-9E49-41EA6074A5B9}" sibTransId="{D803B24A-4D27-404B-86A3-68C6743F99E6}"/>
    <dgm:cxn modelId="{575AB8A1-E672-47CE-98D2-9947571AF12A}" type="presOf" srcId="{FEE45B96-B1BD-4F89-AF04-510C5513F03E}" destId="{DE4B26DE-B58C-4F9B-B1B8-3617F1005426}" srcOrd="1" destOrd="0" presId="urn:microsoft.com/office/officeart/2005/8/layout/list1"/>
    <dgm:cxn modelId="{0BADEC41-1C4B-4B84-BD5B-C2FECD82ADE1}" type="presOf" srcId="{B8F7A2A7-52ED-498A-BE31-D938CBBFCFB9}" destId="{9ECCECA5-9FF1-4AC9-A185-353F48213003}" srcOrd="1" destOrd="0" presId="urn:microsoft.com/office/officeart/2005/8/layout/list1"/>
    <dgm:cxn modelId="{8BAA51C5-AA36-424D-BEC6-BD7AF47D9FF4}" type="presOf" srcId="{4A277741-E02B-4FAA-9E8F-67F0BDAFF320}" destId="{8E47B8A6-7F66-43D4-8239-6EB01A7103D5}" srcOrd="0" destOrd="0" presId="urn:microsoft.com/office/officeart/2005/8/layout/list1"/>
    <dgm:cxn modelId="{581089DA-DC76-4FA6-8999-3B532A5064F8}" type="presOf" srcId="{E6C69AE7-3BD1-426E-8112-5BB9176B621E}" destId="{08769901-E274-463F-A81A-5380138C5837}" srcOrd="1" destOrd="0" presId="urn:microsoft.com/office/officeart/2005/8/layout/list1"/>
    <dgm:cxn modelId="{424FCB0B-97F4-4605-8096-ECC3606FD63D}" srcId="{F13A77F9-AA7F-4EB6-A57D-82B1D44D9DDE}" destId="{397687DC-18DE-48E8-9ECE-B10EAEB2A153}" srcOrd="1" destOrd="0" parTransId="{359D3621-261E-4750-A4D7-0AA67B89479D}" sibTransId="{2FE43EF1-8209-4C37-9ACD-7BE460964751}"/>
    <dgm:cxn modelId="{98AB968C-A8C4-4B6C-9D72-2E3611905332}" type="presOf" srcId="{AA05AB9B-EE1D-467D-B4D2-B81ADEABDE51}" destId="{7AEC5E9A-6B46-402D-9B61-02B6DA47213D}" srcOrd="0" destOrd="0" presId="urn:microsoft.com/office/officeart/2005/8/layout/list1"/>
    <dgm:cxn modelId="{C668553A-3018-47A2-B548-2DB0672FBE74}" type="presOf" srcId="{FEE45B96-B1BD-4F89-AF04-510C5513F03E}" destId="{BCCDF74F-E526-4C3B-B0BC-F66A4A2AE89E}" srcOrd="0" destOrd="0" presId="urn:microsoft.com/office/officeart/2005/8/layout/list1"/>
    <dgm:cxn modelId="{95AAD0E3-C63D-4CB9-89EE-22E5A4670A0D}" type="presOf" srcId="{E6C69AE7-3BD1-426E-8112-5BB9176B621E}" destId="{0A2C293F-AA0A-4F01-AD0C-59E3EE6BFE78}" srcOrd="0" destOrd="0" presId="urn:microsoft.com/office/officeart/2005/8/layout/list1"/>
    <dgm:cxn modelId="{4721571B-AABF-43F8-A518-B8CA4043D368}" type="presOf" srcId="{866FF50E-F1F0-403B-80DE-2B63D3A8BB29}" destId="{468FB2D1-1673-45C6-93C7-E713D3180A6B}" srcOrd="0" destOrd="0" presId="urn:microsoft.com/office/officeart/2005/8/layout/list1"/>
    <dgm:cxn modelId="{AA10FFAD-DAD3-4435-9B7A-FCB40741ED5F}" type="presOf" srcId="{3A9C1A04-7524-421B-814E-0FED0D46798D}" destId="{425E435C-091D-4FC4-B487-AA612E3D081F}" srcOrd="0" destOrd="0" presId="urn:microsoft.com/office/officeart/2005/8/layout/list1"/>
    <dgm:cxn modelId="{0876D2B4-C0DE-4E72-9840-1787C73322E2}" type="presOf" srcId="{299348A4-AE19-4396-A252-95CC86C3C4CF}" destId="{41B8387F-A2C5-456A-82D8-A11B7CC36D81}" srcOrd="0" destOrd="0" presId="urn:microsoft.com/office/officeart/2005/8/layout/list1"/>
    <dgm:cxn modelId="{DC874243-275E-49A9-B082-7D80BD1B2002}" type="presOf" srcId="{579E6172-DD6B-4564-9541-266C72E795D4}" destId="{99C6A217-81DE-4859-B99E-726B25CCB2E5}" srcOrd="0" destOrd="0" presId="urn:microsoft.com/office/officeart/2005/8/layout/list1"/>
    <dgm:cxn modelId="{3EABA7A9-DA69-468E-BE37-81EB700A7ADE}" srcId="{F13A77F9-AA7F-4EB6-A57D-82B1D44D9DDE}" destId="{3A9C1A04-7524-421B-814E-0FED0D46798D}" srcOrd="0" destOrd="0" parTransId="{88C6C420-15C4-4556-8508-0E2EA76BD0E5}" sibTransId="{C0F2D6A5-2ACD-410D-AC66-27FF519FD22D}"/>
    <dgm:cxn modelId="{8B86B2B4-F8E8-4F9D-A2A7-A9864B494F86}" srcId="{B8F7A2A7-52ED-498A-BE31-D938CBBFCFB9}" destId="{AA05AB9B-EE1D-467D-B4D2-B81ADEABDE51}" srcOrd="0" destOrd="0" parTransId="{E6E9AC47-3ED6-499A-BD4D-E585310C3C25}" sibTransId="{49972D56-7EA5-46C5-B9DE-A3524004F427}"/>
    <dgm:cxn modelId="{D763B410-5C55-4FCF-91A6-1E31EF84FBFF}" srcId="{3A9C1A04-7524-421B-814E-0FED0D46798D}" destId="{299348A4-AE19-4396-A252-95CC86C3C4CF}" srcOrd="0" destOrd="0" parTransId="{011A5314-9071-4252-972D-1B72FB9B0566}" sibTransId="{925928F1-CA87-4260-8793-BEF97A24F937}"/>
    <dgm:cxn modelId="{E2CB75A6-5C8A-42A1-8616-7367BE4FA38D}" type="presOf" srcId="{F13A77F9-AA7F-4EB6-A57D-82B1D44D9DDE}" destId="{E4824BE1-0EC6-45D8-A943-A84B04DC7AEC}" srcOrd="0" destOrd="0" presId="urn:microsoft.com/office/officeart/2005/8/layout/list1"/>
    <dgm:cxn modelId="{040F0992-FC86-4C1B-98AF-327D73CC22CB}" type="presOf" srcId="{B8F7A2A7-52ED-498A-BE31-D938CBBFCFB9}" destId="{A21DCF42-C32B-4029-9D55-4B5F4CE56BF8}" srcOrd="0" destOrd="0" presId="urn:microsoft.com/office/officeart/2005/8/layout/list1"/>
    <dgm:cxn modelId="{4785D97C-40AC-4FAE-BBD4-B71E30BC14DB}" type="presOf" srcId="{397687DC-18DE-48E8-9ECE-B10EAEB2A153}" destId="{8CCD79A7-1709-4450-A7CD-8104ADF11B41}" srcOrd="1" destOrd="0" presId="urn:microsoft.com/office/officeart/2005/8/layout/list1"/>
    <dgm:cxn modelId="{923E9670-DF9A-4C7B-A604-6C115073DBD2}" srcId="{F13A77F9-AA7F-4EB6-A57D-82B1D44D9DDE}" destId="{E6C69AE7-3BD1-426E-8112-5BB9176B621E}" srcOrd="4" destOrd="0" parTransId="{471BB3DB-4674-4212-A055-C850E56406DB}" sibTransId="{A088E78F-B1F9-45AF-B11D-090C486C95F8}"/>
    <dgm:cxn modelId="{4B686603-AE49-4555-AB5C-B391CCD6606D}" type="presParOf" srcId="{E4824BE1-0EC6-45D8-A943-A84B04DC7AEC}" destId="{A21E9632-B23A-443C-BD82-0252499F9527}" srcOrd="0" destOrd="0" presId="urn:microsoft.com/office/officeart/2005/8/layout/list1"/>
    <dgm:cxn modelId="{6131D452-9034-40D1-8549-527B1DB25A07}" type="presParOf" srcId="{A21E9632-B23A-443C-BD82-0252499F9527}" destId="{425E435C-091D-4FC4-B487-AA612E3D081F}" srcOrd="0" destOrd="0" presId="urn:microsoft.com/office/officeart/2005/8/layout/list1"/>
    <dgm:cxn modelId="{D58934ED-6F0D-4F4F-A139-D52E75D97EF9}" type="presParOf" srcId="{A21E9632-B23A-443C-BD82-0252499F9527}" destId="{4D88A3B1-1004-480B-81BD-DC961B4469EA}" srcOrd="1" destOrd="0" presId="urn:microsoft.com/office/officeart/2005/8/layout/list1"/>
    <dgm:cxn modelId="{6E36BE84-6113-4531-9A71-6BD9C5FA9BB1}" type="presParOf" srcId="{E4824BE1-0EC6-45D8-A943-A84B04DC7AEC}" destId="{4A7B85C0-C858-4FAC-A39D-E7667F5F3A1B}" srcOrd="1" destOrd="0" presId="urn:microsoft.com/office/officeart/2005/8/layout/list1"/>
    <dgm:cxn modelId="{1CEFFFDB-1499-44A6-91A2-04A5182108B1}" type="presParOf" srcId="{E4824BE1-0EC6-45D8-A943-A84B04DC7AEC}" destId="{41B8387F-A2C5-456A-82D8-A11B7CC36D81}" srcOrd="2" destOrd="0" presId="urn:microsoft.com/office/officeart/2005/8/layout/list1"/>
    <dgm:cxn modelId="{08BAF9A2-D539-4968-B991-0DF7DBF4E1FF}" type="presParOf" srcId="{E4824BE1-0EC6-45D8-A943-A84B04DC7AEC}" destId="{77608DCD-0FB7-421F-B09F-D1DC4751D119}" srcOrd="3" destOrd="0" presId="urn:microsoft.com/office/officeart/2005/8/layout/list1"/>
    <dgm:cxn modelId="{82BFEEB8-C877-4D62-882A-6DD9D1493DD8}" type="presParOf" srcId="{E4824BE1-0EC6-45D8-A943-A84B04DC7AEC}" destId="{E8835C2A-42EA-4CC8-816E-362566D083D7}" srcOrd="4" destOrd="0" presId="urn:microsoft.com/office/officeart/2005/8/layout/list1"/>
    <dgm:cxn modelId="{82DF5504-C782-470E-A94A-8DF7CE695390}" type="presParOf" srcId="{E8835C2A-42EA-4CC8-816E-362566D083D7}" destId="{64F37E5A-1451-4800-A15C-9A75CC528DA3}" srcOrd="0" destOrd="0" presId="urn:microsoft.com/office/officeart/2005/8/layout/list1"/>
    <dgm:cxn modelId="{7C1E0958-BED4-485F-8E51-86687E0FF607}" type="presParOf" srcId="{E8835C2A-42EA-4CC8-816E-362566D083D7}" destId="{8CCD79A7-1709-4450-A7CD-8104ADF11B41}" srcOrd="1" destOrd="0" presId="urn:microsoft.com/office/officeart/2005/8/layout/list1"/>
    <dgm:cxn modelId="{6208B45A-AFC7-464F-B655-10150655476C}" type="presParOf" srcId="{E4824BE1-0EC6-45D8-A943-A84B04DC7AEC}" destId="{AEF1AF66-2468-46D5-94C2-7360D5796634}" srcOrd="5" destOrd="0" presId="urn:microsoft.com/office/officeart/2005/8/layout/list1"/>
    <dgm:cxn modelId="{A943DBAD-3FFF-47D6-99A1-FE9F450032FE}" type="presParOf" srcId="{E4824BE1-0EC6-45D8-A943-A84B04DC7AEC}" destId="{468FB2D1-1673-45C6-93C7-E713D3180A6B}" srcOrd="6" destOrd="0" presId="urn:microsoft.com/office/officeart/2005/8/layout/list1"/>
    <dgm:cxn modelId="{EC3A46C2-4ED8-4BC7-A969-31C3FD92B30D}" type="presParOf" srcId="{E4824BE1-0EC6-45D8-A943-A84B04DC7AEC}" destId="{18768418-5C4B-4E0A-83B2-282158DE90BE}" srcOrd="7" destOrd="0" presId="urn:microsoft.com/office/officeart/2005/8/layout/list1"/>
    <dgm:cxn modelId="{115DAF7A-36A9-45BC-8C33-B6DFA7897100}" type="presParOf" srcId="{E4824BE1-0EC6-45D8-A943-A84B04DC7AEC}" destId="{884B7A67-5539-4143-8931-EF8090205204}" srcOrd="8" destOrd="0" presId="urn:microsoft.com/office/officeart/2005/8/layout/list1"/>
    <dgm:cxn modelId="{4E3572D6-379B-44DF-8419-468D5DF296B2}" type="presParOf" srcId="{884B7A67-5539-4143-8931-EF8090205204}" destId="{BCCDF74F-E526-4C3B-B0BC-F66A4A2AE89E}" srcOrd="0" destOrd="0" presId="urn:microsoft.com/office/officeart/2005/8/layout/list1"/>
    <dgm:cxn modelId="{823633C3-D93B-41ED-8D9E-3E61F1025553}" type="presParOf" srcId="{884B7A67-5539-4143-8931-EF8090205204}" destId="{DE4B26DE-B58C-4F9B-B1B8-3617F1005426}" srcOrd="1" destOrd="0" presId="urn:microsoft.com/office/officeart/2005/8/layout/list1"/>
    <dgm:cxn modelId="{1190211A-2FEB-46F1-AD28-0047ACA75F32}" type="presParOf" srcId="{E4824BE1-0EC6-45D8-A943-A84B04DC7AEC}" destId="{75DC1756-C0BC-4F9A-91F8-E455EE87313E}" srcOrd="9" destOrd="0" presId="urn:microsoft.com/office/officeart/2005/8/layout/list1"/>
    <dgm:cxn modelId="{DDB08EF9-A345-4516-947F-0849EDED9CE2}" type="presParOf" srcId="{E4824BE1-0EC6-45D8-A943-A84B04DC7AEC}" destId="{8E47B8A6-7F66-43D4-8239-6EB01A7103D5}" srcOrd="10" destOrd="0" presId="urn:microsoft.com/office/officeart/2005/8/layout/list1"/>
    <dgm:cxn modelId="{E1203BA8-DBA9-4D46-BDED-55230D1FB970}" type="presParOf" srcId="{E4824BE1-0EC6-45D8-A943-A84B04DC7AEC}" destId="{861F3D66-5101-4A1F-9784-42601AC2BBB1}" srcOrd="11" destOrd="0" presId="urn:microsoft.com/office/officeart/2005/8/layout/list1"/>
    <dgm:cxn modelId="{AAD5D956-2837-440F-B5F2-4572AA2F6470}" type="presParOf" srcId="{E4824BE1-0EC6-45D8-A943-A84B04DC7AEC}" destId="{CFD012A6-8BFA-434C-9177-6C89A671C6CE}" srcOrd="12" destOrd="0" presId="urn:microsoft.com/office/officeart/2005/8/layout/list1"/>
    <dgm:cxn modelId="{C1C8ACB4-9AAC-4309-84F6-B4C92AD23C9B}" type="presParOf" srcId="{CFD012A6-8BFA-434C-9177-6C89A671C6CE}" destId="{A21DCF42-C32B-4029-9D55-4B5F4CE56BF8}" srcOrd="0" destOrd="0" presId="urn:microsoft.com/office/officeart/2005/8/layout/list1"/>
    <dgm:cxn modelId="{405E00B2-FB8A-4A7B-A844-4ACA7ED6BC93}" type="presParOf" srcId="{CFD012A6-8BFA-434C-9177-6C89A671C6CE}" destId="{9ECCECA5-9FF1-4AC9-A185-353F48213003}" srcOrd="1" destOrd="0" presId="urn:microsoft.com/office/officeart/2005/8/layout/list1"/>
    <dgm:cxn modelId="{100EB2B3-FB5C-41B4-8E35-379B4C537750}" type="presParOf" srcId="{E4824BE1-0EC6-45D8-A943-A84B04DC7AEC}" destId="{7FD7185E-8C5A-475C-A34C-6DEF02514D39}" srcOrd="13" destOrd="0" presId="urn:microsoft.com/office/officeart/2005/8/layout/list1"/>
    <dgm:cxn modelId="{AB8CD92E-587A-432C-8227-B6E6D89EA106}" type="presParOf" srcId="{E4824BE1-0EC6-45D8-A943-A84B04DC7AEC}" destId="{7AEC5E9A-6B46-402D-9B61-02B6DA47213D}" srcOrd="14" destOrd="0" presId="urn:microsoft.com/office/officeart/2005/8/layout/list1"/>
    <dgm:cxn modelId="{A6FF5469-142C-4880-8BC2-E9BC7CB1525D}" type="presParOf" srcId="{E4824BE1-0EC6-45D8-A943-A84B04DC7AEC}" destId="{F8963432-D6F5-48B7-82CB-4D5DF2493067}" srcOrd="15" destOrd="0" presId="urn:microsoft.com/office/officeart/2005/8/layout/list1"/>
    <dgm:cxn modelId="{FE0BB777-0397-41B9-B48D-F311C84B799B}" type="presParOf" srcId="{E4824BE1-0EC6-45D8-A943-A84B04DC7AEC}" destId="{9C6181EB-CB43-44D0-9BC0-E845121DCEA4}" srcOrd="16" destOrd="0" presId="urn:microsoft.com/office/officeart/2005/8/layout/list1"/>
    <dgm:cxn modelId="{11836313-63A8-4B5F-B172-FAFB66E07CDE}" type="presParOf" srcId="{9C6181EB-CB43-44D0-9BC0-E845121DCEA4}" destId="{0A2C293F-AA0A-4F01-AD0C-59E3EE6BFE78}" srcOrd="0" destOrd="0" presId="urn:microsoft.com/office/officeart/2005/8/layout/list1"/>
    <dgm:cxn modelId="{0C1D5425-023F-4911-B43E-5F0A5A97FACF}" type="presParOf" srcId="{9C6181EB-CB43-44D0-9BC0-E845121DCEA4}" destId="{08769901-E274-463F-A81A-5380138C5837}" srcOrd="1" destOrd="0" presId="urn:microsoft.com/office/officeart/2005/8/layout/list1"/>
    <dgm:cxn modelId="{DF051BA9-C251-4205-A937-EA01A4636296}" type="presParOf" srcId="{E4824BE1-0EC6-45D8-A943-A84B04DC7AEC}" destId="{31219C16-3C90-429F-AC0A-5CC5AAB7CE82}" srcOrd="17" destOrd="0" presId="urn:microsoft.com/office/officeart/2005/8/layout/list1"/>
    <dgm:cxn modelId="{8E3F22A3-BA9F-4452-9446-C14F304B5D71}" type="presParOf" srcId="{E4824BE1-0EC6-45D8-A943-A84B04DC7AEC}" destId="{99C6A217-81DE-4859-B99E-726B25CCB2E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244C9F-5ED9-42AC-AF99-F0712F199528}" type="doc">
      <dgm:prSet loTypeId="urn:microsoft.com/office/officeart/2005/8/layout/hierarchy4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1730CB3-C3CA-4F44-B79F-5BC318847CA2}">
      <dgm:prSet/>
      <dgm:spPr/>
      <dgm:t>
        <a:bodyPr/>
        <a:lstStyle/>
        <a:p>
          <a:r>
            <a:rPr lang="uk-UA" noProof="0" dirty="0" smtClean="0"/>
            <a:t>Механізм ринкового саморегулювання</a:t>
          </a:r>
          <a:endParaRPr lang="uk-UA" noProof="0" dirty="0"/>
        </a:p>
      </dgm:t>
    </dgm:pt>
    <dgm:pt modelId="{EEB8B362-1A8D-42EF-9D0D-BCDE84F21D3E}" type="parTrans" cxnId="{5494AB63-3D7B-45D9-AEA6-5C9D0DB6A409}">
      <dgm:prSet/>
      <dgm:spPr/>
      <dgm:t>
        <a:bodyPr/>
        <a:lstStyle/>
        <a:p>
          <a:endParaRPr lang="ru-RU"/>
        </a:p>
      </dgm:t>
    </dgm:pt>
    <dgm:pt modelId="{E6D28D0E-10FA-4905-B770-58C6D167D777}" type="sibTrans" cxnId="{5494AB63-3D7B-45D9-AEA6-5C9D0DB6A409}">
      <dgm:prSet/>
      <dgm:spPr/>
      <dgm:t>
        <a:bodyPr/>
        <a:lstStyle/>
        <a:p>
          <a:endParaRPr lang="ru-RU"/>
        </a:p>
      </dgm:t>
    </dgm:pt>
    <dgm:pt modelId="{7F7B1E13-5DBF-4AB8-B4E2-5AD195020555}">
      <dgm:prSet phldrT="[Текст]"/>
      <dgm:spPr/>
      <dgm:t>
        <a:bodyPr/>
        <a:lstStyle/>
        <a:p>
          <a:r>
            <a:rPr lang="uk-UA" noProof="0" dirty="0" smtClean="0"/>
            <a:t>економічна свобода</a:t>
          </a:r>
          <a:endParaRPr lang="uk-UA" noProof="0" dirty="0"/>
        </a:p>
      </dgm:t>
    </dgm:pt>
    <dgm:pt modelId="{4471F47B-57EC-43D4-B4A1-69C12B41B380}" type="parTrans" cxnId="{8946AFC2-986C-4605-9854-3E83D5D4AF8B}">
      <dgm:prSet/>
      <dgm:spPr/>
      <dgm:t>
        <a:bodyPr/>
        <a:lstStyle/>
        <a:p>
          <a:endParaRPr lang="ru-RU"/>
        </a:p>
      </dgm:t>
    </dgm:pt>
    <dgm:pt modelId="{4B883AD2-1358-41AD-8B44-8138BD62667A}" type="sibTrans" cxnId="{8946AFC2-986C-4605-9854-3E83D5D4AF8B}">
      <dgm:prSet/>
      <dgm:spPr/>
      <dgm:t>
        <a:bodyPr/>
        <a:lstStyle/>
        <a:p>
          <a:endParaRPr lang="ru-RU"/>
        </a:p>
      </dgm:t>
    </dgm:pt>
    <dgm:pt modelId="{E8B0549F-D3D8-47F4-83E3-818DC9A6D602}">
      <dgm:prSet phldrT="[Текст]"/>
      <dgm:spPr/>
      <dgm:t>
        <a:bodyPr/>
        <a:lstStyle/>
        <a:p>
          <a:r>
            <a:rPr lang="uk-UA" noProof="0" dirty="0" smtClean="0"/>
            <a:t>вільна взаємодія попиту та пропозиції</a:t>
          </a:r>
          <a:endParaRPr lang="uk-UA" noProof="0" dirty="0"/>
        </a:p>
      </dgm:t>
    </dgm:pt>
    <dgm:pt modelId="{38CAD78D-14C2-46FF-ABE1-4D70B8941997}" type="parTrans" cxnId="{A526C0BD-A5D0-4BBB-AFDD-22D5F7DD8513}">
      <dgm:prSet/>
      <dgm:spPr/>
      <dgm:t>
        <a:bodyPr/>
        <a:lstStyle/>
        <a:p>
          <a:endParaRPr lang="ru-RU"/>
        </a:p>
      </dgm:t>
    </dgm:pt>
    <dgm:pt modelId="{2144FA3C-C377-49EA-B779-A5FB21A316CF}" type="sibTrans" cxnId="{A526C0BD-A5D0-4BBB-AFDD-22D5F7DD8513}">
      <dgm:prSet/>
      <dgm:spPr/>
      <dgm:t>
        <a:bodyPr/>
        <a:lstStyle/>
        <a:p>
          <a:endParaRPr lang="ru-RU"/>
        </a:p>
      </dgm:t>
    </dgm:pt>
    <dgm:pt modelId="{40632B5C-1458-4A76-9F24-06DC97BFDE4E}">
      <dgm:prSet phldrT="[Текст]"/>
      <dgm:spPr/>
      <dgm:t>
        <a:bodyPr/>
        <a:lstStyle/>
        <a:p>
          <a:r>
            <a:rPr lang="uk-UA" noProof="0" dirty="0" smtClean="0"/>
            <a:t>ініціативність, висока підприємницька активність</a:t>
          </a:r>
          <a:endParaRPr lang="uk-UA" noProof="0" dirty="0"/>
        </a:p>
      </dgm:t>
    </dgm:pt>
    <dgm:pt modelId="{819EA4D8-F224-4262-ADE6-F3CAD0C38416}" type="parTrans" cxnId="{48922E79-D5E7-4B15-B58B-281C3D51782E}">
      <dgm:prSet/>
      <dgm:spPr/>
      <dgm:t>
        <a:bodyPr/>
        <a:lstStyle/>
        <a:p>
          <a:endParaRPr lang="ru-RU"/>
        </a:p>
      </dgm:t>
    </dgm:pt>
    <dgm:pt modelId="{A285E469-0EBE-4BCC-A36C-4530AB6D9ABF}" type="sibTrans" cxnId="{48922E79-D5E7-4B15-B58B-281C3D51782E}">
      <dgm:prSet/>
      <dgm:spPr/>
      <dgm:t>
        <a:bodyPr/>
        <a:lstStyle/>
        <a:p>
          <a:endParaRPr lang="ru-RU"/>
        </a:p>
      </dgm:t>
    </dgm:pt>
    <dgm:pt modelId="{D8C4038F-FCDD-48E3-8803-520D6F6EEBA1}">
      <dgm:prSet phldrT="[Текст]"/>
      <dgm:spPr/>
      <dgm:t>
        <a:bodyPr/>
        <a:lstStyle/>
        <a:p>
          <a:r>
            <a:rPr lang="uk-UA" noProof="0" dirty="0" smtClean="0"/>
            <a:t>вільне ціноутворення та конкуренція</a:t>
          </a:r>
          <a:endParaRPr lang="uk-UA" noProof="0" dirty="0"/>
        </a:p>
      </dgm:t>
    </dgm:pt>
    <dgm:pt modelId="{B3A4AFCD-CF14-4EC9-B824-BDA258D8610B}" type="parTrans" cxnId="{93218C3E-78BC-4D3C-A779-39EF659519A0}">
      <dgm:prSet/>
      <dgm:spPr/>
      <dgm:t>
        <a:bodyPr/>
        <a:lstStyle/>
        <a:p>
          <a:endParaRPr lang="ru-RU"/>
        </a:p>
      </dgm:t>
    </dgm:pt>
    <dgm:pt modelId="{09E578B3-68B5-413E-9075-715D73AB68BE}" type="sibTrans" cxnId="{93218C3E-78BC-4D3C-A779-39EF659519A0}">
      <dgm:prSet/>
      <dgm:spPr/>
      <dgm:t>
        <a:bodyPr/>
        <a:lstStyle/>
        <a:p>
          <a:endParaRPr lang="ru-RU"/>
        </a:p>
      </dgm:t>
    </dgm:pt>
    <dgm:pt modelId="{C5CC8A22-7731-4CAD-A45B-25D149E0B291}">
      <dgm:prSet phldrT="[Текст]"/>
      <dgm:spPr/>
      <dgm:t>
        <a:bodyPr/>
        <a:lstStyle/>
        <a:p>
          <a:r>
            <a:rPr lang="uk-UA" noProof="0" dirty="0" smtClean="0"/>
            <a:t>періодичні економічні кризи у супроводі безробіття та інфляції</a:t>
          </a:r>
          <a:endParaRPr lang="uk-UA" noProof="0" dirty="0"/>
        </a:p>
      </dgm:t>
    </dgm:pt>
    <dgm:pt modelId="{83B595F0-34EF-4E7A-BA84-ADED188F50FF}" type="parTrans" cxnId="{6A6D2ACC-8D92-44A2-B024-C7EAC590E20D}">
      <dgm:prSet/>
      <dgm:spPr/>
      <dgm:t>
        <a:bodyPr/>
        <a:lstStyle/>
        <a:p>
          <a:endParaRPr lang="ru-RU"/>
        </a:p>
      </dgm:t>
    </dgm:pt>
    <dgm:pt modelId="{EC1A1496-B3F5-4D29-BD08-1EB0587D00C8}" type="sibTrans" cxnId="{6A6D2ACC-8D92-44A2-B024-C7EAC590E20D}">
      <dgm:prSet/>
      <dgm:spPr/>
      <dgm:t>
        <a:bodyPr/>
        <a:lstStyle/>
        <a:p>
          <a:endParaRPr lang="ru-RU"/>
        </a:p>
      </dgm:t>
    </dgm:pt>
    <dgm:pt modelId="{6FA13190-45E1-4B38-8C02-872C9B222432}">
      <dgm:prSet phldrT="[Текст]"/>
      <dgm:spPr/>
      <dgm:t>
        <a:bodyPr/>
        <a:lstStyle/>
        <a:p>
          <a:r>
            <a:rPr lang="uk-UA" noProof="0" dirty="0" smtClean="0"/>
            <a:t>автоматичний розподіл ресурсів за галузями та сферами; </a:t>
          </a:r>
          <a:endParaRPr lang="uk-UA" noProof="0" dirty="0"/>
        </a:p>
      </dgm:t>
    </dgm:pt>
    <dgm:pt modelId="{CC65F1DF-5316-4A30-9795-27157C9831BE}" type="parTrans" cxnId="{345C9BAB-24AE-40E5-820F-5DB325B0AE83}">
      <dgm:prSet/>
      <dgm:spPr/>
      <dgm:t>
        <a:bodyPr/>
        <a:lstStyle/>
        <a:p>
          <a:endParaRPr lang="ru-RU"/>
        </a:p>
      </dgm:t>
    </dgm:pt>
    <dgm:pt modelId="{5EBBFD87-EBFD-4717-AA44-6F52BC632E0E}" type="sibTrans" cxnId="{345C9BAB-24AE-40E5-820F-5DB325B0AE83}">
      <dgm:prSet/>
      <dgm:spPr/>
      <dgm:t>
        <a:bodyPr/>
        <a:lstStyle/>
        <a:p>
          <a:endParaRPr lang="ru-RU"/>
        </a:p>
      </dgm:t>
    </dgm:pt>
    <dgm:pt modelId="{EF0CCFEC-075F-4E14-8A92-62C10DFCBF67}">
      <dgm:prSet phldrT="[Текст]"/>
      <dgm:spPr/>
      <dgm:t>
        <a:bodyPr/>
        <a:lstStyle/>
        <a:p>
          <a:r>
            <a:rPr lang="uk-UA" noProof="0" dirty="0" smtClean="0"/>
            <a:t>оперативне реагування на зміну економічної кон’юнктури</a:t>
          </a:r>
          <a:endParaRPr lang="uk-UA" noProof="0" dirty="0"/>
        </a:p>
      </dgm:t>
    </dgm:pt>
    <dgm:pt modelId="{B8EB7D28-EF55-4F7B-9FDE-8776D15C8EEB}" type="parTrans" cxnId="{C49F6540-1ECA-423E-9651-49028849A2CB}">
      <dgm:prSet/>
      <dgm:spPr/>
      <dgm:t>
        <a:bodyPr/>
        <a:lstStyle/>
        <a:p>
          <a:endParaRPr lang="ru-RU"/>
        </a:p>
      </dgm:t>
    </dgm:pt>
    <dgm:pt modelId="{017FA832-7295-4DAA-9B0C-53AFFB23DFBE}" type="sibTrans" cxnId="{C49F6540-1ECA-423E-9651-49028849A2CB}">
      <dgm:prSet/>
      <dgm:spPr/>
      <dgm:t>
        <a:bodyPr/>
        <a:lstStyle/>
        <a:p>
          <a:endParaRPr lang="ru-RU"/>
        </a:p>
      </dgm:t>
    </dgm:pt>
    <dgm:pt modelId="{CBED9463-BAD3-4808-BCA8-73182D6BD095}" type="pres">
      <dgm:prSet presAssocID="{42244C9F-5ED9-42AC-AF99-F0712F19952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7678CB-2DA5-4730-A422-068E800C0235}" type="pres">
      <dgm:prSet presAssocID="{C1730CB3-C3CA-4F44-B79F-5BC318847CA2}" presName="vertOne" presStyleCnt="0"/>
      <dgm:spPr/>
    </dgm:pt>
    <dgm:pt modelId="{1366B219-948C-4412-9E70-3FBBB0AC2513}" type="pres">
      <dgm:prSet presAssocID="{C1730CB3-C3CA-4F44-B79F-5BC318847CA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FF6B81-2698-4D37-9306-3DA7D2B471C1}" type="pres">
      <dgm:prSet presAssocID="{C1730CB3-C3CA-4F44-B79F-5BC318847CA2}" presName="parTransOne" presStyleCnt="0"/>
      <dgm:spPr/>
    </dgm:pt>
    <dgm:pt modelId="{622675BB-2E01-4308-AF77-43CF4447BDB7}" type="pres">
      <dgm:prSet presAssocID="{C1730CB3-C3CA-4F44-B79F-5BC318847CA2}" presName="horzOne" presStyleCnt="0"/>
      <dgm:spPr/>
    </dgm:pt>
    <dgm:pt modelId="{DF66B40D-0964-49E9-ABFA-7AB29845D872}" type="pres">
      <dgm:prSet presAssocID="{7F7B1E13-5DBF-4AB8-B4E2-5AD195020555}" presName="vertTwo" presStyleCnt="0"/>
      <dgm:spPr/>
    </dgm:pt>
    <dgm:pt modelId="{0A7A336B-AAB9-46AA-BDD2-7B36A0C9E0C2}" type="pres">
      <dgm:prSet presAssocID="{7F7B1E13-5DBF-4AB8-B4E2-5AD19502055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1F557C-B409-42F4-97F5-A11A90C47BD5}" type="pres">
      <dgm:prSet presAssocID="{7F7B1E13-5DBF-4AB8-B4E2-5AD195020555}" presName="parTransTwo" presStyleCnt="0"/>
      <dgm:spPr/>
    </dgm:pt>
    <dgm:pt modelId="{47ADC5D0-3357-4257-9F69-94EAAAE0FEFF}" type="pres">
      <dgm:prSet presAssocID="{7F7B1E13-5DBF-4AB8-B4E2-5AD195020555}" presName="horzTwo" presStyleCnt="0"/>
      <dgm:spPr/>
    </dgm:pt>
    <dgm:pt modelId="{A37B9A7A-1253-4365-A3AB-C1A7974A12BA}" type="pres">
      <dgm:prSet presAssocID="{C5CC8A22-7731-4CAD-A45B-25D149E0B291}" presName="vertThree" presStyleCnt="0"/>
      <dgm:spPr/>
    </dgm:pt>
    <dgm:pt modelId="{1175B869-E44D-4249-B659-3C55C8F22D14}" type="pres">
      <dgm:prSet presAssocID="{C5CC8A22-7731-4CAD-A45B-25D149E0B291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4CE651-B5BA-4FD0-A36D-FFF12EB9111D}" type="pres">
      <dgm:prSet presAssocID="{C5CC8A22-7731-4CAD-A45B-25D149E0B291}" presName="horzThree" presStyleCnt="0"/>
      <dgm:spPr/>
    </dgm:pt>
    <dgm:pt modelId="{B87EC337-66A3-4F11-9302-B9E1D7D45309}" type="pres">
      <dgm:prSet presAssocID="{4B883AD2-1358-41AD-8B44-8138BD62667A}" presName="sibSpaceTwo" presStyleCnt="0"/>
      <dgm:spPr/>
    </dgm:pt>
    <dgm:pt modelId="{FBC549E0-6BE1-4ECE-904E-1E803565760E}" type="pres">
      <dgm:prSet presAssocID="{E8B0549F-D3D8-47F4-83E3-818DC9A6D602}" presName="vertTwo" presStyleCnt="0"/>
      <dgm:spPr/>
    </dgm:pt>
    <dgm:pt modelId="{6D9BD713-1FA0-49DC-9E79-593C1FA09F82}" type="pres">
      <dgm:prSet presAssocID="{E8B0549F-D3D8-47F4-83E3-818DC9A6D602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B809EA-9F92-468F-AA8E-F30C0AC47791}" type="pres">
      <dgm:prSet presAssocID="{E8B0549F-D3D8-47F4-83E3-818DC9A6D602}" presName="parTransTwo" presStyleCnt="0"/>
      <dgm:spPr/>
    </dgm:pt>
    <dgm:pt modelId="{FB2B44D6-6B1B-4792-A0BD-98D1C6F5F54C}" type="pres">
      <dgm:prSet presAssocID="{E8B0549F-D3D8-47F4-83E3-818DC9A6D602}" presName="horzTwo" presStyleCnt="0"/>
      <dgm:spPr/>
    </dgm:pt>
    <dgm:pt modelId="{C4952FAD-F982-47E9-BFC6-DFF68FBFE6C4}" type="pres">
      <dgm:prSet presAssocID="{6FA13190-45E1-4B38-8C02-872C9B222432}" presName="vertThree" presStyleCnt="0"/>
      <dgm:spPr/>
    </dgm:pt>
    <dgm:pt modelId="{7A5CD9FA-E0A0-438C-B779-93A88635B4E1}" type="pres">
      <dgm:prSet presAssocID="{6FA13190-45E1-4B38-8C02-872C9B222432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41605C-8547-468F-B70B-67B5BCF98CC3}" type="pres">
      <dgm:prSet presAssocID="{6FA13190-45E1-4B38-8C02-872C9B222432}" presName="horzThree" presStyleCnt="0"/>
      <dgm:spPr/>
    </dgm:pt>
    <dgm:pt modelId="{5FA5A428-E7DB-4735-A43C-DE6ACECB6C32}" type="pres">
      <dgm:prSet presAssocID="{5EBBFD87-EBFD-4717-AA44-6F52BC632E0E}" presName="sibSpaceThree" presStyleCnt="0"/>
      <dgm:spPr/>
    </dgm:pt>
    <dgm:pt modelId="{06ACB6F6-05E6-4599-A611-C7BBFD114D90}" type="pres">
      <dgm:prSet presAssocID="{EF0CCFEC-075F-4E14-8A92-62C10DFCBF67}" presName="vertThree" presStyleCnt="0"/>
      <dgm:spPr/>
    </dgm:pt>
    <dgm:pt modelId="{FD376C1D-A61F-474C-B125-862EBB3EC23E}" type="pres">
      <dgm:prSet presAssocID="{EF0CCFEC-075F-4E14-8A92-62C10DFCBF67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0736BE-FC92-471A-8CA3-377B6FBA6449}" type="pres">
      <dgm:prSet presAssocID="{EF0CCFEC-075F-4E14-8A92-62C10DFCBF67}" presName="horzThree" presStyleCnt="0"/>
      <dgm:spPr/>
    </dgm:pt>
    <dgm:pt modelId="{23E7F5B0-DAF4-466C-9076-F58219FEC0B4}" type="pres">
      <dgm:prSet presAssocID="{2144FA3C-C377-49EA-B779-A5FB21A316CF}" presName="sibSpaceTwo" presStyleCnt="0"/>
      <dgm:spPr/>
    </dgm:pt>
    <dgm:pt modelId="{09C2EA97-14EE-45F6-852E-A7C5C3D3AA01}" type="pres">
      <dgm:prSet presAssocID="{D8C4038F-FCDD-48E3-8803-520D6F6EEBA1}" presName="vertTwo" presStyleCnt="0"/>
      <dgm:spPr/>
    </dgm:pt>
    <dgm:pt modelId="{8F0C2087-E8D8-4015-AD28-CBC3561119EC}" type="pres">
      <dgm:prSet presAssocID="{D8C4038F-FCDD-48E3-8803-520D6F6EEBA1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A3C43D-FB72-4C4F-8C3A-F727443911E6}" type="pres">
      <dgm:prSet presAssocID="{D8C4038F-FCDD-48E3-8803-520D6F6EEBA1}" presName="parTransTwo" presStyleCnt="0"/>
      <dgm:spPr/>
    </dgm:pt>
    <dgm:pt modelId="{D0FFC525-8CC4-42A7-816C-9B67DF833289}" type="pres">
      <dgm:prSet presAssocID="{D8C4038F-FCDD-48E3-8803-520D6F6EEBA1}" presName="horzTwo" presStyleCnt="0"/>
      <dgm:spPr/>
    </dgm:pt>
    <dgm:pt modelId="{CDA4B729-6279-4EAE-BC0B-1342031658D3}" type="pres">
      <dgm:prSet presAssocID="{40632B5C-1458-4A76-9F24-06DC97BFDE4E}" presName="vertThree" presStyleCnt="0"/>
      <dgm:spPr/>
    </dgm:pt>
    <dgm:pt modelId="{9C98C71F-45B1-4570-A3B0-DB0FE3484705}" type="pres">
      <dgm:prSet presAssocID="{40632B5C-1458-4A76-9F24-06DC97BFDE4E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E31F09-C970-4D44-90E1-F6B48359B29F}" type="pres">
      <dgm:prSet presAssocID="{40632B5C-1458-4A76-9F24-06DC97BFDE4E}" presName="horzThree" presStyleCnt="0"/>
      <dgm:spPr/>
    </dgm:pt>
  </dgm:ptLst>
  <dgm:cxnLst>
    <dgm:cxn modelId="{496E8B73-295D-4BE0-A9DC-623B6B9D499A}" type="presOf" srcId="{42244C9F-5ED9-42AC-AF99-F0712F199528}" destId="{CBED9463-BAD3-4808-BCA8-73182D6BD095}" srcOrd="0" destOrd="0" presId="urn:microsoft.com/office/officeart/2005/8/layout/hierarchy4"/>
    <dgm:cxn modelId="{93218C3E-78BC-4D3C-A779-39EF659519A0}" srcId="{C1730CB3-C3CA-4F44-B79F-5BC318847CA2}" destId="{D8C4038F-FCDD-48E3-8803-520D6F6EEBA1}" srcOrd="2" destOrd="0" parTransId="{B3A4AFCD-CF14-4EC9-B824-BDA258D8610B}" sibTransId="{09E578B3-68B5-413E-9075-715D73AB68BE}"/>
    <dgm:cxn modelId="{852E873B-0F96-4BBE-B000-377702727AC9}" type="presOf" srcId="{EF0CCFEC-075F-4E14-8A92-62C10DFCBF67}" destId="{FD376C1D-A61F-474C-B125-862EBB3EC23E}" srcOrd="0" destOrd="0" presId="urn:microsoft.com/office/officeart/2005/8/layout/hierarchy4"/>
    <dgm:cxn modelId="{EF09C677-3644-4C94-84B5-F4C60229488D}" type="presOf" srcId="{C5CC8A22-7731-4CAD-A45B-25D149E0B291}" destId="{1175B869-E44D-4249-B659-3C55C8F22D14}" srcOrd="0" destOrd="0" presId="urn:microsoft.com/office/officeart/2005/8/layout/hierarchy4"/>
    <dgm:cxn modelId="{4EACBDC7-9F21-4A5B-A401-3B8AF8E32771}" type="presOf" srcId="{6FA13190-45E1-4B38-8C02-872C9B222432}" destId="{7A5CD9FA-E0A0-438C-B779-93A88635B4E1}" srcOrd="0" destOrd="0" presId="urn:microsoft.com/office/officeart/2005/8/layout/hierarchy4"/>
    <dgm:cxn modelId="{5846098E-68BB-4CE5-9F93-62A89D7C3496}" type="presOf" srcId="{E8B0549F-D3D8-47F4-83E3-818DC9A6D602}" destId="{6D9BD713-1FA0-49DC-9E79-593C1FA09F82}" srcOrd="0" destOrd="0" presId="urn:microsoft.com/office/officeart/2005/8/layout/hierarchy4"/>
    <dgm:cxn modelId="{A526C0BD-A5D0-4BBB-AFDD-22D5F7DD8513}" srcId="{C1730CB3-C3CA-4F44-B79F-5BC318847CA2}" destId="{E8B0549F-D3D8-47F4-83E3-818DC9A6D602}" srcOrd="1" destOrd="0" parTransId="{38CAD78D-14C2-46FF-ABE1-4D70B8941997}" sibTransId="{2144FA3C-C377-49EA-B779-A5FB21A316CF}"/>
    <dgm:cxn modelId="{6A6D2ACC-8D92-44A2-B024-C7EAC590E20D}" srcId="{7F7B1E13-5DBF-4AB8-B4E2-5AD195020555}" destId="{C5CC8A22-7731-4CAD-A45B-25D149E0B291}" srcOrd="0" destOrd="0" parTransId="{83B595F0-34EF-4E7A-BA84-ADED188F50FF}" sibTransId="{EC1A1496-B3F5-4D29-BD08-1EB0587D00C8}"/>
    <dgm:cxn modelId="{48922E79-D5E7-4B15-B58B-281C3D51782E}" srcId="{D8C4038F-FCDD-48E3-8803-520D6F6EEBA1}" destId="{40632B5C-1458-4A76-9F24-06DC97BFDE4E}" srcOrd="0" destOrd="0" parTransId="{819EA4D8-F224-4262-ADE6-F3CAD0C38416}" sibTransId="{A285E469-0EBE-4BCC-A36C-4530AB6D9ABF}"/>
    <dgm:cxn modelId="{8946AFC2-986C-4605-9854-3E83D5D4AF8B}" srcId="{C1730CB3-C3CA-4F44-B79F-5BC318847CA2}" destId="{7F7B1E13-5DBF-4AB8-B4E2-5AD195020555}" srcOrd="0" destOrd="0" parTransId="{4471F47B-57EC-43D4-B4A1-69C12B41B380}" sibTransId="{4B883AD2-1358-41AD-8B44-8138BD62667A}"/>
    <dgm:cxn modelId="{4C5A8BB6-868A-400B-B881-CE54CE99D7D2}" type="presOf" srcId="{7F7B1E13-5DBF-4AB8-B4E2-5AD195020555}" destId="{0A7A336B-AAB9-46AA-BDD2-7B36A0C9E0C2}" srcOrd="0" destOrd="0" presId="urn:microsoft.com/office/officeart/2005/8/layout/hierarchy4"/>
    <dgm:cxn modelId="{462AC943-2F35-451D-A9A3-C0E76CBACD33}" type="presOf" srcId="{D8C4038F-FCDD-48E3-8803-520D6F6EEBA1}" destId="{8F0C2087-E8D8-4015-AD28-CBC3561119EC}" srcOrd="0" destOrd="0" presId="urn:microsoft.com/office/officeart/2005/8/layout/hierarchy4"/>
    <dgm:cxn modelId="{345C9BAB-24AE-40E5-820F-5DB325B0AE83}" srcId="{E8B0549F-D3D8-47F4-83E3-818DC9A6D602}" destId="{6FA13190-45E1-4B38-8C02-872C9B222432}" srcOrd="0" destOrd="0" parTransId="{CC65F1DF-5316-4A30-9795-27157C9831BE}" sibTransId="{5EBBFD87-EBFD-4717-AA44-6F52BC632E0E}"/>
    <dgm:cxn modelId="{5494AB63-3D7B-45D9-AEA6-5C9D0DB6A409}" srcId="{42244C9F-5ED9-42AC-AF99-F0712F199528}" destId="{C1730CB3-C3CA-4F44-B79F-5BC318847CA2}" srcOrd="0" destOrd="0" parTransId="{EEB8B362-1A8D-42EF-9D0D-BCDE84F21D3E}" sibTransId="{E6D28D0E-10FA-4905-B770-58C6D167D777}"/>
    <dgm:cxn modelId="{C49F6540-1ECA-423E-9651-49028849A2CB}" srcId="{E8B0549F-D3D8-47F4-83E3-818DC9A6D602}" destId="{EF0CCFEC-075F-4E14-8A92-62C10DFCBF67}" srcOrd="1" destOrd="0" parTransId="{B8EB7D28-EF55-4F7B-9FDE-8776D15C8EEB}" sibTransId="{017FA832-7295-4DAA-9B0C-53AFFB23DFBE}"/>
    <dgm:cxn modelId="{6BB9B979-AF12-4487-A21E-630FDDA606B4}" type="presOf" srcId="{C1730CB3-C3CA-4F44-B79F-5BC318847CA2}" destId="{1366B219-948C-4412-9E70-3FBBB0AC2513}" srcOrd="0" destOrd="0" presId="urn:microsoft.com/office/officeart/2005/8/layout/hierarchy4"/>
    <dgm:cxn modelId="{55E17F50-5E15-4E90-A7AE-A5F369146EFB}" type="presOf" srcId="{40632B5C-1458-4A76-9F24-06DC97BFDE4E}" destId="{9C98C71F-45B1-4570-A3B0-DB0FE3484705}" srcOrd="0" destOrd="0" presId="urn:microsoft.com/office/officeart/2005/8/layout/hierarchy4"/>
    <dgm:cxn modelId="{57E64EA6-385A-4A8C-867B-F933447F8B84}" type="presParOf" srcId="{CBED9463-BAD3-4808-BCA8-73182D6BD095}" destId="{8C7678CB-2DA5-4730-A422-068E800C0235}" srcOrd="0" destOrd="0" presId="urn:microsoft.com/office/officeart/2005/8/layout/hierarchy4"/>
    <dgm:cxn modelId="{616C2795-2B2A-44FD-8B95-321AD8637AF3}" type="presParOf" srcId="{8C7678CB-2DA5-4730-A422-068E800C0235}" destId="{1366B219-948C-4412-9E70-3FBBB0AC2513}" srcOrd="0" destOrd="0" presId="urn:microsoft.com/office/officeart/2005/8/layout/hierarchy4"/>
    <dgm:cxn modelId="{045A858F-8855-40F2-A051-C1579CC742D1}" type="presParOf" srcId="{8C7678CB-2DA5-4730-A422-068E800C0235}" destId="{03FF6B81-2698-4D37-9306-3DA7D2B471C1}" srcOrd="1" destOrd="0" presId="urn:microsoft.com/office/officeart/2005/8/layout/hierarchy4"/>
    <dgm:cxn modelId="{F1EB0073-3C61-407C-9E9B-E5C0319D2ACE}" type="presParOf" srcId="{8C7678CB-2DA5-4730-A422-068E800C0235}" destId="{622675BB-2E01-4308-AF77-43CF4447BDB7}" srcOrd="2" destOrd="0" presId="urn:microsoft.com/office/officeart/2005/8/layout/hierarchy4"/>
    <dgm:cxn modelId="{B2E553DB-027F-4867-BB9C-69BADC566ACC}" type="presParOf" srcId="{622675BB-2E01-4308-AF77-43CF4447BDB7}" destId="{DF66B40D-0964-49E9-ABFA-7AB29845D872}" srcOrd="0" destOrd="0" presId="urn:microsoft.com/office/officeart/2005/8/layout/hierarchy4"/>
    <dgm:cxn modelId="{91806E06-40B5-4B51-8442-6B85F855E509}" type="presParOf" srcId="{DF66B40D-0964-49E9-ABFA-7AB29845D872}" destId="{0A7A336B-AAB9-46AA-BDD2-7B36A0C9E0C2}" srcOrd="0" destOrd="0" presId="urn:microsoft.com/office/officeart/2005/8/layout/hierarchy4"/>
    <dgm:cxn modelId="{36D0B372-C86E-4161-A828-511FB27FAC09}" type="presParOf" srcId="{DF66B40D-0964-49E9-ABFA-7AB29845D872}" destId="{491F557C-B409-42F4-97F5-A11A90C47BD5}" srcOrd="1" destOrd="0" presId="urn:microsoft.com/office/officeart/2005/8/layout/hierarchy4"/>
    <dgm:cxn modelId="{1FBA3AA8-9BB2-4368-952F-941EDD684C8D}" type="presParOf" srcId="{DF66B40D-0964-49E9-ABFA-7AB29845D872}" destId="{47ADC5D0-3357-4257-9F69-94EAAAE0FEFF}" srcOrd="2" destOrd="0" presId="urn:microsoft.com/office/officeart/2005/8/layout/hierarchy4"/>
    <dgm:cxn modelId="{9CE1B35F-BA56-436F-94DE-748B4B903EF5}" type="presParOf" srcId="{47ADC5D0-3357-4257-9F69-94EAAAE0FEFF}" destId="{A37B9A7A-1253-4365-A3AB-C1A7974A12BA}" srcOrd="0" destOrd="0" presId="urn:microsoft.com/office/officeart/2005/8/layout/hierarchy4"/>
    <dgm:cxn modelId="{2CA63BC3-ED38-4145-8DAE-1D1EC368A9B9}" type="presParOf" srcId="{A37B9A7A-1253-4365-A3AB-C1A7974A12BA}" destId="{1175B869-E44D-4249-B659-3C55C8F22D14}" srcOrd="0" destOrd="0" presId="urn:microsoft.com/office/officeart/2005/8/layout/hierarchy4"/>
    <dgm:cxn modelId="{D18938BE-2518-46A5-A5F1-10DA894AC0C7}" type="presParOf" srcId="{A37B9A7A-1253-4365-A3AB-C1A7974A12BA}" destId="{BD4CE651-B5BA-4FD0-A36D-FFF12EB9111D}" srcOrd="1" destOrd="0" presId="urn:microsoft.com/office/officeart/2005/8/layout/hierarchy4"/>
    <dgm:cxn modelId="{33D734EB-E4B7-4EB3-B3A9-D3D69D524BDF}" type="presParOf" srcId="{622675BB-2E01-4308-AF77-43CF4447BDB7}" destId="{B87EC337-66A3-4F11-9302-B9E1D7D45309}" srcOrd="1" destOrd="0" presId="urn:microsoft.com/office/officeart/2005/8/layout/hierarchy4"/>
    <dgm:cxn modelId="{47B7B195-C1DA-4B4D-94C5-00E83677CD9C}" type="presParOf" srcId="{622675BB-2E01-4308-AF77-43CF4447BDB7}" destId="{FBC549E0-6BE1-4ECE-904E-1E803565760E}" srcOrd="2" destOrd="0" presId="urn:microsoft.com/office/officeart/2005/8/layout/hierarchy4"/>
    <dgm:cxn modelId="{4878AE7C-E1E4-4A25-BB35-F86FCAE3E8E9}" type="presParOf" srcId="{FBC549E0-6BE1-4ECE-904E-1E803565760E}" destId="{6D9BD713-1FA0-49DC-9E79-593C1FA09F82}" srcOrd="0" destOrd="0" presId="urn:microsoft.com/office/officeart/2005/8/layout/hierarchy4"/>
    <dgm:cxn modelId="{A5BAF324-D65F-4E18-8D58-176DBB9BB64A}" type="presParOf" srcId="{FBC549E0-6BE1-4ECE-904E-1E803565760E}" destId="{95B809EA-9F92-468F-AA8E-F30C0AC47791}" srcOrd="1" destOrd="0" presId="urn:microsoft.com/office/officeart/2005/8/layout/hierarchy4"/>
    <dgm:cxn modelId="{B19535D0-F150-45F1-9712-FB1760D2304D}" type="presParOf" srcId="{FBC549E0-6BE1-4ECE-904E-1E803565760E}" destId="{FB2B44D6-6B1B-4792-A0BD-98D1C6F5F54C}" srcOrd="2" destOrd="0" presId="urn:microsoft.com/office/officeart/2005/8/layout/hierarchy4"/>
    <dgm:cxn modelId="{98B82D44-E81E-4769-B982-BF0EFD6F506A}" type="presParOf" srcId="{FB2B44D6-6B1B-4792-A0BD-98D1C6F5F54C}" destId="{C4952FAD-F982-47E9-BFC6-DFF68FBFE6C4}" srcOrd="0" destOrd="0" presId="urn:microsoft.com/office/officeart/2005/8/layout/hierarchy4"/>
    <dgm:cxn modelId="{65EC641F-3E83-4CD4-9818-F5FB62992E7B}" type="presParOf" srcId="{C4952FAD-F982-47E9-BFC6-DFF68FBFE6C4}" destId="{7A5CD9FA-E0A0-438C-B779-93A88635B4E1}" srcOrd="0" destOrd="0" presId="urn:microsoft.com/office/officeart/2005/8/layout/hierarchy4"/>
    <dgm:cxn modelId="{58AEC170-0E6A-4AE7-9AA9-075ED3C487D9}" type="presParOf" srcId="{C4952FAD-F982-47E9-BFC6-DFF68FBFE6C4}" destId="{4741605C-8547-468F-B70B-67B5BCF98CC3}" srcOrd="1" destOrd="0" presId="urn:microsoft.com/office/officeart/2005/8/layout/hierarchy4"/>
    <dgm:cxn modelId="{9673E1EC-BE39-48DE-AEBE-F15BF818EC8A}" type="presParOf" srcId="{FB2B44D6-6B1B-4792-A0BD-98D1C6F5F54C}" destId="{5FA5A428-E7DB-4735-A43C-DE6ACECB6C32}" srcOrd="1" destOrd="0" presId="urn:microsoft.com/office/officeart/2005/8/layout/hierarchy4"/>
    <dgm:cxn modelId="{803623EF-5AC0-4800-BE7F-EDE4FE8CB0D0}" type="presParOf" srcId="{FB2B44D6-6B1B-4792-A0BD-98D1C6F5F54C}" destId="{06ACB6F6-05E6-4599-A611-C7BBFD114D90}" srcOrd="2" destOrd="0" presId="urn:microsoft.com/office/officeart/2005/8/layout/hierarchy4"/>
    <dgm:cxn modelId="{3EE44B37-2E41-4F5A-88B8-72E50A4EF8FD}" type="presParOf" srcId="{06ACB6F6-05E6-4599-A611-C7BBFD114D90}" destId="{FD376C1D-A61F-474C-B125-862EBB3EC23E}" srcOrd="0" destOrd="0" presId="urn:microsoft.com/office/officeart/2005/8/layout/hierarchy4"/>
    <dgm:cxn modelId="{6592AE7E-B27D-4EED-94DB-5D7EB92A1E3F}" type="presParOf" srcId="{06ACB6F6-05E6-4599-A611-C7BBFD114D90}" destId="{6E0736BE-FC92-471A-8CA3-377B6FBA6449}" srcOrd="1" destOrd="0" presId="urn:microsoft.com/office/officeart/2005/8/layout/hierarchy4"/>
    <dgm:cxn modelId="{DC4BF077-9322-45D1-AF98-DA82E69B65F1}" type="presParOf" srcId="{622675BB-2E01-4308-AF77-43CF4447BDB7}" destId="{23E7F5B0-DAF4-466C-9076-F58219FEC0B4}" srcOrd="3" destOrd="0" presId="urn:microsoft.com/office/officeart/2005/8/layout/hierarchy4"/>
    <dgm:cxn modelId="{D9173F6F-0344-4002-9E43-11092D7555F5}" type="presParOf" srcId="{622675BB-2E01-4308-AF77-43CF4447BDB7}" destId="{09C2EA97-14EE-45F6-852E-A7C5C3D3AA01}" srcOrd="4" destOrd="0" presId="urn:microsoft.com/office/officeart/2005/8/layout/hierarchy4"/>
    <dgm:cxn modelId="{3052F483-540C-4529-8C3E-8859057DC1F7}" type="presParOf" srcId="{09C2EA97-14EE-45F6-852E-A7C5C3D3AA01}" destId="{8F0C2087-E8D8-4015-AD28-CBC3561119EC}" srcOrd="0" destOrd="0" presId="urn:microsoft.com/office/officeart/2005/8/layout/hierarchy4"/>
    <dgm:cxn modelId="{59F5F486-5224-4019-A8BC-735148509459}" type="presParOf" srcId="{09C2EA97-14EE-45F6-852E-A7C5C3D3AA01}" destId="{09A3C43D-FB72-4C4F-8C3A-F727443911E6}" srcOrd="1" destOrd="0" presId="urn:microsoft.com/office/officeart/2005/8/layout/hierarchy4"/>
    <dgm:cxn modelId="{6724C280-9110-4162-82D4-9FC832A656C3}" type="presParOf" srcId="{09C2EA97-14EE-45F6-852E-A7C5C3D3AA01}" destId="{D0FFC525-8CC4-42A7-816C-9B67DF833289}" srcOrd="2" destOrd="0" presId="urn:microsoft.com/office/officeart/2005/8/layout/hierarchy4"/>
    <dgm:cxn modelId="{431E1B41-73DC-4743-A64C-BA9360015B83}" type="presParOf" srcId="{D0FFC525-8CC4-42A7-816C-9B67DF833289}" destId="{CDA4B729-6279-4EAE-BC0B-1342031658D3}" srcOrd="0" destOrd="0" presId="urn:microsoft.com/office/officeart/2005/8/layout/hierarchy4"/>
    <dgm:cxn modelId="{8769E2A7-9D20-4DCA-A750-0A1852A531C0}" type="presParOf" srcId="{CDA4B729-6279-4EAE-BC0B-1342031658D3}" destId="{9C98C71F-45B1-4570-A3B0-DB0FE3484705}" srcOrd="0" destOrd="0" presId="urn:microsoft.com/office/officeart/2005/8/layout/hierarchy4"/>
    <dgm:cxn modelId="{67D5ECC9-2A0E-456E-B421-33028F245D1B}" type="presParOf" srcId="{CDA4B729-6279-4EAE-BC0B-1342031658D3}" destId="{C0E31F09-C970-4D44-90E1-F6B48359B29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244C9F-5ED9-42AC-AF99-F0712F199528}" type="doc">
      <dgm:prSet loTypeId="urn:microsoft.com/office/officeart/2005/8/layout/hierarchy4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1730CB3-C3CA-4F44-B79F-5BC318847CA2}">
      <dgm:prSet/>
      <dgm:spPr/>
      <dgm:t>
        <a:bodyPr/>
        <a:lstStyle/>
        <a:p>
          <a:r>
            <a:rPr lang="ru-RU" noProof="0" dirty="0" err="1" smtClean="0"/>
            <a:t>Адміністративно-командний</a:t>
          </a:r>
          <a:r>
            <a:rPr lang="ru-RU" noProof="0" dirty="0" smtClean="0"/>
            <a:t> </a:t>
          </a:r>
          <a:r>
            <a:rPr lang="ru-RU" noProof="0" dirty="0" err="1" smtClean="0"/>
            <a:t>механізм</a:t>
          </a:r>
          <a:endParaRPr lang="uk-UA" noProof="0" dirty="0"/>
        </a:p>
      </dgm:t>
    </dgm:pt>
    <dgm:pt modelId="{EEB8B362-1A8D-42EF-9D0D-BCDE84F21D3E}" type="parTrans" cxnId="{5494AB63-3D7B-45D9-AEA6-5C9D0DB6A409}">
      <dgm:prSet/>
      <dgm:spPr/>
      <dgm:t>
        <a:bodyPr/>
        <a:lstStyle/>
        <a:p>
          <a:endParaRPr lang="ru-RU"/>
        </a:p>
      </dgm:t>
    </dgm:pt>
    <dgm:pt modelId="{E6D28D0E-10FA-4905-B770-58C6D167D777}" type="sibTrans" cxnId="{5494AB63-3D7B-45D9-AEA6-5C9D0DB6A409}">
      <dgm:prSet/>
      <dgm:spPr/>
      <dgm:t>
        <a:bodyPr/>
        <a:lstStyle/>
        <a:p>
          <a:endParaRPr lang="ru-RU"/>
        </a:p>
      </dgm:t>
    </dgm:pt>
    <dgm:pt modelId="{7F7B1E13-5DBF-4AB8-B4E2-5AD195020555}">
      <dgm:prSet/>
      <dgm:spPr/>
      <dgm:t>
        <a:bodyPr/>
        <a:lstStyle/>
        <a:p>
          <a:r>
            <a:rPr lang="ru-RU" noProof="0" dirty="0" err="1" smtClean="0"/>
            <a:t>жорстко</a:t>
          </a:r>
          <a:r>
            <a:rPr lang="ru-RU" noProof="0" dirty="0" smtClean="0"/>
            <a:t> </a:t>
          </a:r>
          <a:r>
            <a:rPr lang="ru-RU" noProof="0" dirty="0" err="1" smtClean="0"/>
            <a:t>централізоване</a:t>
          </a:r>
          <a:r>
            <a:rPr lang="ru-RU" noProof="0" dirty="0" smtClean="0"/>
            <a:t> </a:t>
          </a:r>
          <a:r>
            <a:rPr lang="ru-RU" noProof="0" dirty="0" err="1" smtClean="0"/>
            <a:t>державне</a:t>
          </a:r>
          <a:r>
            <a:rPr lang="ru-RU" noProof="0" dirty="0" smtClean="0"/>
            <a:t> </a:t>
          </a:r>
          <a:r>
            <a:rPr lang="ru-RU" noProof="0" dirty="0" err="1" smtClean="0"/>
            <a:t>управління</a:t>
          </a:r>
          <a:endParaRPr lang="uk-UA" noProof="0" dirty="0"/>
        </a:p>
      </dgm:t>
    </dgm:pt>
    <dgm:pt modelId="{4471F47B-57EC-43D4-B4A1-69C12B41B380}" type="parTrans" cxnId="{8946AFC2-986C-4605-9854-3E83D5D4AF8B}">
      <dgm:prSet/>
      <dgm:spPr/>
      <dgm:t>
        <a:bodyPr/>
        <a:lstStyle/>
        <a:p>
          <a:endParaRPr lang="ru-RU"/>
        </a:p>
      </dgm:t>
    </dgm:pt>
    <dgm:pt modelId="{4B883AD2-1358-41AD-8B44-8138BD62667A}" type="sibTrans" cxnId="{8946AFC2-986C-4605-9854-3E83D5D4AF8B}">
      <dgm:prSet/>
      <dgm:spPr/>
      <dgm:t>
        <a:bodyPr/>
        <a:lstStyle/>
        <a:p>
          <a:endParaRPr lang="ru-RU"/>
        </a:p>
      </dgm:t>
    </dgm:pt>
    <dgm:pt modelId="{E8B0549F-D3D8-47F4-83E3-818DC9A6D602}">
      <dgm:prSet phldrT="[Текст]"/>
      <dgm:spPr/>
      <dgm:t>
        <a:bodyPr/>
        <a:lstStyle/>
        <a:p>
          <a:r>
            <a:rPr lang="uk-UA" noProof="0" dirty="0" smtClean="0"/>
            <a:t>відсутність приватного сектору</a:t>
          </a:r>
          <a:endParaRPr lang="uk-UA" noProof="0" dirty="0"/>
        </a:p>
      </dgm:t>
    </dgm:pt>
    <dgm:pt modelId="{38CAD78D-14C2-46FF-ABE1-4D70B8941997}" type="parTrans" cxnId="{A526C0BD-A5D0-4BBB-AFDD-22D5F7DD8513}">
      <dgm:prSet/>
      <dgm:spPr/>
      <dgm:t>
        <a:bodyPr/>
        <a:lstStyle/>
        <a:p>
          <a:endParaRPr lang="ru-RU"/>
        </a:p>
      </dgm:t>
    </dgm:pt>
    <dgm:pt modelId="{2144FA3C-C377-49EA-B779-A5FB21A316CF}" type="sibTrans" cxnId="{A526C0BD-A5D0-4BBB-AFDD-22D5F7DD8513}">
      <dgm:prSet/>
      <dgm:spPr/>
      <dgm:t>
        <a:bodyPr/>
        <a:lstStyle/>
        <a:p>
          <a:endParaRPr lang="ru-RU"/>
        </a:p>
      </dgm:t>
    </dgm:pt>
    <dgm:pt modelId="{EF0CCFEC-075F-4E14-8A92-62C10DFCBF67}">
      <dgm:prSet phldrT="[Текст]"/>
      <dgm:spPr/>
      <dgm:t>
        <a:bodyPr/>
        <a:lstStyle/>
        <a:p>
          <a:r>
            <a:rPr lang="ru-RU" noProof="0" dirty="0" err="1" smtClean="0"/>
            <a:t>ініціатива</a:t>
          </a:r>
          <a:r>
            <a:rPr lang="ru-RU" noProof="0" dirty="0" smtClean="0"/>
            <a:t> та </a:t>
          </a:r>
          <a:r>
            <a:rPr lang="ru-RU" noProof="0" dirty="0" err="1" smtClean="0"/>
            <a:t>самостійність</a:t>
          </a:r>
          <a:r>
            <a:rPr lang="ru-RU" noProof="0" dirty="0" smtClean="0"/>
            <a:t> не </a:t>
          </a:r>
          <a:r>
            <a:rPr lang="ru-RU" noProof="0" dirty="0" err="1" smtClean="0"/>
            <a:t>допускаються</a:t>
          </a:r>
          <a:endParaRPr lang="uk-UA" noProof="0" dirty="0"/>
        </a:p>
      </dgm:t>
    </dgm:pt>
    <dgm:pt modelId="{B8EB7D28-EF55-4F7B-9FDE-8776D15C8EEB}" type="parTrans" cxnId="{C49F6540-1ECA-423E-9651-49028849A2CB}">
      <dgm:prSet/>
      <dgm:spPr/>
      <dgm:t>
        <a:bodyPr/>
        <a:lstStyle/>
        <a:p>
          <a:endParaRPr lang="ru-RU"/>
        </a:p>
      </dgm:t>
    </dgm:pt>
    <dgm:pt modelId="{017FA832-7295-4DAA-9B0C-53AFFB23DFBE}" type="sibTrans" cxnId="{C49F6540-1ECA-423E-9651-49028849A2CB}">
      <dgm:prSet/>
      <dgm:spPr/>
      <dgm:t>
        <a:bodyPr/>
        <a:lstStyle/>
        <a:p>
          <a:endParaRPr lang="ru-RU"/>
        </a:p>
      </dgm:t>
    </dgm:pt>
    <dgm:pt modelId="{23261704-4267-4A8B-B0CB-11C392996E6C}">
      <dgm:prSet/>
      <dgm:spPr/>
      <dgm:t>
        <a:bodyPr/>
        <a:lstStyle/>
        <a:p>
          <a:r>
            <a:rPr lang="ru-RU" noProof="0" dirty="0" err="1" smtClean="0"/>
            <a:t>державний</a:t>
          </a:r>
          <a:r>
            <a:rPr lang="ru-RU" noProof="0" dirty="0" smtClean="0"/>
            <a:t> план – основа </a:t>
          </a:r>
          <a:r>
            <a:rPr lang="ru-RU" noProof="0" dirty="0" err="1" smtClean="0"/>
            <a:t>виробництва</a:t>
          </a:r>
          <a:endParaRPr lang="ru-RU" noProof="0" dirty="0"/>
        </a:p>
      </dgm:t>
    </dgm:pt>
    <dgm:pt modelId="{D6706A5B-673E-4790-9858-82D105EC6628}" type="parTrans" cxnId="{56123965-E528-4836-9A57-C6F22EB5B108}">
      <dgm:prSet/>
      <dgm:spPr/>
      <dgm:t>
        <a:bodyPr/>
        <a:lstStyle/>
        <a:p>
          <a:endParaRPr lang="ru-RU"/>
        </a:p>
      </dgm:t>
    </dgm:pt>
    <dgm:pt modelId="{EF29CBF8-FA3E-4F0A-AB0A-B2AD010E1722}" type="sibTrans" cxnId="{56123965-E528-4836-9A57-C6F22EB5B108}">
      <dgm:prSet/>
      <dgm:spPr/>
      <dgm:t>
        <a:bodyPr/>
        <a:lstStyle/>
        <a:p>
          <a:endParaRPr lang="ru-RU"/>
        </a:p>
      </dgm:t>
    </dgm:pt>
    <dgm:pt modelId="{BE64F666-F451-4047-AF88-E6AABDDC808B}">
      <dgm:prSet/>
      <dgm:spPr/>
      <dgm:t>
        <a:bodyPr/>
        <a:lstStyle/>
        <a:p>
          <a:r>
            <a:rPr lang="uk-UA" noProof="0" dirty="0" smtClean="0"/>
            <a:t>відсутність криз, стабільний рівень інфляції та безробіття</a:t>
          </a:r>
          <a:endParaRPr lang="uk-UA" noProof="0" dirty="0"/>
        </a:p>
      </dgm:t>
    </dgm:pt>
    <dgm:pt modelId="{8EDAB458-8BBA-4ADF-96B6-1EC4E3C5E98D}" type="parTrans" cxnId="{6F127B35-AAF5-4950-B5CD-6EEDDB334D2A}">
      <dgm:prSet/>
      <dgm:spPr/>
      <dgm:t>
        <a:bodyPr/>
        <a:lstStyle/>
        <a:p>
          <a:endParaRPr lang="ru-RU"/>
        </a:p>
      </dgm:t>
    </dgm:pt>
    <dgm:pt modelId="{FBBCE319-276A-4A46-A4A9-BA21E0B3C334}" type="sibTrans" cxnId="{6F127B35-AAF5-4950-B5CD-6EEDDB334D2A}">
      <dgm:prSet/>
      <dgm:spPr/>
      <dgm:t>
        <a:bodyPr/>
        <a:lstStyle/>
        <a:p>
          <a:endParaRPr lang="ru-RU"/>
        </a:p>
      </dgm:t>
    </dgm:pt>
    <dgm:pt modelId="{DF00F95B-0693-4C6D-8027-FC9248DF7506}">
      <dgm:prSet/>
      <dgm:spPr/>
      <dgm:t>
        <a:bodyPr/>
        <a:lstStyle/>
        <a:p>
          <a:r>
            <a:rPr lang="uk-UA" noProof="0" dirty="0" smtClean="0"/>
            <a:t>пригнічується</a:t>
          </a:r>
          <a:r>
            <a:rPr lang="ru-RU" noProof="0" dirty="0" smtClean="0"/>
            <a:t> </a:t>
          </a:r>
          <a:r>
            <a:rPr lang="ru-RU" noProof="0" dirty="0" err="1" smtClean="0"/>
            <a:t>економічна</a:t>
          </a:r>
          <a:r>
            <a:rPr lang="ru-RU" noProof="0" dirty="0" smtClean="0"/>
            <a:t> свобода та </a:t>
          </a:r>
          <a:r>
            <a:rPr lang="ru-RU" noProof="0" dirty="0" err="1" smtClean="0"/>
            <a:t>конкуренція</a:t>
          </a:r>
          <a:endParaRPr lang="ru-RU" noProof="0" dirty="0"/>
        </a:p>
      </dgm:t>
    </dgm:pt>
    <dgm:pt modelId="{34214DD3-536A-4B90-8071-C93FB8FA5C3E}" type="parTrans" cxnId="{A83C4750-124B-42A8-AE5E-1CCDBCDC6BFE}">
      <dgm:prSet/>
      <dgm:spPr/>
      <dgm:t>
        <a:bodyPr/>
        <a:lstStyle/>
        <a:p>
          <a:endParaRPr lang="ru-RU"/>
        </a:p>
      </dgm:t>
    </dgm:pt>
    <dgm:pt modelId="{B6EC4BF3-0AAD-43AB-AA79-3F7BD8864394}" type="sibTrans" cxnId="{A83C4750-124B-42A8-AE5E-1CCDBCDC6BFE}">
      <dgm:prSet/>
      <dgm:spPr/>
      <dgm:t>
        <a:bodyPr/>
        <a:lstStyle/>
        <a:p>
          <a:endParaRPr lang="ru-RU"/>
        </a:p>
      </dgm:t>
    </dgm:pt>
    <dgm:pt modelId="{796138D0-9874-410F-A31E-E046515513E3}">
      <dgm:prSet/>
      <dgm:spPr/>
      <dgm:t>
        <a:bodyPr/>
        <a:lstStyle/>
        <a:p>
          <a:r>
            <a:rPr lang="ru-RU" noProof="0" dirty="0" err="1" smtClean="0"/>
            <a:t>має</a:t>
          </a:r>
          <a:r>
            <a:rPr lang="ru-RU" noProof="0" dirty="0" smtClean="0"/>
            <a:t> </a:t>
          </a:r>
          <a:r>
            <a:rPr lang="ru-RU" noProof="0" dirty="0" err="1" smtClean="0"/>
            <a:t>місце</a:t>
          </a:r>
          <a:r>
            <a:rPr lang="ru-RU" noProof="0" dirty="0" smtClean="0"/>
            <a:t> </a:t>
          </a:r>
          <a:r>
            <a:rPr lang="ru-RU" noProof="0" dirty="0" err="1" smtClean="0"/>
            <a:t>постійний</a:t>
          </a:r>
          <a:r>
            <a:rPr lang="ru-RU" noProof="0" dirty="0" smtClean="0"/>
            <a:t> </a:t>
          </a:r>
          <a:r>
            <a:rPr lang="ru-RU" noProof="0" dirty="0" err="1" smtClean="0"/>
            <a:t>дефіцит</a:t>
          </a:r>
          <a:r>
            <a:rPr lang="ru-RU" noProof="0" dirty="0" smtClean="0"/>
            <a:t> </a:t>
          </a:r>
          <a:r>
            <a:rPr lang="ru-RU" noProof="0" dirty="0" err="1" smtClean="0"/>
            <a:t>споживчих</a:t>
          </a:r>
          <a:r>
            <a:rPr lang="ru-RU" noProof="0" dirty="0" smtClean="0"/>
            <a:t> </a:t>
          </a:r>
          <a:r>
            <a:rPr lang="ru-RU" noProof="0" dirty="0" err="1" smtClean="0"/>
            <a:t>товарів</a:t>
          </a:r>
          <a:endParaRPr lang="ru-RU" noProof="0" dirty="0"/>
        </a:p>
      </dgm:t>
    </dgm:pt>
    <dgm:pt modelId="{693B78D3-C848-435C-9E84-8C72113BB22C}" type="parTrans" cxnId="{A35A3169-6081-4DB2-A835-CF8E82104098}">
      <dgm:prSet/>
      <dgm:spPr/>
      <dgm:t>
        <a:bodyPr/>
        <a:lstStyle/>
        <a:p>
          <a:endParaRPr lang="ru-RU"/>
        </a:p>
      </dgm:t>
    </dgm:pt>
    <dgm:pt modelId="{B158DFA8-0F15-4972-8177-4AB3EB9A0DA5}" type="sibTrans" cxnId="{A35A3169-6081-4DB2-A835-CF8E82104098}">
      <dgm:prSet/>
      <dgm:spPr/>
      <dgm:t>
        <a:bodyPr/>
        <a:lstStyle/>
        <a:p>
          <a:endParaRPr lang="ru-RU"/>
        </a:p>
      </dgm:t>
    </dgm:pt>
    <dgm:pt modelId="{CBED9463-BAD3-4808-BCA8-73182D6BD095}" type="pres">
      <dgm:prSet presAssocID="{42244C9F-5ED9-42AC-AF99-F0712F19952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7678CB-2DA5-4730-A422-068E800C0235}" type="pres">
      <dgm:prSet presAssocID="{C1730CB3-C3CA-4F44-B79F-5BC318847CA2}" presName="vertOne" presStyleCnt="0"/>
      <dgm:spPr/>
    </dgm:pt>
    <dgm:pt modelId="{1366B219-948C-4412-9E70-3FBBB0AC2513}" type="pres">
      <dgm:prSet presAssocID="{C1730CB3-C3CA-4F44-B79F-5BC318847CA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FF6B81-2698-4D37-9306-3DA7D2B471C1}" type="pres">
      <dgm:prSet presAssocID="{C1730CB3-C3CA-4F44-B79F-5BC318847CA2}" presName="parTransOne" presStyleCnt="0"/>
      <dgm:spPr/>
    </dgm:pt>
    <dgm:pt modelId="{622675BB-2E01-4308-AF77-43CF4447BDB7}" type="pres">
      <dgm:prSet presAssocID="{C1730CB3-C3CA-4F44-B79F-5BC318847CA2}" presName="horzOne" presStyleCnt="0"/>
      <dgm:spPr/>
    </dgm:pt>
    <dgm:pt modelId="{DF66B40D-0964-49E9-ABFA-7AB29845D872}" type="pres">
      <dgm:prSet presAssocID="{7F7B1E13-5DBF-4AB8-B4E2-5AD195020555}" presName="vertTwo" presStyleCnt="0"/>
      <dgm:spPr/>
    </dgm:pt>
    <dgm:pt modelId="{0A7A336B-AAB9-46AA-BDD2-7B36A0C9E0C2}" type="pres">
      <dgm:prSet presAssocID="{7F7B1E13-5DBF-4AB8-B4E2-5AD195020555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1F557C-B409-42F4-97F5-A11A90C47BD5}" type="pres">
      <dgm:prSet presAssocID="{7F7B1E13-5DBF-4AB8-B4E2-5AD195020555}" presName="parTransTwo" presStyleCnt="0"/>
      <dgm:spPr/>
    </dgm:pt>
    <dgm:pt modelId="{47ADC5D0-3357-4257-9F69-94EAAAE0FEFF}" type="pres">
      <dgm:prSet presAssocID="{7F7B1E13-5DBF-4AB8-B4E2-5AD195020555}" presName="horzTwo" presStyleCnt="0"/>
      <dgm:spPr/>
    </dgm:pt>
    <dgm:pt modelId="{E911B36B-F19E-47E0-ACFF-86D8C7112324}" type="pres">
      <dgm:prSet presAssocID="{BE64F666-F451-4047-AF88-E6AABDDC808B}" presName="vertThree" presStyleCnt="0"/>
      <dgm:spPr/>
    </dgm:pt>
    <dgm:pt modelId="{BF8491BD-348F-4AE3-8DF7-DEFD30AF79D1}" type="pres">
      <dgm:prSet presAssocID="{BE64F666-F451-4047-AF88-E6AABDDC808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847F45-C9B8-4A0F-AB72-843CCE0B6B51}" type="pres">
      <dgm:prSet presAssocID="{BE64F666-F451-4047-AF88-E6AABDDC808B}" presName="horzThree" presStyleCnt="0"/>
      <dgm:spPr/>
    </dgm:pt>
    <dgm:pt modelId="{B87EC337-66A3-4F11-9302-B9E1D7D45309}" type="pres">
      <dgm:prSet presAssocID="{4B883AD2-1358-41AD-8B44-8138BD62667A}" presName="sibSpaceTwo" presStyleCnt="0"/>
      <dgm:spPr/>
    </dgm:pt>
    <dgm:pt modelId="{F0F5A648-2775-42CE-9F43-53532012B347}" type="pres">
      <dgm:prSet presAssocID="{23261704-4267-4A8B-B0CB-11C392996E6C}" presName="vertTwo" presStyleCnt="0"/>
      <dgm:spPr/>
    </dgm:pt>
    <dgm:pt modelId="{867EC707-6F18-4BBF-946A-7CB25007922C}" type="pres">
      <dgm:prSet presAssocID="{23261704-4267-4A8B-B0CB-11C392996E6C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6953E4-8A01-43AD-A2DF-2777E5442474}" type="pres">
      <dgm:prSet presAssocID="{23261704-4267-4A8B-B0CB-11C392996E6C}" presName="parTransTwo" presStyleCnt="0"/>
      <dgm:spPr/>
    </dgm:pt>
    <dgm:pt modelId="{B772CF12-9AA4-445B-B5F2-0079D9527833}" type="pres">
      <dgm:prSet presAssocID="{23261704-4267-4A8B-B0CB-11C392996E6C}" presName="horzTwo" presStyleCnt="0"/>
      <dgm:spPr/>
    </dgm:pt>
    <dgm:pt modelId="{98882036-A3D0-4E92-9DBD-96C50FD83B4E}" type="pres">
      <dgm:prSet presAssocID="{796138D0-9874-410F-A31E-E046515513E3}" presName="vertThree" presStyleCnt="0"/>
      <dgm:spPr/>
    </dgm:pt>
    <dgm:pt modelId="{CA0EE996-4EE6-4D0B-A1C7-34495560B8F6}" type="pres">
      <dgm:prSet presAssocID="{796138D0-9874-410F-A31E-E046515513E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72A029-D494-4ADB-8002-391546FBCEB2}" type="pres">
      <dgm:prSet presAssocID="{796138D0-9874-410F-A31E-E046515513E3}" presName="horzThree" presStyleCnt="0"/>
      <dgm:spPr/>
    </dgm:pt>
    <dgm:pt modelId="{1D2A8DE2-45D4-498B-A3A7-A8ACD0987A8F}" type="pres">
      <dgm:prSet presAssocID="{EF29CBF8-FA3E-4F0A-AB0A-B2AD010E1722}" presName="sibSpaceTwo" presStyleCnt="0"/>
      <dgm:spPr/>
    </dgm:pt>
    <dgm:pt modelId="{FBC549E0-6BE1-4ECE-904E-1E803565760E}" type="pres">
      <dgm:prSet presAssocID="{E8B0549F-D3D8-47F4-83E3-818DC9A6D602}" presName="vertTwo" presStyleCnt="0"/>
      <dgm:spPr/>
    </dgm:pt>
    <dgm:pt modelId="{6D9BD713-1FA0-49DC-9E79-593C1FA09F82}" type="pres">
      <dgm:prSet presAssocID="{E8B0549F-D3D8-47F4-83E3-818DC9A6D602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B809EA-9F92-468F-AA8E-F30C0AC47791}" type="pres">
      <dgm:prSet presAssocID="{E8B0549F-D3D8-47F4-83E3-818DC9A6D602}" presName="parTransTwo" presStyleCnt="0"/>
      <dgm:spPr/>
    </dgm:pt>
    <dgm:pt modelId="{FB2B44D6-6B1B-4792-A0BD-98D1C6F5F54C}" type="pres">
      <dgm:prSet presAssocID="{E8B0549F-D3D8-47F4-83E3-818DC9A6D602}" presName="horzTwo" presStyleCnt="0"/>
      <dgm:spPr/>
    </dgm:pt>
    <dgm:pt modelId="{06ACB6F6-05E6-4599-A611-C7BBFD114D90}" type="pres">
      <dgm:prSet presAssocID="{EF0CCFEC-075F-4E14-8A92-62C10DFCBF67}" presName="vertThree" presStyleCnt="0"/>
      <dgm:spPr/>
    </dgm:pt>
    <dgm:pt modelId="{FD376C1D-A61F-474C-B125-862EBB3EC23E}" type="pres">
      <dgm:prSet presAssocID="{EF0CCFEC-075F-4E14-8A92-62C10DFCBF67}" presName="txThree" presStyleLbl="node3" presStyleIdx="2" presStyleCnt="3" custLinFactNeighborX="54096" custLinFactNeighborY="-48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0736BE-FC92-471A-8CA3-377B6FBA6449}" type="pres">
      <dgm:prSet presAssocID="{EF0CCFEC-075F-4E14-8A92-62C10DFCBF67}" presName="horzThree" presStyleCnt="0"/>
      <dgm:spPr/>
    </dgm:pt>
    <dgm:pt modelId="{23E7F5B0-DAF4-466C-9076-F58219FEC0B4}" type="pres">
      <dgm:prSet presAssocID="{2144FA3C-C377-49EA-B779-A5FB21A316CF}" presName="sibSpaceTwo" presStyleCnt="0"/>
      <dgm:spPr/>
    </dgm:pt>
    <dgm:pt modelId="{B0DB47F1-2CC2-42F0-9830-764C06185073}" type="pres">
      <dgm:prSet presAssocID="{DF00F95B-0693-4C6D-8027-FC9248DF7506}" presName="vertTwo" presStyleCnt="0"/>
      <dgm:spPr/>
    </dgm:pt>
    <dgm:pt modelId="{B6C0AE0D-06EF-4E28-831B-9800C7BDE33C}" type="pres">
      <dgm:prSet presAssocID="{DF00F95B-0693-4C6D-8027-FC9248DF7506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CED13-13C1-4723-8241-D9A41A70A814}" type="pres">
      <dgm:prSet presAssocID="{DF00F95B-0693-4C6D-8027-FC9248DF7506}" presName="horzTwo" presStyleCnt="0"/>
      <dgm:spPr/>
    </dgm:pt>
  </dgm:ptLst>
  <dgm:cxnLst>
    <dgm:cxn modelId="{496E8B73-295D-4BE0-A9DC-623B6B9D499A}" type="presOf" srcId="{42244C9F-5ED9-42AC-AF99-F0712F199528}" destId="{CBED9463-BAD3-4808-BCA8-73182D6BD095}" srcOrd="0" destOrd="0" presId="urn:microsoft.com/office/officeart/2005/8/layout/hierarchy4"/>
    <dgm:cxn modelId="{A35A3169-6081-4DB2-A835-CF8E82104098}" srcId="{23261704-4267-4A8B-B0CB-11C392996E6C}" destId="{796138D0-9874-410F-A31E-E046515513E3}" srcOrd="0" destOrd="0" parTransId="{693B78D3-C848-435C-9E84-8C72113BB22C}" sibTransId="{B158DFA8-0F15-4972-8177-4AB3EB9A0DA5}"/>
    <dgm:cxn modelId="{852E873B-0F96-4BBE-B000-377702727AC9}" type="presOf" srcId="{EF0CCFEC-075F-4E14-8A92-62C10DFCBF67}" destId="{FD376C1D-A61F-474C-B125-862EBB3EC23E}" srcOrd="0" destOrd="0" presId="urn:microsoft.com/office/officeart/2005/8/layout/hierarchy4"/>
    <dgm:cxn modelId="{5846098E-68BB-4CE5-9F93-62A89D7C3496}" type="presOf" srcId="{E8B0549F-D3D8-47F4-83E3-818DC9A6D602}" destId="{6D9BD713-1FA0-49DC-9E79-593C1FA09F82}" srcOrd="0" destOrd="0" presId="urn:microsoft.com/office/officeart/2005/8/layout/hierarchy4"/>
    <dgm:cxn modelId="{A526C0BD-A5D0-4BBB-AFDD-22D5F7DD8513}" srcId="{C1730CB3-C3CA-4F44-B79F-5BC318847CA2}" destId="{E8B0549F-D3D8-47F4-83E3-818DC9A6D602}" srcOrd="2" destOrd="0" parTransId="{38CAD78D-14C2-46FF-ABE1-4D70B8941997}" sibTransId="{2144FA3C-C377-49EA-B779-A5FB21A316CF}"/>
    <dgm:cxn modelId="{DB395039-D631-4954-B8C5-C6AE9339EB02}" type="presOf" srcId="{796138D0-9874-410F-A31E-E046515513E3}" destId="{CA0EE996-4EE6-4D0B-A1C7-34495560B8F6}" srcOrd="0" destOrd="0" presId="urn:microsoft.com/office/officeart/2005/8/layout/hierarchy4"/>
    <dgm:cxn modelId="{8946AFC2-986C-4605-9854-3E83D5D4AF8B}" srcId="{C1730CB3-C3CA-4F44-B79F-5BC318847CA2}" destId="{7F7B1E13-5DBF-4AB8-B4E2-5AD195020555}" srcOrd="0" destOrd="0" parTransId="{4471F47B-57EC-43D4-B4A1-69C12B41B380}" sibTransId="{4B883AD2-1358-41AD-8B44-8138BD62667A}"/>
    <dgm:cxn modelId="{4C5A8BB6-868A-400B-B881-CE54CE99D7D2}" type="presOf" srcId="{7F7B1E13-5DBF-4AB8-B4E2-5AD195020555}" destId="{0A7A336B-AAB9-46AA-BDD2-7B36A0C9E0C2}" srcOrd="0" destOrd="0" presId="urn:microsoft.com/office/officeart/2005/8/layout/hierarchy4"/>
    <dgm:cxn modelId="{BCD0B414-2EF8-4B46-B8B7-B7F693C786A4}" type="presOf" srcId="{23261704-4267-4A8B-B0CB-11C392996E6C}" destId="{867EC707-6F18-4BBF-946A-7CB25007922C}" srcOrd="0" destOrd="0" presId="urn:microsoft.com/office/officeart/2005/8/layout/hierarchy4"/>
    <dgm:cxn modelId="{6F127B35-AAF5-4950-B5CD-6EEDDB334D2A}" srcId="{7F7B1E13-5DBF-4AB8-B4E2-5AD195020555}" destId="{BE64F666-F451-4047-AF88-E6AABDDC808B}" srcOrd="0" destOrd="0" parTransId="{8EDAB458-8BBA-4ADF-96B6-1EC4E3C5E98D}" sibTransId="{FBBCE319-276A-4A46-A4A9-BA21E0B3C334}"/>
    <dgm:cxn modelId="{07F25255-C021-42C4-88F0-D032B340F439}" type="presOf" srcId="{BE64F666-F451-4047-AF88-E6AABDDC808B}" destId="{BF8491BD-348F-4AE3-8DF7-DEFD30AF79D1}" srcOrd="0" destOrd="0" presId="urn:microsoft.com/office/officeart/2005/8/layout/hierarchy4"/>
    <dgm:cxn modelId="{5494AB63-3D7B-45D9-AEA6-5C9D0DB6A409}" srcId="{42244C9F-5ED9-42AC-AF99-F0712F199528}" destId="{C1730CB3-C3CA-4F44-B79F-5BC318847CA2}" srcOrd="0" destOrd="0" parTransId="{EEB8B362-1A8D-42EF-9D0D-BCDE84F21D3E}" sibTransId="{E6D28D0E-10FA-4905-B770-58C6D167D777}"/>
    <dgm:cxn modelId="{BF32812A-BF3B-4F2D-9318-2F493F7C119E}" type="presOf" srcId="{DF00F95B-0693-4C6D-8027-FC9248DF7506}" destId="{B6C0AE0D-06EF-4E28-831B-9800C7BDE33C}" srcOrd="0" destOrd="0" presId="urn:microsoft.com/office/officeart/2005/8/layout/hierarchy4"/>
    <dgm:cxn modelId="{C49F6540-1ECA-423E-9651-49028849A2CB}" srcId="{E8B0549F-D3D8-47F4-83E3-818DC9A6D602}" destId="{EF0CCFEC-075F-4E14-8A92-62C10DFCBF67}" srcOrd="0" destOrd="0" parTransId="{B8EB7D28-EF55-4F7B-9FDE-8776D15C8EEB}" sibTransId="{017FA832-7295-4DAA-9B0C-53AFFB23DFBE}"/>
    <dgm:cxn modelId="{A83C4750-124B-42A8-AE5E-1CCDBCDC6BFE}" srcId="{C1730CB3-C3CA-4F44-B79F-5BC318847CA2}" destId="{DF00F95B-0693-4C6D-8027-FC9248DF7506}" srcOrd="3" destOrd="0" parTransId="{34214DD3-536A-4B90-8071-C93FB8FA5C3E}" sibTransId="{B6EC4BF3-0AAD-43AB-AA79-3F7BD8864394}"/>
    <dgm:cxn modelId="{56123965-E528-4836-9A57-C6F22EB5B108}" srcId="{C1730CB3-C3CA-4F44-B79F-5BC318847CA2}" destId="{23261704-4267-4A8B-B0CB-11C392996E6C}" srcOrd="1" destOrd="0" parTransId="{D6706A5B-673E-4790-9858-82D105EC6628}" sibTransId="{EF29CBF8-FA3E-4F0A-AB0A-B2AD010E1722}"/>
    <dgm:cxn modelId="{6BB9B979-AF12-4487-A21E-630FDDA606B4}" type="presOf" srcId="{C1730CB3-C3CA-4F44-B79F-5BC318847CA2}" destId="{1366B219-948C-4412-9E70-3FBBB0AC2513}" srcOrd="0" destOrd="0" presId="urn:microsoft.com/office/officeart/2005/8/layout/hierarchy4"/>
    <dgm:cxn modelId="{57E64EA6-385A-4A8C-867B-F933447F8B84}" type="presParOf" srcId="{CBED9463-BAD3-4808-BCA8-73182D6BD095}" destId="{8C7678CB-2DA5-4730-A422-068E800C0235}" srcOrd="0" destOrd="0" presId="urn:microsoft.com/office/officeart/2005/8/layout/hierarchy4"/>
    <dgm:cxn modelId="{616C2795-2B2A-44FD-8B95-321AD8637AF3}" type="presParOf" srcId="{8C7678CB-2DA5-4730-A422-068E800C0235}" destId="{1366B219-948C-4412-9E70-3FBBB0AC2513}" srcOrd="0" destOrd="0" presId="urn:microsoft.com/office/officeart/2005/8/layout/hierarchy4"/>
    <dgm:cxn modelId="{045A858F-8855-40F2-A051-C1579CC742D1}" type="presParOf" srcId="{8C7678CB-2DA5-4730-A422-068E800C0235}" destId="{03FF6B81-2698-4D37-9306-3DA7D2B471C1}" srcOrd="1" destOrd="0" presId="urn:microsoft.com/office/officeart/2005/8/layout/hierarchy4"/>
    <dgm:cxn modelId="{F1EB0073-3C61-407C-9E9B-E5C0319D2ACE}" type="presParOf" srcId="{8C7678CB-2DA5-4730-A422-068E800C0235}" destId="{622675BB-2E01-4308-AF77-43CF4447BDB7}" srcOrd="2" destOrd="0" presId="urn:microsoft.com/office/officeart/2005/8/layout/hierarchy4"/>
    <dgm:cxn modelId="{B2E553DB-027F-4867-BB9C-69BADC566ACC}" type="presParOf" srcId="{622675BB-2E01-4308-AF77-43CF4447BDB7}" destId="{DF66B40D-0964-49E9-ABFA-7AB29845D872}" srcOrd="0" destOrd="0" presId="urn:microsoft.com/office/officeart/2005/8/layout/hierarchy4"/>
    <dgm:cxn modelId="{91806E06-40B5-4B51-8442-6B85F855E509}" type="presParOf" srcId="{DF66B40D-0964-49E9-ABFA-7AB29845D872}" destId="{0A7A336B-AAB9-46AA-BDD2-7B36A0C9E0C2}" srcOrd="0" destOrd="0" presId="urn:microsoft.com/office/officeart/2005/8/layout/hierarchy4"/>
    <dgm:cxn modelId="{25748A6D-FD88-4A09-A566-ED24B695C003}" type="presParOf" srcId="{DF66B40D-0964-49E9-ABFA-7AB29845D872}" destId="{491F557C-B409-42F4-97F5-A11A90C47BD5}" srcOrd="1" destOrd="0" presId="urn:microsoft.com/office/officeart/2005/8/layout/hierarchy4"/>
    <dgm:cxn modelId="{1FBA3AA8-9BB2-4368-952F-941EDD684C8D}" type="presParOf" srcId="{DF66B40D-0964-49E9-ABFA-7AB29845D872}" destId="{47ADC5D0-3357-4257-9F69-94EAAAE0FEFF}" srcOrd="2" destOrd="0" presId="urn:microsoft.com/office/officeart/2005/8/layout/hierarchy4"/>
    <dgm:cxn modelId="{385581B6-7699-468A-8628-695A5FC81344}" type="presParOf" srcId="{47ADC5D0-3357-4257-9F69-94EAAAE0FEFF}" destId="{E911B36B-F19E-47E0-ACFF-86D8C7112324}" srcOrd="0" destOrd="0" presId="urn:microsoft.com/office/officeart/2005/8/layout/hierarchy4"/>
    <dgm:cxn modelId="{86C7ADEE-2127-4F24-AD20-FB390EDC933E}" type="presParOf" srcId="{E911B36B-F19E-47E0-ACFF-86D8C7112324}" destId="{BF8491BD-348F-4AE3-8DF7-DEFD30AF79D1}" srcOrd="0" destOrd="0" presId="urn:microsoft.com/office/officeart/2005/8/layout/hierarchy4"/>
    <dgm:cxn modelId="{4B82FB45-B5FD-48B0-83DB-C1DC56932FA2}" type="presParOf" srcId="{E911B36B-F19E-47E0-ACFF-86D8C7112324}" destId="{34847F45-C9B8-4A0F-AB72-843CCE0B6B51}" srcOrd="1" destOrd="0" presId="urn:microsoft.com/office/officeart/2005/8/layout/hierarchy4"/>
    <dgm:cxn modelId="{33D734EB-E4B7-4EB3-B3A9-D3D69D524BDF}" type="presParOf" srcId="{622675BB-2E01-4308-AF77-43CF4447BDB7}" destId="{B87EC337-66A3-4F11-9302-B9E1D7D45309}" srcOrd="1" destOrd="0" presId="urn:microsoft.com/office/officeart/2005/8/layout/hierarchy4"/>
    <dgm:cxn modelId="{D14CE2BE-ED7D-4093-A217-1A200A481298}" type="presParOf" srcId="{622675BB-2E01-4308-AF77-43CF4447BDB7}" destId="{F0F5A648-2775-42CE-9F43-53532012B347}" srcOrd="2" destOrd="0" presId="urn:microsoft.com/office/officeart/2005/8/layout/hierarchy4"/>
    <dgm:cxn modelId="{22501B96-3AF6-4B43-9792-CF73A288EF10}" type="presParOf" srcId="{F0F5A648-2775-42CE-9F43-53532012B347}" destId="{867EC707-6F18-4BBF-946A-7CB25007922C}" srcOrd="0" destOrd="0" presId="urn:microsoft.com/office/officeart/2005/8/layout/hierarchy4"/>
    <dgm:cxn modelId="{71EC80C5-5DD4-4066-AC00-196D896586C3}" type="presParOf" srcId="{F0F5A648-2775-42CE-9F43-53532012B347}" destId="{EA6953E4-8A01-43AD-A2DF-2777E5442474}" srcOrd="1" destOrd="0" presId="urn:microsoft.com/office/officeart/2005/8/layout/hierarchy4"/>
    <dgm:cxn modelId="{AFC06D25-7E81-4F16-A1D7-37A492A50F6A}" type="presParOf" srcId="{F0F5A648-2775-42CE-9F43-53532012B347}" destId="{B772CF12-9AA4-445B-B5F2-0079D9527833}" srcOrd="2" destOrd="0" presId="urn:microsoft.com/office/officeart/2005/8/layout/hierarchy4"/>
    <dgm:cxn modelId="{C6215D02-BC42-42E7-9056-9127FA03B2F0}" type="presParOf" srcId="{B772CF12-9AA4-445B-B5F2-0079D9527833}" destId="{98882036-A3D0-4E92-9DBD-96C50FD83B4E}" srcOrd="0" destOrd="0" presId="urn:microsoft.com/office/officeart/2005/8/layout/hierarchy4"/>
    <dgm:cxn modelId="{D0BC20DA-7314-4B36-BA53-DD81C7F5A87C}" type="presParOf" srcId="{98882036-A3D0-4E92-9DBD-96C50FD83B4E}" destId="{CA0EE996-4EE6-4D0B-A1C7-34495560B8F6}" srcOrd="0" destOrd="0" presId="urn:microsoft.com/office/officeart/2005/8/layout/hierarchy4"/>
    <dgm:cxn modelId="{09C44138-49CE-4B99-B46B-CEE2F04A0F83}" type="presParOf" srcId="{98882036-A3D0-4E92-9DBD-96C50FD83B4E}" destId="{A372A029-D494-4ADB-8002-391546FBCEB2}" srcOrd="1" destOrd="0" presId="urn:microsoft.com/office/officeart/2005/8/layout/hierarchy4"/>
    <dgm:cxn modelId="{CF13DD44-BCBB-41D5-B901-9F8B8FDD2477}" type="presParOf" srcId="{622675BB-2E01-4308-AF77-43CF4447BDB7}" destId="{1D2A8DE2-45D4-498B-A3A7-A8ACD0987A8F}" srcOrd="3" destOrd="0" presId="urn:microsoft.com/office/officeart/2005/8/layout/hierarchy4"/>
    <dgm:cxn modelId="{47B7B195-C1DA-4B4D-94C5-00E83677CD9C}" type="presParOf" srcId="{622675BB-2E01-4308-AF77-43CF4447BDB7}" destId="{FBC549E0-6BE1-4ECE-904E-1E803565760E}" srcOrd="4" destOrd="0" presId="urn:microsoft.com/office/officeart/2005/8/layout/hierarchy4"/>
    <dgm:cxn modelId="{4878AE7C-E1E4-4A25-BB35-F86FCAE3E8E9}" type="presParOf" srcId="{FBC549E0-6BE1-4ECE-904E-1E803565760E}" destId="{6D9BD713-1FA0-49DC-9E79-593C1FA09F82}" srcOrd="0" destOrd="0" presId="urn:microsoft.com/office/officeart/2005/8/layout/hierarchy4"/>
    <dgm:cxn modelId="{A5BAF324-D65F-4E18-8D58-176DBB9BB64A}" type="presParOf" srcId="{FBC549E0-6BE1-4ECE-904E-1E803565760E}" destId="{95B809EA-9F92-468F-AA8E-F30C0AC47791}" srcOrd="1" destOrd="0" presId="urn:microsoft.com/office/officeart/2005/8/layout/hierarchy4"/>
    <dgm:cxn modelId="{B19535D0-F150-45F1-9712-FB1760D2304D}" type="presParOf" srcId="{FBC549E0-6BE1-4ECE-904E-1E803565760E}" destId="{FB2B44D6-6B1B-4792-A0BD-98D1C6F5F54C}" srcOrd="2" destOrd="0" presId="urn:microsoft.com/office/officeart/2005/8/layout/hierarchy4"/>
    <dgm:cxn modelId="{803623EF-5AC0-4800-BE7F-EDE4FE8CB0D0}" type="presParOf" srcId="{FB2B44D6-6B1B-4792-A0BD-98D1C6F5F54C}" destId="{06ACB6F6-05E6-4599-A611-C7BBFD114D90}" srcOrd="0" destOrd="0" presId="urn:microsoft.com/office/officeart/2005/8/layout/hierarchy4"/>
    <dgm:cxn modelId="{3EE44B37-2E41-4F5A-88B8-72E50A4EF8FD}" type="presParOf" srcId="{06ACB6F6-05E6-4599-A611-C7BBFD114D90}" destId="{FD376C1D-A61F-474C-B125-862EBB3EC23E}" srcOrd="0" destOrd="0" presId="urn:microsoft.com/office/officeart/2005/8/layout/hierarchy4"/>
    <dgm:cxn modelId="{6592AE7E-B27D-4EED-94DB-5D7EB92A1E3F}" type="presParOf" srcId="{06ACB6F6-05E6-4599-A611-C7BBFD114D90}" destId="{6E0736BE-FC92-471A-8CA3-377B6FBA6449}" srcOrd="1" destOrd="0" presId="urn:microsoft.com/office/officeart/2005/8/layout/hierarchy4"/>
    <dgm:cxn modelId="{DC4BF077-9322-45D1-AF98-DA82E69B65F1}" type="presParOf" srcId="{622675BB-2E01-4308-AF77-43CF4447BDB7}" destId="{23E7F5B0-DAF4-466C-9076-F58219FEC0B4}" srcOrd="5" destOrd="0" presId="urn:microsoft.com/office/officeart/2005/8/layout/hierarchy4"/>
    <dgm:cxn modelId="{D2147E34-2514-4ECF-A0CE-1B4F72B5C3DE}" type="presParOf" srcId="{622675BB-2E01-4308-AF77-43CF4447BDB7}" destId="{B0DB47F1-2CC2-42F0-9830-764C06185073}" srcOrd="6" destOrd="0" presId="urn:microsoft.com/office/officeart/2005/8/layout/hierarchy4"/>
    <dgm:cxn modelId="{B9D83ED7-C445-41E2-91C6-1EFD2BAA840A}" type="presParOf" srcId="{B0DB47F1-2CC2-42F0-9830-764C06185073}" destId="{B6C0AE0D-06EF-4E28-831B-9800C7BDE33C}" srcOrd="0" destOrd="0" presId="urn:microsoft.com/office/officeart/2005/8/layout/hierarchy4"/>
    <dgm:cxn modelId="{4B21A57D-037C-47F7-AAC0-5CC82CE61137}" type="presParOf" srcId="{B0DB47F1-2CC2-42F0-9830-764C06185073}" destId="{57ECED13-13C1-4723-8241-D9A41A70A8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244C9F-5ED9-42AC-AF99-F0712F199528}" type="doc">
      <dgm:prSet loTypeId="urn:microsoft.com/office/officeart/2005/8/layout/hierarchy4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1730CB3-C3CA-4F44-B79F-5BC318847CA2}">
      <dgm:prSet/>
      <dgm:spPr/>
      <dgm:t>
        <a:bodyPr/>
        <a:lstStyle/>
        <a:p>
          <a:r>
            <a:rPr lang="uk-UA" noProof="0" dirty="0" smtClean="0"/>
            <a:t>Механізм змішаної економіки</a:t>
          </a:r>
          <a:endParaRPr lang="uk-UA" noProof="0" dirty="0"/>
        </a:p>
      </dgm:t>
    </dgm:pt>
    <dgm:pt modelId="{EEB8B362-1A8D-42EF-9D0D-BCDE84F21D3E}" type="parTrans" cxnId="{5494AB63-3D7B-45D9-AEA6-5C9D0DB6A409}">
      <dgm:prSet/>
      <dgm:spPr/>
      <dgm:t>
        <a:bodyPr/>
        <a:lstStyle/>
        <a:p>
          <a:endParaRPr lang="ru-RU"/>
        </a:p>
      </dgm:t>
    </dgm:pt>
    <dgm:pt modelId="{E6D28D0E-10FA-4905-B770-58C6D167D777}" type="sibTrans" cxnId="{5494AB63-3D7B-45D9-AEA6-5C9D0DB6A409}">
      <dgm:prSet/>
      <dgm:spPr/>
      <dgm:t>
        <a:bodyPr/>
        <a:lstStyle/>
        <a:p>
          <a:endParaRPr lang="ru-RU"/>
        </a:p>
      </dgm:t>
    </dgm:pt>
    <dgm:pt modelId="{7F7B1E13-5DBF-4AB8-B4E2-5AD195020555}">
      <dgm:prSet phldrT="[Текст]"/>
      <dgm:spPr/>
      <dgm:t>
        <a:bodyPr/>
        <a:lstStyle/>
        <a:p>
          <a:r>
            <a:rPr lang="ru-RU" noProof="0" dirty="0" err="1" smtClean="0"/>
            <a:t>різноманіття</a:t>
          </a:r>
          <a:r>
            <a:rPr lang="ru-RU" noProof="0" dirty="0" smtClean="0"/>
            <a:t> форм </a:t>
          </a:r>
          <a:r>
            <a:rPr lang="ru-RU" noProof="0" dirty="0" err="1" smtClean="0"/>
            <a:t>власності</a:t>
          </a:r>
          <a:endParaRPr lang="uk-UA" noProof="0" dirty="0"/>
        </a:p>
      </dgm:t>
    </dgm:pt>
    <dgm:pt modelId="{4471F47B-57EC-43D4-B4A1-69C12B41B380}" type="parTrans" cxnId="{8946AFC2-986C-4605-9854-3E83D5D4AF8B}">
      <dgm:prSet/>
      <dgm:spPr/>
      <dgm:t>
        <a:bodyPr/>
        <a:lstStyle/>
        <a:p>
          <a:endParaRPr lang="ru-RU"/>
        </a:p>
      </dgm:t>
    </dgm:pt>
    <dgm:pt modelId="{4B883AD2-1358-41AD-8B44-8138BD62667A}" type="sibTrans" cxnId="{8946AFC2-986C-4605-9854-3E83D5D4AF8B}">
      <dgm:prSet/>
      <dgm:spPr/>
      <dgm:t>
        <a:bodyPr/>
        <a:lstStyle/>
        <a:p>
          <a:endParaRPr lang="ru-RU"/>
        </a:p>
      </dgm:t>
    </dgm:pt>
    <dgm:pt modelId="{E8B0549F-D3D8-47F4-83E3-818DC9A6D602}">
      <dgm:prSet phldrT="[Текст]"/>
      <dgm:spPr/>
      <dgm:t>
        <a:bodyPr/>
        <a:lstStyle/>
        <a:p>
          <a:r>
            <a:rPr lang="uk-UA" noProof="0" dirty="0" smtClean="0"/>
            <a:t>Основний регулятор – ринковий механізм</a:t>
          </a:r>
          <a:endParaRPr lang="uk-UA" noProof="0" dirty="0"/>
        </a:p>
      </dgm:t>
    </dgm:pt>
    <dgm:pt modelId="{38CAD78D-14C2-46FF-ABE1-4D70B8941997}" type="parTrans" cxnId="{A526C0BD-A5D0-4BBB-AFDD-22D5F7DD8513}">
      <dgm:prSet/>
      <dgm:spPr/>
      <dgm:t>
        <a:bodyPr/>
        <a:lstStyle/>
        <a:p>
          <a:endParaRPr lang="ru-RU"/>
        </a:p>
      </dgm:t>
    </dgm:pt>
    <dgm:pt modelId="{2144FA3C-C377-49EA-B779-A5FB21A316CF}" type="sibTrans" cxnId="{A526C0BD-A5D0-4BBB-AFDD-22D5F7DD8513}">
      <dgm:prSet/>
      <dgm:spPr/>
      <dgm:t>
        <a:bodyPr/>
        <a:lstStyle/>
        <a:p>
          <a:endParaRPr lang="ru-RU"/>
        </a:p>
      </dgm:t>
    </dgm:pt>
    <dgm:pt modelId="{D8C4038F-FCDD-48E3-8803-520D6F6EEBA1}">
      <dgm:prSet phldrT="[Текст]"/>
      <dgm:spPr/>
      <dgm:t>
        <a:bodyPr/>
        <a:lstStyle/>
        <a:p>
          <a:r>
            <a:rPr lang="uk-UA" noProof="0" dirty="0" smtClean="0"/>
            <a:t>Державне </a:t>
          </a:r>
          <a:r>
            <a:rPr lang="uk-UA" noProof="0" dirty="0" err="1" smtClean="0"/>
            <a:t>регалювання</a:t>
          </a:r>
          <a:r>
            <a:rPr lang="uk-UA" noProof="0" dirty="0" smtClean="0"/>
            <a:t> виступає коректором</a:t>
          </a:r>
          <a:endParaRPr lang="uk-UA" noProof="0" dirty="0"/>
        </a:p>
      </dgm:t>
    </dgm:pt>
    <dgm:pt modelId="{B3A4AFCD-CF14-4EC9-B824-BDA258D8610B}" type="parTrans" cxnId="{93218C3E-78BC-4D3C-A779-39EF659519A0}">
      <dgm:prSet/>
      <dgm:spPr/>
      <dgm:t>
        <a:bodyPr/>
        <a:lstStyle/>
        <a:p>
          <a:endParaRPr lang="ru-RU"/>
        </a:p>
      </dgm:t>
    </dgm:pt>
    <dgm:pt modelId="{09E578B3-68B5-413E-9075-715D73AB68BE}" type="sibTrans" cxnId="{93218C3E-78BC-4D3C-A779-39EF659519A0}">
      <dgm:prSet/>
      <dgm:spPr/>
      <dgm:t>
        <a:bodyPr/>
        <a:lstStyle/>
        <a:p>
          <a:endParaRPr lang="ru-RU"/>
        </a:p>
      </dgm:t>
    </dgm:pt>
    <dgm:pt modelId="{CBED9463-BAD3-4808-BCA8-73182D6BD095}" type="pres">
      <dgm:prSet presAssocID="{42244C9F-5ED9-42AC-AF99-F0712F19952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7678CB-2DA5-4730-A422-068E800C0235}" type="pres">
      <dgm:prSet presAssocID="{C1730CB3-C3CA-4F44-B79F-5BC318847CA2}" presName="vertOne" presStyleCnt="0"/>
      <dgm:spPr/>
    </dgm:pt>
    <dgm:pt modelId="{1366B219-948C-4412-9E70-3FBBB0AC2513}" type="pres">
      <dgm:prSet presAssocID="{C1730CB3-C3CA-4F44-B79F-5BC318847CA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FF6B81-2698-4D37-9306-3DA7D2B471C1}" type="pres">
      <dgm:prSet presAssocID="{C1730CB3-C3CA-4F44-B79F-5BC318847CA2}" presName="parTransOne" presStyleCnt="0"/>
      <dgm:spPr/>
    </dgm:pt>
    <dgm:pt modelId="{622675BB-2E01-4308-AF77-43CF4447BDB7}" type="pres">
      <dgm:prSet presAssocID="{C1730CB3-C3CA-4F44-B79F-5BC318847CA2}" presName="horzOne" presStyleCnt="0"/>
      <dgm:spPr/>
    </dgm:pt>
    <dgm:pt modelId="{DF66B40D-0964-49E9-ABFA-7AB29845D872}" type="pres">
      <dgm:prSet presAssocID="{7F7B1E13-5DBF-4AB8-B4E2-5AD195020555}" presName="vertTwo" presStyleCnt="0"/>
      <dgm:spPr/>
    </dgm:pt>
    <dgm:pt modelId="{0A7A336B-AAB9-46AA-BDD2-7B36A0C9E0C2}" type="pres">
      <dgm:prSet presAssocID="{7F7B1E13-5DBF-4AB8-B4E2-5AD19502055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ADC5D0-3357-4257-9F69-94EAAAE0FEFF}" type="pres">
      <dgm:prSet presAssocID="{7F7B1E13-5DBF-4AB8-B4E2-5AD195020555}" presName="horzTwo" presStyleCnt="0"/>
      <dgm:spPr/>
    </dgm:pt>
    <dgm:pt modelId="{B87EC337-66A3-4F11-9302-B9E1D7D45309}" type="pres">
      <dgm:prSet presAssocID="{4B883AD2-1358-41AD-8B44-8138BD62667A}" presName="sibSpaceTwo" presStyleCnt="0"/>
      <dgm:spPr/>
    </dgm:pt>
    <dgm:pt modelId="{FBC549E0-6BE1-4ECE-904E-1E803565760E}" type="pres">
      <dgm:prSet presAssocID="{E8B0549F-D3D8-47F4-83E3-818DC9A6D602}" presName="vertTwo" presStyleCnt="0"/>
      <dgm:spPr/>
    </dgm:pt>
    <dgm:pt modelId="{6D9BD713-1FA0-49DC-9E79-593C1FA09F82}" type="pres">
      <dgm:prSet presAssocID="{E8B0549F-D3D8-47F4-83E3-818DC9A6D602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2B44D6-6B1B-4792-A0BD-98D1C6F5F54C}" type="pres">
      <dgm:prSet presAssocID="{E8B0549F-D3D8-47F4-83E3-818DC9A6D602}" presName="horzTwo" presStyleCnt="0"/>
      <dgm:spPr/>
    </dgm:pt>
    <dgm:pt modelId="{23E7F5B0-DAF4-466C-9076-F58219FEC0B4}" type="pres">
      <dgm:prSet presAssocID="{2144FA3C-C377-49EA-B779-A5FB21A316CF}" presName="sibSpaceTwo" presStyleCnt="0"/>
      <dgm:spPr/>
    </dgm:pt>
    <dgm:pt modelId="{09C2EA97-14EE-45F6-852E-A7C5C3D3AA01}" type="pres">
      <dgm:prSet presAssocID="{D8C4038F-FCDD-48E3-8803-520D6F6EEBA1}" presName="vertTwo" presStyleCnt="0"/>
      <dgm:spPr/>
    </dgm:pt>
    <dgm:pt modelId="{8F0C2087-E8D8-4015-AD28-CBC3561119EC}" type="pres">
      <dgm:prSet presAssocID="{D8C4038F-FCDD-48E3-8803-520D6F6EEBA1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FFC525-8CC4-42A7-816C-9B67DF833289}" type="pres">
      <dgm:prSet presAssocID="{D8C4038F-FCDD-48E3-8803-520D6F6EEBA1}" presName="horzTwo" presStyleCnt="0"/>
      <dgm:spPr/>
    </dgm:pt>
  </dgm:ptLst>
  <dgm:cxnLst>
    <dgm:cxn modelId="{4C5A8BB6-868A-400B-B881-CE54CE99D7D2}" type="presOf" srcId="{7F7B1E13-5DBF-4AB8-B4E2-5AD195020555}" destId="{0A7A336B-AAB9-46AA-BDD2-7B36A0C9E0C2}" srcOrd="0" destOrd="0" presId="urn:microsoft.com/office/officeart/2005/8/layout/hierarchy4"/>
    <dgm:cxn modelId="{5846098E-68BB-4CE5-9F93-62A89D7C3496}" type="presOf" srcId="{E8B0549F-D3D8-47F4-83E3-818DC9A6D602}" destId="{6D9BD713-1FA0-49DC-9E79-593C1FA09F82}" srcOrd="0" destOrd="0" presId="urn:microsoft.com/office/officeart/2005/8/layout/hierarchy4"/>
    <dgm:cxn modelId="{462AC943-2F35-451D-A9A3-C0E76CBACD33}" type="presOf" srcId="{D8C4038F-FCDD-48E3-8803-520D6F6EEBA1}" destId="{8F0C2087-E8D8-4015-AD28-CBC3561119EC}" srcOrd="0" destOrd="0" presId="urn:microsoft.com/office/officeart/2005/8/layout/hierarchy4"/>
    <dgm:cxn modelId="{A526C0BD-A5D0-4BBB-AFDD-22D5F7DD8513}" srcId="{C1730CB3-C3CA-4F44-B79F-5BC318847CA2}" destId="{E8B0549F-D3D8-47F4-83E3-818DC9A6D602}" srcOrd="1" destOrd="0" parTransId="{38CAD78D-14C2-46FF-ABE1-4D70B8941997}" sibTransId="{2144FA3C-C377-49EA-B779-A5FB21A316CF}"/>
    <dgm:cxn modelId="{8946AFC2-986C-4605-9854-3E83D5D4AF8B}" srcId="{C1730CB3-C3CA-4F44-B79F-5BC318847CA2}" destId="{7F7B1E13-5DBF-4AB8-B4E2-5AD195020555}" srcOrd="0" destOrd="0" parTransId="{4471F47B-57EC-43D4-B4A1-69C12B41B380}" sibTransId="{4B883AD2-1358-41AD-8B44-8138BD62667A}"/>
    <dgm:cxn modelId="{5494AB63-3D7B-45D9-AEA6-5C9D0DB6A409}" srcId="{42244C9F-5ED9-42AC-AF99-F0712F199528}" destId="{C1730CB3-C3CA-4F44-B79F-5BC318847CA2}" srcOrd="0" destOrd="0" parTransId="{EEB8B362-1A8D-42EF-9D0D-BCDE84F21D3E}" sibTransId="{E6D28D0E-10FA-4905-B770-58C6D167D777}"/>
    <dgm:cxn modelId="{6BB9B979-AF12-4487-A21E-630FDDA606B4}" type="presOf" srcId="{C1730CB3-C3CA-4F44-B79F-5BC318847CA2}" destId="{1366B219-948C-4412-9E70-3FBBB0AC2513}" srcOrd="0" destOrd="0" presId="urn:microsoft.com/office/officeart/2005/8/layout/hierarchy4"/>
    <dgm:cxn modelId="{93218C3E-78BC-4D3C-A779-39EF659519A0}" srcId="{C1730CB3-C3CA-4F44-B79F-5BC318847CA2}" destId="{D8C4038F-FCDD-48E3-8803-520D6F6EEBA1}" srcOrd="2" destOrd="0" parTransId="{B3A4AFCD-CF14-4EC9-B824-BDA258D8610B}" sibTransId="{09E578B3-68B5-413E-9075-715D73AB68BE}"/>
    <dgm:cxn modelId="{496E8B73-295D-4BE0-A9DC-623B6B9D499A}" type="presOf" srcId="{42244C9F-5ED9-42AC-AF99-F0712F199528}" destId="{CBED9463-BAD3-4808-BCA8-73182D6BD095}" srcOrd="0" destOrd="0" presId="urn:microsoft.com/office/officeart/2005/8/layout/hierarchy4"/>
    <dgm:cxn modelId="{57E64EA6-385A-4A8C-867B-F933447F8B84}" type="presParOf" srcId="{CBED9463-BAD3-4808-BCA8-73182D6BD095}" destId="{8C7678CB-2DA5-4730-A422-068E800C0235}" srcOrd="0" destOrd="0" presId="urn:microsoft.com/office/officeart/2005/8/layout/hierarchy4"/>
    <dgm:cxn modelId="{616C2795-2B2A-44FD-8B95-321AD8637AF3}" type="presParOf" srcId="{8C7678CB-2DA5-4730-A422-068E800C0235}" destId="{1366B219-948C-4412-9E70-3FBBB0AC2513}" srcOrd="0" destOrd="0" presId="urn:microsoft.com/office/officeart/2005/8/layout/hierarchy4"/>
    <dgm:cxn modelId="{045A858F-8855-40F2-A051-C1579CC742D1}" type="presParOf" srcId="{8C7678CB-2DA5-4730-A422-068E800C0235}" destId="{03FF6B81-2698-4D37-9306-3DA7D2B471C1}" srcOrd="1" destOrd="0" presId="urn:microsoft.com/office/officeart/2005/8/layout/hierarchy4"/>
    <dgm:cxn modelId="{F1EB0073-3C61-407C-9E9B-E5C0319D2ACE}" type="presParOf" srcId="{8C7678CB-2DA5-4730-A422-068E800C0235}" destId="{622675BB-2E01-4308-AF77-43CF4447BDB7}" srcOrd="2" destOrd="0" presId="urn:microsoft.com/office/officeart/2005/8/layout/hierarchy4"/>
    <dgm:cxn modelId="{B2E553DB-027F-4867-BB9C-69BADC566ACC}" type="presParOf" srcId="{622675BB-2E01-4308-AF77-43CF4447BDB7}" destId="{DF66B40D-0964-49E9-ABFA-7AB29845D872}" srcOrd="0" destOrd="0" presId="urn:microsoft.com/office/officeart/2005/8/layout/hierarchy4"/>
    <dgm:cxn modelId="{91806E06-40B5-4B51-8442-6B85F855E509}" type="presParOf" srcId="{DF66B40D-0964-49E9-ABFA-7AB29845D872}" destId="{0A7A336B-AAB9-46AA-BDD2-7B36A0C9E0C2}" srcOrd="0" destOrd="0" presId="urn:microsoft.com/office/officeart/2005/8/layout/hierarchy4"/>
    <dgm:cxn modelId="{1FBA3AA8-9BB2-4368-952F-941EDD684C8D}" type="presParOf" srcId="{DF66B40D-0964-49E9-ABFA-7AB29845D872}" destId="{47ADC5D0-3357-4257-9F69-94EAAAE0FEFF}" srcOrd="1" destOrd="0" presId="urn:microsoft.com/office/officeart/2005/8/layout/hierarchy4"/>
    <dgm:cxn modelId="{33D734EB-E4B7-4EB3-B3A9-D3D69D524BDF}" type="presParOf" srcId="{622675BB-2E01-4308-AF77-43CF4447BDB7}" destId="{B87EC337-66A3-4F11-9302-B9E1D7D45309}" srcOrd="1" destOrd="0" presId="urn:microsoft.com/office/officeart/2005/8/layout/hierarchy4"/>
    <dgm:cxn modelId="{47B7B195-C1DA-4B4D-94C5-00E83677CD9C}" type="presParOf" srcId="{622675BB-2E01-4308-AF77-43CF4447BDB7}" destId="{FBC549E0-6BE1-4ECE-904E-1E803565760E}" srcOrd="2" destOrd="0" presId="urn:microsoft.com/office/officeart/2005/8/layout/hierarchy4"/>
    <dgm:cxn modelId="{4878AE7C-E1E4-4A25-BB35-F86FCAE3E8E9}" type="presParOf" srcId="{FBC549E0-6BE1-4ECE-904E-1E803565760E}" destId="{6D9BD713-1FA0-49DC-9E79-593C1FA09F82}" srcOrd="0" destOrd="0" presId="urn:microsoft.com/office/officeart/2005/8/layout/hierarchy4"/>
    <dgm:cxn modelId="{B19535D0-F150-45F1-9712-FB1760D2304D}" type="presParOf" srcId="{FBC549E0-6BE1-4ECE-904E-1E803565760E}" destId="{FB2B44D6-6B1B-4792-A0BD-98D1C6F5F54C}" srcOrd="1" destOrd="0" presId="urn:microsoft.com/office/officeart/2005/8/layout/hierarchy4"/>
    <dgm:cxn modelId="{DC4BF077-9322-45D1-AF98-DA82E69B65F1}" type="presParOf" srcId="{622675BB-2E01-4308-AF77-43CF4447BDB7}" destId="{23E7F5B0-DAF4-466C-9076-F58219FEC0B4}" srcOrd="3" destOrd="0" presId="urn:microsoft.com/office/officeart/2005/8/layout/hierarchy4"/>
    <dgm:cxn modelId="{D9173F6F-0344-4002-9E43-11092D7555F5}" type="presParOf" srcId="{622675BB-2E01-4308-AF77-43CF4447BDB7}" destId="{09C2EA97-14EE-45F6-852E-A7C5C3D3AA01}" srcOrd="4" destOrd="0" presId="urn:microsoft.com/office/officeart/2005/8/layout/hierarchy4"/>
    <dgm:cxn modelId="{3052F483-540C-4529-8C3E-8859057DC1F7}" type="presParOf" srcId="{09C2EA97-14EE-45F6-852E-A7C5C3D3AA01}" destId="{8F0C2087-E8D8-4015-AD28-CBC3561119EC}" srcOrd="0" destOrd="0" presId="urn:microsoft.com/office/officeart/2005/8/layout/hierarchy4"/>
    <dgm:cxn modelId="{6724C280-9110-4162-82D4-9FC832A656C3}" type="presParOf" srcId="{09C2EA97-14EE-45F6-852E-A7C5C3D3AA01}" destId="{D0FFC525-8CC4-42A7-816C-9B67DF8332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59AA62A-D5BD-4B71-A172-A07A091C9B5A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7FAA22D-ACB5-4D43-8C4A-00385F258209}">
      <dgm:prSet phldrT="[Текст]" custT="1"/>
      <dgm:spPr/>
      <dgm:t>
        <a:bodyPr/>
        <a:lstStyle/>
        <a:p>
          <a:r>
            <a:rPr lang="uk-UA" sz="1400" noProof="0" dirty="0" smtClean="0"/>
            <a:t>види регулювання економіки змішаного типу</a:t>
          </a:r>
          <a:endParaRPr lang="uk-UA" sz="1400" noProof="0" dirty="0"/>
        </a:p>
      </dgm:t>
    </dgm:pt>
    <dgm:pt modelId="{8C3FC20E-CC8F-4AEA-B848-D94FC86E80D6}" type="parTrans" cxnId="{E4100E97-5FBF-4B9E-B889-BB10A865DE47}">
      <dgm:prSet/>
      <dgm:spPr/>
      <dgm:t>
        <a:bodyPr/>
        <a:lstStyle/>
        <a:p>
          <a:endParaRPr lang="ru-RU"/>
        </a:p>
      </dgm:t>
    </dgm:pt>
    <dgm:pt modelId="{49FC1C07-01E9-4C35-A95C-F2FBF4F4E103}" type="sibTrans" cxnId="{E4100E97-5FBF-4B9E-B889-BB10A865DE47}">
      <dgm:prSet/>
      <dgm:spPr/>
      <dgm:t>
        <a:bodyPr/>
        <a:lstStyle/>
        <a:p>
          <a:endParaRPr lang="ru-RU"/>
        </a:p>
      </dgm:t>
    </dgm:pt>
    <dgm:pt modelId="{4BDD12CB-C5F9-4DFC-BE25-2B43F40E72D9}">
      <dgm:prSet phldrT="[Текст]" custT="1"/>
      <dgm:spPr/>
      <dgm:t>
        <a:bodyPr/>
        <a:lstStyle/>
        <a:p>
          <a:r>
            <a:rPr lang="uk-UA" sz="1400" noProof="0" dirty="0" smtClean="0"/>
            <a:t>економічний лібералізм</a:t>
          </a:r>
          <a:endParaRPr lang="uk-UA" sz="1400" noProof="0" dirty="0"/>
        </a:p>
      </dgm:t>
    </dgm:pt>
    <dgm:pt modelId="{47F9FF60-944E-4DC8-A338-C162D7541C62}" type="parTrans" cxnId="{9A75F634-872C-486A-9EFB-CD3F1A92DF94}">
      <dgm:prSet/>
      <dgm:spPr/>
      <dgm:t>
        <a:bodyPr/>
        <a:lstStyle/>
        <a:p>
          <a:endParaRPr lang="uk-UA" sz="2000" noProof="0" dirty="0"/>
        </a:p>
      </dgm:t>
    </dgm:pt>
    <dgm:pt modelId="{903F5F3D-74C8-47A6-BB7C-5731A22D2786}" type="sibTrans" cxnId="{9A75F634-872C-486A-9EFB-CD3F1A92DF94}">
      <dgm:prSet/>
      <dgm:spPr/>
      <dgm:t>
        <a:bodyPr/>
        <a:lstStyle/>
        <a:p>
          <a:endParaRPr lang="ru-RU"/>
        </a:p>
      </dgm:t>
    </dgm:pt>
    <dgm:pt modelId="{DB2DF931-F92C-4F7A-BE50-CAB7477B30AE}">
      <dgm:prSet phldrT="[Текст]" custT="1"/>
      <dgm:spPr/>
      <dgm:t>
        <a:bodyPr/>
        <a:lstStyle/>
        <a:p>
          <a:r>
            <a:rPr lang="uk-UA" sz="1400" noProof="0" dirty="0" smtClean="0"/>
            <a:t>домінують ринкові регулятори, а роль держави мінімальна</a:t>
          </a:r>
          <a:endParaRPr lang="uk-UA" sz="1400" noProof="0" dirty="0"/>
        </a:p>
      </dgm:t>
    </dgm:pt>
    <dgm:pt modelId="{72BB9E75-4DAD-4312-95C6-F3195A8E7B65}" type="parTrans" cxnId="{483B5F78-4A82-416C-89EB-9DB5F109FF29}">
      <dgm:prSet/>
      <dgm:spPr/>
      <dgm:t>
        <a:bodyPr/>
        <a:lstStyle/>
        <a:p>
          <a:endParaRPr lang="uk-UA" sz="2000" noProof="0" dirty="0"/>
        </a:p>
      </dgm:t>
    </dgm:pt>
    <dgm:pt modelId="{5AC46576-2252-4EE8-91AA-187D4DAB59DC}" type="sibTrans" cxnId="{483B5F78-4A82-416C-89EB-9DB5F109FF29}">
      <dgm:prSet/>
      <dgm:spPr/>
      <dgm:t>
        <a:bodyPr/>
        <a:lstStyle/>
        <a:p>
          <a:endParaRPr lang="ru-RU"/>
        </a:p>
      </dgm:t>
    </dgm:pt>
    <dgm:pt modelId="{C976635D-919F-44B1-8BB4-DA2AB4448E6E}">
      <dgm:prSet phldrT="[Текст]" custT="1"/>
      <dgm:spPr/>
      <dgm:t>
        <a:bodyPr/>
        <a:lstStyle/>
        <a:p>
          <a:r>
            <a:rPr lang="uk-UA" sz="1400" noProof="0" dirty="0" smtClean="0"/>
            <a:t>США, Канада, Великобританія, Австралія</a:t>
          </a:r>
          <a:endParaRPr lang="uk-UA" sz="1400" noProof="0" dirty="0"/>
        </a:p>
      </dgm:t>
    </dgm:pt>
    <dgm:pt modelId="{1FFBDABE-D42E-48DF-A127-24A5BB94A580}" type="parTrans" cxnId="{B8C852AE-5DD8-49E8-BED9-7876FF1ED980}">
      <dgm:prSet/>
      <dgm:spPr/>
      <dgm:t>
        <a:bodyPr/>
        <a:lstStyle/>
        <a:p>
          <a:endParaRPr lang="uk-UA" sz="2000" noProof="0" dirty="0"/>
        </a:p>
      </dgm:t>
    </dgm:pt>
    <dgm:pt modelId="{52A7CB0E-1066-442D-B94F-3BA259E15CB3}" type="sibTrans" cxnId="{B8C852AE-5DD8-49E8-BED9-7876FF1ED980}">
      <dgm:prSet/>
      <dgm:spPr/>
      <dgm:t>
        <a:bodyPr/>
        <a:lstStyle/>
        <a:p>
          <a:endParaRPr lang="ru-RU"/>
        </a:p>
      </dgm:t>
    </dgm:pt>
    <dgm:pt modelId="{AC871B7C-7A3B-437F-B13B-D1B1AF65AF85}">
      <dgm:prSet phldrT="[Текст]" custT="1"/>
      <dgm:spPr/>
      <dgm:t>
        <a:bodyPr/>
        <a:lstStyle/>
        <a:p>
          <a:r>
            <a:rPr lang="uk-UA" sz="1400" noProof="0" dirty="0" smtClean="0"/>
            <a:t>економічний </a:t>
          </a:r>
          <a:r>
            <a:rPr lang="uk-UA" sz="1400" noProof="0" dirty="0" err="1" smtClean="0"/>
            <a:t>дирижизм</a:t>
          </a:r>
          <a:r>
            <a:rPr lang="uk-UA" sz="1400" noProof="0" dirty="0" smtClean="0"/>
            <a:t> </a:t>
          </a:r>
          <a:endParaRPr lang="uk-UA" sz="1400" noProof="0" dirty="0"/>
        </a:p>
      </dgm:t>
    </dgm:pt>
    <dgm:pt modelId="{FB927BD3-3FF9-4783-8F7C-2B8822022C63}" type="parTrans" cxnId="{F4BC04B9-3590-44FE-9082-7DDFF5E746D5}">
      <dgm:prSet/>
      <dgm:spPr/>
      <dgm:t>
        <a:bodyPr/>
        <a:lstStyle/>
        <a:p>
          <a:endParaRPr lang="uk-UA" sz="2000" noProof="0" dirty="0"/>
        </a:p>
      </dgm:t>
    </dgm:pt>
    <dgm:pt modelId="{9FE7ED42-A837-4FF6-A372-F9417224BE15}" type="sibTrans" cxnId="{F4BC04B9-3590-44FE-9082-7DDFF5E746D5}">
      <dgm:prSet/>
      <dgm:spPr/>
      <dgm:t>
        <a:bodyPr/>
        <a:lstStyle/>
        <a:p>
          <a:endParaRPr lang="ru-RU"/>
        </a:p>
      </dgm:t>
    </dgm:pt>
    <dgm:pt modelId="{5A73B294-1862-416A-AC31-2FD2E75BEC74}">
      <dgm:prSet phldrT="[Текст]" custT="1"/>
      <dgm:spPr/>
      <dgm:t>
        <a:bodyPr/>
        <a:lstStyle/>
        <a:p>
          <a:r>
            <a:rPr lang="uk-UA" sz="1400" noProof="0" dirty="0" smtClean="0"/>
            <a:t>система зі значним впливом держави на соціально-економічний розвиток</a:t>
          </a:r>
          <a:endParaRPr lang="uk-UA" sz="1400" noProof="0" dirty="0"/>
        </a:p>
      </dgm:t>
    </dgm:pt>
    <dgm:pt modelId="{5A40A04F-11E9-4C66-B3E4-0E60FC5D1AC0}" type="parTrans" cxnId="{1B823676-25A6-48E7-928F-D4F22518F7A8}">
      <dgm:prSet/>
      <dgm:spPr/>
      <dgm:t>
        <a:bodyPr/>
        <a:lstStyle/>
        <a:p>
          <a:endParaRPr lang="uk-UA" sz="2000" noProof="0" dirty="0"/>
        </a:p>
      </dgm:t>
    </dgm:pt>
    <dgm:pt modelId="{628E63D5-D4CD-4357-A740-C8C3199AF65F}" type="sibTrans" cxnId="{1B823676-25A6-48E7-928F-D4F22518F7A8}">
      <dgm:prSet/>
      <dgm:spPr/>
      <dgm:t>
        <a:bodyPr/>
        <a:lstStyle/>
        <a:p>
          <a:endParaRPr lang="ru-RU"/>
        </a:p>
      </dgm:t>
    </dgm:pt>
    <dgm:pt modelId="{10A84A15-E7CC-47CB-956A-BBFB6509E7E8}">
      <dgm:prSet phldrT="[Текст]" custT="1"/>
      <dgm:spPr/>
      <dgm:t>
        <a:bodyPr/>
        <a:lstStyle/>
        <a:p>
          <a:r>
            <a:rPr lang="uk-UA" sz="1400" noProof="0" dirty="0" smtClean="0"/>
            <a:t>Австрія, Японія, Німеччина, Швеція</a:t>
          </a:r>
          <a:endParaRPr lang="uk-UA" sz="1400" noProof="0" dirty="0"/>
        </a:p>
      </dgm:t>
    </dgm:pt>
    <dgm:pt modelId="{40420C1F-3568-462E-8E96-4B004D66B7C5}" type="parTrans" cxnId="{4CEBC816-C0E9-4032-94ED-2359066334C8}">
      <dgm:prSet/>
      <dgm:spPr/>
      <dgm:t>
        <a:bodyPr/>
        <a:lstStyle/>
        <a:p>
          <a:endParaRPr lang="uk-UA" sz="2000" noProof="0" dirty="0"/>
        </a:p>
      </dgm:t>
    </dgm:pt>
    <dgm:pt modelId="{CBCF382B-E809-4D12-9CB3-2A932A7AC818}" type="sibTrans" cxnId="{4CEBC816-C0E9-4032-94ED-2359066334C8}">
      <dgm:prSet/>
      <dgm:spPr/>
      <dgm:t>
        <a:bodyPr/>
        <a:lstStyle/>
        <a:p>
          <a:endParaRPr lang="ru-RU"/>
        </a:p>
      </dgm:t>
    </dgm:pt>
    <dgm:pt modelId="{3A37007D-9840-4837-AF97-5913C08F5AE7}" type="pres">
      <dgm:prSet presAssocID="{B59AA62A-D5BD-4B71-A172-A07A091C9B5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F69DB0E-A34A-42F0-B50E-50A4B8481839}" type="pres">
      <dgm:prSet presAssocID="{B7FAA22D-ACB5-4D43-8C4A-00385F258209}" presName="hierRoot1" presStyleCnt="0"/>
      <dgm:spPr/>
    </dgm:pt>
    <dgm:pt modelId="{CDC7061C-E4BD-4014-BB6D-F1B0E3ACAA6C}" type="pres">
      <dgm:prSet presAssocID="{B7FAA22D-ACB5-4D43-8C4A-00385F258209}" presName="composite" presStyleCnt="0"/>
      <dgm:spPr/>
    </dgm:pt>
    <dgm:pt modelId="{38CFF3A8-44EB-48E4-8C79-EE879A4B6F59}" type="pres">
      <dgm:prSet presAssocID="{B7FAA22D-ACB5-4D43-8C4A-00385F258209}" presName="background" presStyleLbl="node0" presStyleIdx="0" presStyleCnt="1"/>
      <dgm:spPr/>
    </dgm:pt>
    <dgm:pt modelId="{FD233F23-B5EE-433D-A66E-6E4E59C07D0F}" type="pres">
      <dgm:prSet presAssocID="{B7FAA22D-ACB5-4D43-8C4A-00385F258209}" presName="text" presStyleLbl="fgAcc0" presStyleIdx="0" presStyleCnt="1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140D42-5FD4-4F6B-AB29-299B2855F51C}" type="pres">
      <dgm:prSet presAssocID="{B7FAA22D-ACB5-4D43-8C4A-00385F258209}" presName="hierChild2" presStyleCnt="0"/>
      <dgm:spPr/>
    </dgm:pt>
    <dgm:pt modelId="{65757863-1AF8-4701-B992-0595C72CFD4E}" type="pres">
      <dgm:prSet presAssocID="{47F9FF60-944E-4DC8-A338-C162D7541C62}" presName="Name10" presStyleLbl="parChTrans1D2" presStyleIdx="0" presStyleCnt="2" custSzX="3861337" custSzY="364441"/>
      <dgm:spPr/>
      <dgm:t>
        <a:bodyPr/>
        <a:lstStyle/>
        <a:p>
          <a:endParaRPr lang="ru-RU"/>
        </a:p>
      </dgm:t>
    </dgm:pt>
    <dgm:pt modelId="{2EBE9389-2FE8-4DE9-B744-1445F402DCD7}" type="pres">
      <dgm:prSet presAssocID="{4BDD12CB-C5F9-4DFC-BE25-2B43F40E72D9}" presName="hierRoot2" presStyleCnt="0"/>
      <dgm:spPr/>
    </dgm:pt>
    <dgm:pt modelId="{9D5669F9-9C6A-4E77-AC79-C53BCB4EA10A}" type="pres">
      <dgm:prSet presAssocID="{4BDD12CB-C5F9-4DFC-BE25-2B43F40E72D9}" presName="composite2" presStyleCnt="0"/>
      <dgm:spPr/>
    </dgm:pt>
    <dgm:pt modelId="{5D5C25DB-D57A-4437-8FCA-95D4BE7E8684}" type="pres">
      <dgm:prSet presAssocID="{4BDD12CB-C5F9-4DFC-BE25-2B43F40E72D9}" presName="background2" presStyleLbl="node2" presStyleIdx="0" presStyleCnt="2"/>
      <dgm:spPr/>
    </dgm:pt>
    <dgm:pt modelId="{C9C0B2E3-EDCA-4F0D-BEB8-2DD1A03CA0EB}" type="pres">
      <dgm:prSet presAssocID="{4BDD12CB-C5F9-4DFC-BE25-2B43F40E72D9}" presName="text2" presStyleLbl="fgAcc2" presStyleIdx="0" presStyleCnt="2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FA20AD-7BA7-4FE3-AF9E-096273404D85}" type="pres">
      <dgm:prSet presAssocID="{4BDD12CB-C5F9-4DFC-BE25-2B43F40E72D9}" presName="hierChild3" presStyleCnt="0"/>
      <dgm:spPr/>
    </dgm:pt>
    <dgm:pt modelId="{F7E7FF61-DE01-4A56-BA6A-A8319CDD1A5B}" type="pres">
      <dgm:prSet presAssocID="{72BB9E75-4DAD-4312-95C6-F3195A8E7B65}" presName="Name17" presStyleLbl="parChTrans1D3" presStyleIdx="0" presStyleCnt="4" custSzX="1930668" custSzY="364441"/>
      <dgm:spPr/>
      <dgm:t>
        <a:bodyPr/>
        <a:lstStyle/>
        <a:p>
          <a:endParaRPr lang="ru-RU"/>
        </a:p>
      </dgm:t>
    </dgm:pt>
    <dgm:pt modelId="{3DF60B63-8E41-4A75-955E-0FB12D2DE79B}" type="pres">
      <dgm:prSet presAssocID="{DB2DF931-F92C-4F7A-BE50-CAB7477B30AE}" presName="hierRoot3" presStyleCnt="0"/>
      <dgm:spPr/>
    </dgm:pt>
    <dgm:pt modelId="{C2BF2A05-53E5-466C-87A0-1F2EFEDBE657}" type="pres">
      <dgm:prSet presAssocID="{DB2DF931-F92C-4F7A-BE50-CAB7477B30AE}" presName="composite3" presStyleCnt="0"/>
      <dgm:spPr/>
    </dgm:pt>
    <dgm:pt modelId="{A91001E9-9A53-4287-BF88-8B136797F736}" type="pres">
      <dgm:prSet presAssocID="{DB2DF931-F92C-4F7A-BE50-CAB7477B30AE}" presName="background3" presStyleLbl="node3" presStyleIdx="0" presStyleCnt="4"/>
      <dgm:spPr/>
    </dgm:pt>
    <dgm:pt modelId="{254583AD-530B-4EC6-88BD-835624B98E38}" type="pres">
      <dgm:prSet presAssocID="{DB2DF931-F92C-4F7A-BE50-CAB7477B30AE}" presName="text3" presStyleLbl="fgAcc3" presStyleIdx="0" presStyleCnt="4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8B71D4-9692-4043-8BE8-9F759203AEEB}" type="pres">
      <dgm:prSet presAssocID="{DB2DF931-F92C-4F7A-BE50-CAB7477B30AE}" presName="hierChild4" presStyleCnt="0"/>
      <dgm:spPr/>
    </dgm:pt>
    <dgm:pt modelId="{B8208A88-9066-469C-879F-DFCF072A89B0}" type="pres">
      <dgm:prSet presAssocID="{1FFBDABE-D42E-48DF-A127-24A5BB94A580}" presName="Name17" presStyleLbl="parChTrans1D3" presStyleIdx="1" presStyleCnt="4" custSzX="1930668" custSzY="364441"/>
      <dgm:spPr/>
      <dgm:t>
        <a:bodyPr/>
        <a:lstStyle/>
        <a:p>
          <a:endParaRPr lang="ru-RU"/>
        </a:p>
      </dgm:t>
    </dgm:pt>
    <dgm:pt modelId="{640E7480-5541-41F1-BF0E-F331A08B44AE}" type="pres">
      <dgm:prSet presAssocID="{C976635D-919F-44B1-8BB4-DA2AB4448E6E}" presName="hierRoot3" presStyleCnt="0"/>
      <dgm:spPr/>
    </dgm:pt>
    <dgm:pt modelId="{6F3F436F-8CC5-4002-BEAA-171087D4DEAD}" type="pres">
      <dgm:prSet presAssocID="{C976635D-919F-44B1-8BB4-DA2AB4448E6E}" presName="composite3" presStyleCnt="0"/>
      <dgm:spPr/>
    </dgm:pt>
    <dgm:pt modelId="{F3E14737-08D6-41B5-B3DB-AF5BC4EE808C}" type="pres">
      <dgm:prSet presAssocID="{C976635D-919F-44B1-8BB4-DA2AB4448E6E}" presName="background3" presStyleLbl="node3" presStyleIdx="1" presStyleCnt="4"/>
      <dgm:spPr/>
    </dgm:pt>
    <dgm:pt modelId="{4BD74DE6-96D1-407F-911E-4C72BC2C1897}" type="pres">
      <dgm:prSet presAssocID="{C976635D-919F-44B1-8BB4-DA2AB4448E6E}" presName="text3" presStyleLbl="fgAcc3" presStyleIdx="1" presStyleCnt="4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E68337-C55B-4472-934D-5CC584E4F714}" type="pres">
      <dgm:prSet presAssocID="{C976635D-919F-44B1-8BB4-DA2AB4448E6E}" presName="hierChild4" presStyleCnt="0"/>
      <dgm:spPr/>
    </dgm:pt>
    <dgm:pt modelId="{A21CC626-5879-408C-8D6B-CA4D905EA1AD}" type="pres">
      <dgm:prSet presAssocID="{FB927BD3-3FF9-4783-8F7C-2B8822022C63}" presName="Name10" presStyleLbl="parChTrans1D2" presStyleIdx="1" presStyleCnt="2" custSzX="3861337" custSzY="364441"/>
      <dgm:spPr/>
      <dgm:t>
        <a:bodyPr/>
        <a:lstStyle/>
        <a:p>
          <a:endParaRPr lang="ru-RU"/>
        </a:p>
      </dgm:t>
    </dgm:pt>
    <dgm:pt modelId="{75A971AD-0A5E-437F-AA3F-349462B68E12}" type="pres">
      <dgm:prSet presAssocID="{AC871B7C-7A3B-437F-B13B-D1B1AF65AF85}" presName="hierRoot2" presStyleCnt="0"/>
      <dgm:spPr/>
    </dgm:pt>
    <dgm:pt modelId="{53D6026A-FDE1-4839-AE06-E68DEFC54660}" type="pres">
      <dgm:prSet presAssocID="{AC871B7C-7A3B-437F-B13B-D1B1AF65AF85}" presName="composite2" presStyleCnt="0"/>
      <dgm:spPr/>
    </dgm:pt>
    <dgm:pt modelId="{5247A1C9-001E-4A78-A5BF-7B51E186C270}" type="pres">
      <dgm:prSet presAssocID="{AC871B7C-7A3B-437F-B13B-D1B1AF65AF85}" presName="background2" presStyleLbl="node2" presStyleIdx="1" presStyleCnt="2"/>
      <dgm:spPr/>
    </dgm:pt>
    <dgm:pt modelId="{FE356E28-72DD-4228-85E5-D078F2BC340D}" type="pres">
      <dgm:prSet presAssocID="{AC871B7C-7A3B-437F-B13B-D1B1AF65AF85}" presName="text2" presStyleLbl="fgAcc2" presStyleIdx="1" presStyleCnt="2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5CEEB7-52DF-440D-B196-4EACF6CC1FC2}" type="pres">
      <dgm:prSet presAssocID="{AC871B7C-7A3B-437F-B13B-D1B1AF65AF85}" presName="hierChild3" presStyleCnt="0"/>
      <dgm:spPr/>
    </dgm:pt>
    <dgm:pt modelId="{617F25A3-FCB5-4224-94DD-71DCA249B571}" type="pres">
      <dgm:prSet presAssocID="{5A40A04F-11E9-4C66-B3E4-0E60FC5D1AC0}" presName="Name17" presStyleLbl="parChTrans1D3" presStyleIdx="2" presStyleCnt="4" custSzX="1930668" custSzY="364441"/>
      <dgm:spPr/>
      <dgm:t>
        <a:bodyPr/>
        <a:lstStyle/>
        <a:p>
          <a:endParaRPr lang="ru-RU"/>
        </a:p>
      </dgm:t>
    </dgm:pt>
    <dgm:pt modelId="{44E89445-2359-4A9B-9174-8D87B89C11F9}" type="pres">
      <dgm:prSet presAssocID="{5A73B294-1862-416A-AC31-2FD2E75BEC74}" presName="hierRoot3" presStyleCnt="0"/>
      <dgm:spPr/>
    </dgm:pt>
    <dgm:pt modelId="{448AE3CD-4944-4760-BA74-73F559504589}" type="pres">
      <dgm:prSet presAssocID="{5A73B294-1862-416A-AC31-2FD2E75BEC74}" presName="composite3" presStyleCnt="0"/>
      <dgm:spPr/>
    </dgm:pt>
    <dgm:pt modelId="{2CBBE331-7878-410F-AB9D-785E0DE14561}" type="pres">
      <dgm:prSet presAssocID="{5A73B294-1862-416A-AC31-2FD2E75BEC74}" presName="background3" presStyleLbl="node3" presStyleIdx="2" presStyleCnt="4"/>
      <dgm:spPr/>
    </dgm:pt>
    <dgm:pt modelId="{970014BC-44D8-428A-BC34-E109F88A2C3B}" type="pres">
      <dgm:prSet presAssocID="{5A73B294-1862-416A-AC31-2FD2E75BEC74}" presName="text3" presStyleLbl="fgAcc3" presStyleIdx="2" presStyleCnt="4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629663-1670-4EB0-8073-26EED0AB3CAC}" type="pres">
      <dgm:prSet presAssocID="{5A73B294-1862-416A-AC31-2FD2E75BEC74}" presName="hierChild4" presStyleCnt="0"/>
      <dgm:spPr/>
    </dgm:pt>
    <dgm:pt modelId="{C7947F66-1DBD-4722-87CD-28EBEAB5BC02}" type="pres">
      <dgm:prSet presAssocID="{40420C1F-3568-462E-8E96-4B004D66B7C5}" presName="Name17" presStyleLbl="parChTrans1D3" presStyleIdx="3" presStyleCnt="4" custSzX="1930668" custSzY="364441"/>
      <dgm:spPr/>
      <dgm:t>
        <a:bodyPr/>
        <a:lstStyle/>
        <a:p>
          <a:endParaRPr lang="ru-RU"/>
        </a:p>
      </dgm:t>
    </dgm:pt>
    <dgm:pt modelId="{BEBB823D-F131-402E-BA47-46AD28CEC3E0}" type="pres">
      <dgm:prSet presAssocID="{10A84A15-E7CC-47CB-956A-BBFB6509E7E8}" presName="hierRoot3" presStyleCnt="0"/>
      <dgm:spPr/>
    </dgm:pt>
    <dgm:pt modelId="{91348587-9604-497E-9B34-D37DF5D348E8}" type="pres">
      <dgm:prSet presAssocID="{10A84A15-E7CC-47CB-956A-BBFB6509E7E8}" presName="composite3" presStyleCnt="0"/>
      <dgm:spPr/>
    </dgm:pt>
    <dgm:pt modelId="{0AD89293-DCA0-46F2-8C5C-A5C45555F1F3}" type="pres">
      <dgm:prSet presAssocID="{10A84A15-E7CC-47CB-956A-BBFB6509E7E8}" presName="background3" presStyleLbl="node3" presStyleIdx="3" presStyleCnt="4"/>
      <dgm:spPr/>
    </dgm:pt>
    <dgm:pt modelId="{EE4C043C-FA9C-4CDB-9D5E-5A8107B681A8}" type="pres">
      <dgm:prSet presAssocID="{10A84A15-E7CC-47CB-956A-BBFB6509E7E8}" presName="text3" presStyleLbl="fgAcc3" presStyleIdx="3" presStyleCnt="4" custScaleX="227636" custScaleY="16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3463D6-DF5E-4F9F-AAA0-E42E4A0EC12C}" type="pres">
      <dgm:prSet presAssocID="{10A84A15-E7CC-47CB-956A-BBFB6509E7E8}" presName="hierChild4" presStyleCnt="0"/>
      <dgm:spPr/>
    </dgm:pt>
  </dgm:ptLst>
  <dgm:cxnLst>
    <dgm:cxn modelId="{1A91D807-AFD5-4B80-9471-B05C4660CBC3}" type="presOf" srcId="{1FFBDABE-D42E-48DF-A127-24A5BB94A580}" destId="{B8208A88-9066-469C-879F-DFCF072A89B0}" srcOrd="0" destOrd="0" presId="urn:microsoft.com/office/officeart/2005/8/layout/hierarchy1"/>
    <dgm:cxn modelId="{8F04E5F0-5CE5-47B7-9443-6DB4DD5BEEF1}" type="presOf" srcId="{4BDD12CB-C5F9-4DFC-BE25-2B43F40E72D9}" destId="{C9C0B2E3-EDCA-4F0D-BEB8-2DD1A03CA0EB}" srcOrd="0" destOrd="0" presId="urn:microsoft.com/office/officeart/2005/8/layout/hierarchy1"/>
    <dgm:cxn modelId="{3EC91669-F638-4CF9-9DDE-6A727EE1C92D}" type="presOf" srcId="{5A73B294-1862-416A-AC31-2FD2E75BEC74}" destId="{970014BC-44D8-428A-BC34-E109F88A2C3B}" srcOrd="0" destOrd="0" presId="urn:microsoft.com/office/officeart/2005/8/layout/hierarchy1"/>
    <dgm:cxn modelId="{97D85E14-741B-47A0-BC7B-82BF727F1981}" type="presOf" srcId="{AC871B7C-7A3B-437F-B13B-D1B1AF65AF85}" destId="{FE356E28-72DD-4228-85E5-D078F2BC340D}" srcOrd="0" destOrd="0" presId="urn:microsoft.com/office/officeart/2005/8/layout/hierarchy1"/>
    <dgm:cxn modelId="{F4BC04B9-3590-44FE-9082-7DDFF5E746D5}" srcId="{B7FAA22D-ACB5-4D43-8C4A-00385F258209}" destId="{AC871B7C-7A3B-437F-B13B-D1B1AF65AF85}" srcOrd="1" destOrd="0" parTransId="{FB927BD3-3FF9-4783-8F7C-2B8822022C63}" sibTransId="{9FE7ED42-A837-4FF6-A372-F9417224BE15}"/>
    <dgm:cxn modelId="{9A75F634-872C-486A-9EFB-CD3F1A92DF94}" srcId="{B7FAA22D-ACB5-4D43-8C4A-00385F258209}" destId="{4BDD12CB-C5F9-4DFC-BE25-2B43F40E72D9}" srcOrd="0" destOrd="0" parTransId="{47F9FF60-944E-4DC8-A338-C162D7541C62}" sibTransId="{903F5F3D-74C8-47A6-BB7C-5731A22D2786}"/>
    <dgm:cxn modelId="{483B5F78-4A82-416C-89EB-9DB5F109FF29}" srcId="{4BDD12CB-C5F9-4DFC-BE25-2B43F40E72D9}" destId="{DB2DF931-F92C-4F7A-BE50-CAB7477B30AE}" srcOrd="0" destOrd="0" parTransId="{72BB9E75-4DAD-4312-95C6-F3195A8E7B65}" sibTransId="{5AC46576-2252-4EE8-91AA-187D4DAB59DC}"/>
    <dgm:cxn modelId="{B8C852AE-5DD8-49E8-BED9-7876FF1ED980}" srcId="{4BDD12CB-C5F9-4DFC-BE25-2B43F40E72D9}" destId="{C976635D-919F-44B1-8BB4-DA2AB4448E6E}" srcOrd="1" destOrd="0" parTransId="{1FFBDABE-D42E-48DF-A127-24A5BB94A580}" sibTransId="{52A7CB0E-1066-442D-B94F-3BA259E15CB3}"/>
    <dgm:cxn modelId="{A164784B-CB81-4EA1-9DAB-43026670572F}" type="presOf" srcId="{DB2DF931-F92C-4F7A-BE50-CAB7477B30AE}" destId="{254583AD-530B-4EC6-88BD-835624B98E38}" srcOrd="0" destOrd="0" presId="urn:microsoft.com/office/officeart/2005/8/layout/hierarchy1"/>
    <dgm:cxn modelId="{2309AD40-5B84-4F3F-931C-310DAB6FB2FD}" type="presOf" srcId="{B7FAA22D-ACB5-4D43-8C4A-00385F258209}" destId="{FD233F23-B5EE-433D-A66E-6E4E59C07D0F}" srcOrd="0" destOrd="0" presId="urn:microsoft.com/office/officeart/2005/8/layout/hierarchy1"/>
    <dgm:cxn modelId="{47B92534-37EB-4088-A726-BCBC156AD2DB}" type="presOf" srcId="{C976635D-919F-44B1-8BB4-DA2AB4448E6E}" destId="{4BD74DE6-96D1-407F-911E-4C72BC2C1897}" srcOrd="0" destOrd="0" presId="urn:microsoft.com/office/officeart/2005/8/layout/hierarchy1"/>
    <dgm:cxn modelId="{C8DCC9AA-96FE-4DAB-815D-07DA9AABD106}" type="presOf" srcId="{10A84A15-E7CC-47CB-956A-BBFB6509E7E8}" destId="{EE4C043C-FA9C-4CDB-9D5E-5A8107B681A8}" srcOrd="0" destOrd="0" presId="urn:microsoft.com/office/officeart/2005/8/layout/hierarchy1"/>
    <dgm:cxn modelId="{E470740C-42B5-48CA-9026-F7A1DFD71E67}" type="presOf" srcId="{40420C1F-3568-462E-8E96-4B004D66B7C5}" destId="{C7947F66-1DBD-4722-87CD-28EBEAB5BC02}" srcOrd="0" destOrd="0" presId="urn:microsoft.com/office/officeart/2005/8/layout/hierarchy1"/>
    <dgm:cxn modelId="{BF0C79BF-CA9D-4E1F-85A0-A9E6DC98DBF0}" type="presOf" srcId="{B59AA62A-D5BD-4B71-A172-A07A091C9B5A}" destId="{3A37007D-9840-4837-AF97-5913C08F5AE7}" srcOrd="0" destOrd="0" presId="urn:microsoft.com/office/officeart/2005/8/layout/hierarchy1"/>
    <dgm:cxn modelId="{BD96FA24-00AF-4A6C-B68C-745F1804A551}" type="presOf" srcId="{47F9FF60-944E-4DC8-A338-C162D7541C62}" destId="{65757863-1AF8-4701-B992-0595C72CFD4E}" srcOrd="0" destOrd="0" presId="urn:microsoft.com/office/officeart/2005/8/layout/hierarchy1"/>
    <dgm:cxn modelId="{223EC415-4A05-47F1-B29B-EB68098B30C3}" type="presOf" srcId="{FB927BD3-3FF9-4783-8F7C-2B8822022C63}" destId="{A21CC626-5879-408C-8D6B-CA4D905EA1AD}" srcOrd="0" destOrd="0" presId="urn:microsoft.com/office/officeart/2005/8/layout/hierarchy1"/>
    <dgm:cxn modelId="{1B823676-25A6-48E7-928F-D4F22518F7A8}" srcId="{AC871B7C-7A3B-437F-B13B-D1B1AF65AF85}" destId="{5A73B294-1862-416A-AC31-2FD2E75BEC74}" srcOrd="0" destOrd="0" parTransId="{5A40A04F-11E9-4C66-B3E4-0E60FC5D1AC0}" sibTransId="{628E63D5-D4CD-4357-A740-C8C3199AF65F}"/>
    <dgm:cxn modelId="{4CEBC816-C0E9-4032-94ED-2359066334C8}" srcId="{AC871B7C-7A3B-437F-B13B-D1B1AF65AF85}" destId="{10A84A15-E7CC-47CB-956A-BBFB6509E7E8}" srcOrd="1" destOrd="0" parTransId="{40420C1F-3568-462E-8E96-4B004D66B7C5}" sibTransId="{CBCF382B-E809-4D12-9CB3-2A932A7AC818}"/>
    <dgm:cxn modelId="{8D467F74-C190-4EFB-B8D2-B37CC7555E6D}" type="presOf" srcId="{72BB9E75-4DAD-4312-95C6-F3195A8E7B65}" destId="{F7E7FF61-DE01-4A56-BA6A-A8319CDD1A5B}" srcOrd="0" destOrd="0" presId="urn:microsoft.com/office/officeart/2005/8/layout/hierarchy1"/>
    <dgm:cxn modelId="{2E5301CB-0E34-43CE-9630-2A4F96C8FD93}" type="presOf" srcId="{5A40A04F-11E9-4C66-B3E4-0E60FC5D1AC0}" destId="{617F25A3-FCB5-4224-94DD-71DCA249B571}" srcOrd="0" destOrd="0" presId="urn:microsoft.com/office/officeart/2005/8/layout/hierarchy1"/>
    <dgm:cxn modelId="{E4100E97-5FBF-4B9E-B889-BB10A865DE47}" srcId="{B59AA62A-D5BD-4B71-A172-A07A091C9B5A}" destId="{B7FAA22D-ACB5-4D43-8C4A-00385F258209}" srcOrd="0" destOrd="0" parTransId="{8C3FC20E-CC8F-4AEA-B848-D94FC86E80D6}" sibTransId="{49FC1C07-01E9-4C35-A95C-F2FBF4F4E103}"/>
    <dgm:cxn modelId="{2E1521CB-C8C5-4BD6-8476-F78A434DFCEF}" type="presParOf" srcId="{3A37007D-9840-4837-AF97-5913C08F5AE7}" destId="{1F69DB0E-A34A-42F0-B50E-50A4B8481839}" srcOrd="0" destOrd="0" presId="urn:microsoft.com/office/officeart/2005/8/layout/hierarchy1"/>
    <dgm:cxn modelId="{1D4D6688-74E1-4936-AEEC-E72898E55070}" type="presParOf" srcId="{1F69DB0E-A34A-42F0-B50E-50A4B8481839}" destId="{CDC7061C-E4BD-4014-BB6D-F1B0E3ACAA6C}" srcOrd="0" destOrd="0" presId="urn:microsoft.com/office/officeart/2005/8/layout/hierarchy1"/>
    <dgm:cxn modelId="{2A90280A-1296-48DE-A00F-74FC3DDA8CFB}" type="presParOf" srcId="{CDC7061C-E4BD-4014-BB6D-F1B0E3ACAA6C}" destId="{38CFF3A8-44EB-48E4-8C79-EE879A4B6F59}" srcOrd="0" destOrd="0" presId="urn:microsoft.com/office/officeart/2005/8/layout/hierarchy1"/>
    <dgm:cxn modelId="{9F899B9F-7B8C-485E-99E5-6FF8ECB29A26}" type="presParOf" srcId="{CDC7061C-E4BD-4014-BB6D-F1B0E3ACAA6C}" destId="{FD233F23-B5EE-433D-A66E-6E4E59C07D0F}" srcOrd="1" destOrd="0" presId="urn:microsoft.com/office/officeart/2005/8/layout/hierarchy1"/>
    <dgm:cxn modelId="{B4B3B151-8706-4E8C-A3EA-AC4C90D58950}" type="presParOf" srcId="{1F69DB0E-A34A-42F0-B50E-50A4B8481839}" destId="{A0140D42-5FD4-4F6B-AB29-299B2855F51C}" srcOrd="1" destOrd="0" presId="urn:microsoft.com/office/officeart/2005/8/layout/hierarchy1"/>
    <dgm:cxn modelId="{CA27A72E-1B33-4CA2-BE5B-4D86F4882D69}" type="presParOf" srcId="{A0140D42-5FD4-4F6B-AB29-299B2855F51C}" destId="{65757863-1AF8-4701-B992-0595C72CFD4E}" srcOrd="0" destOrd="0" presId="urn:microsoft.com/office/officeart/2005/8/layout/hierarchy1"/>
    <dgm:cxn modelId="{2A31B778-8345-4388-98E9-3B124E570C7B}" type="presParOf" srcId="{A0140D42-5FD4-4F6B-AB29-299B2855F51C}" destId="{2EBE9389-2FE8-4DE9-B744-1445F402DCD7}" srcOrd="1" destOrd="0" presId="urn:microsoft.com/office/officeart/2005/8/layout/hierarchy1"/>
    <dgm:cxn modelId="{7127E416-84F8-473D-A64C-ABDD1CAC47C3}" type="presParOf" srcId="{2EBE9389-2FE8-4DE9-B744-1445F402DCD7}" destId="{9D5669F9-9C6A-4E77-AC79-C53BCB4EA10A}" srcOrd="0" destOrd="0" presId="urn:microsoft.com/office/officeart/2005/8/layout/hierarchy1"/>
    <dgm:cxn modelId="{8E894273-DB95-4AFC-8CD3-1EC546298A5E}" type="presParOf" srcId="{9D5669F9-9C6A-4E77-AC79-C53BCB4EA10A}" destId="{5D5C25DB-D57A-4437-8FCA-95D4BE7E8684}" srcOrd="0" destOrd="0" presId="urn:microsoft.com/office/officeart/2005/8/layout/hierarchy1"/>
    <dgm:cxn modelId="{BE12C596-2F99-42BA-9931-964CD530EC26}" type="presParOf" srcId="{9D5669F9-9C6A-4E77-AC79-C53BCB4EA10A}" destId="{C9C0B2E3-EDCA-4F0D-BEB8-2DD1A03CA0EB}" srcOrd="1" destOrd="0" presId="urn:microsoft.com/office/officeart/2005/8/layout/hierarchy1"/>
    <dgm:cxn modelId="{CECF7793-3B18-4027-BFD5-CC8C6E74EC34}" type="presParOf" srcId="{2EBE9389-2FE8-4DE9-B744-1445F402DCD7}" destId="{E4FA20AD-7BA7-4FE3-AF9E-096273404D85}" srcOrd="1" destOrd="0" presId="urn:microsoft.com/office/officeart/2005/8/layout/hierarchy1"/>
    <dgm:cxn modelId="{30979E9A-DDF8-4539-BFE5-01878292094B}" type="presParOf" srcId="{E4FA20AD-7BA7-4FE3-AF9E-096273404D85}" destId="{F7E7FF61-DE01-4A56-BA6A-A8319CDD1A5B}" srcOrd="0" destOrd="0" presId="urn:microsoft.com/office/officeart/2005/8/layout/hierarchy1"/>
    <dgm:cxn modelId="{115D53AA-AF13-4F6D-983A-F74071050A9F}" type="presParOf" srcId="{E4FA20AD-7BA7-4FE3-AF9E-096273404D85}" destId="{3DF60B63-8E41-4A75-955E-0FB12D2DE79B}" srcOrd="1" destOrd="0" presId="urn:microsoft.com/office/officeart/2005/8/layout/hierarchy1"/>
    <dgm:cxn modelId="{F977E399-0985-4693-84CC-FBB2089D53E7}" type="presParOf" srcId="{3DF60B63-8E41-4A75-955E-0FB12D2DE79B}" destId="{C2BF2A05-53E5-466C-87A0-1F2EFEDBE657}" srcOrd="0" destOrd="0" presId="urn:microsoft.com/office/officeart/2005/8/layout/hierarchy1"/>
    <dgm:cxn modelId="{83189273-E1DE-4E20-BDEA-7034E1937595}" type="presParOf" srcId="{C2BF2A05-53E5-466C-87A0-1F2EFEDBE657}" destId="{A91001E9-9A53-4287-BF88-8B136797F736}" srcOrd="0" destOrd="0" presId="urn:microsoft.com/office/officeart/2005/8/layout/hierarchy1"/>
    <dgm:cxn modelId="{D4084A4C-A76F-4D71-93D0-DD4A2E74373C}" type="presParOf" srcId="{C2BF2A05-53E5-466C-87A0-1F2EFEDBE657}" destId="{254583AD-530B-4EC6-88BD-835624B98E38}" srcOrd="1" destOrd="0" presId="urn:microsoft.com/office/officeart/2005/8/layout/hierarchy1"/>
    <dgm:cxn modelId="{7F57EE66-438D-42DE-BB86-40200FDBD10C}" type="presParOf" srcId="{3DF60B63-8E41-4A75-955E-0FB12D2DE79B}" destId="{1F8B71D4-9692-4043-8BE8-9F759203AEEB}" srcOrd="1" destOrd="0" presId="urn:microsoft.com/office/officeart/2005/8/layout/hierarchy1"/>
    <dgm:cxn modelId="{FA41D136-A4A9-4EB3-9A0D-4F102A80337B}" type="presParOf" srcId="{E4FA20AD-7BA7-4FE3-AF9E-096273404D85}" destId="{B8208A88-9066-469C-879F-DFCF072A89B0}" srcOrd="2" destOrd="0" presId="urn:microsoft.com/office/officeart/2005/8/layout/hierarchy1"/>
    <dgm:cxn modelId="{47B43989-AA97-43BF-85BF-3E6F4BC7FA54}" type="presParOf" srcId="{E4FA20AD-7BA7-4FE3-AF9E-096273404D85}" destId="{640E7480-5541-41F1-BF0E-F331A08B44AE}" srcOrd="3" destOrd="0" presId="urn:microsoft.com/office/officeart/2005/8/layout/hierarchy1"/>
    <dgm:cxn modelId="{FFDC8475-DBF6-463D-BA7B-06136614AA34}" type="presParOf" srcId="{640E7480-5541-41F1-BF0E-F331A08B44AE}" destId="{6F3F436F-8CC5-4002-BEAA-171087D4DEAD}" srcOrd="0" destOrd="0" presId="urn:microsoft.com/office/officeart/2005/8/layout/hierarchy1"/>
    <dgm:cxn modelId="{06552348-F3A0-49D7-874B-587B49BA9FC0}" type="presParOf" srcId="{6F3F436F-8CC5-4002-BEAA-171087D4DEAD}" destId="{F3E14737-08D6-41B5-B3DB-AF5BC4EE808C}" srcOrd="0" destOrd="0" presId="urn:microsoft.com/office/officeart/2005/8/layout/hierarchy1"/>
    <dgm:cxn modelId="{F44D6D49-02EE-462F-BF6A-5FD416AACF52}" type="presParOf" srcId="{6F3F436F-8CC5-4002-BEAA-171087D4DEAD}" destId="{4BD74DE6-96D1-407F-911E-4C72BC2C1897}" srcOrd="1" destOrd="0" presId="urn:microsoft.com/office/officeart/2005/8/layout/hierarchy1"/>
    <dgm:cxn modelId="{8AE27DB9-9C91-4545-BF84-BC9A13929EE2}" type="presParOf" srcId="{640E7480-5541-41F1-BF0E-F331A08B44AE}" destId="{5FE68337-C55B-4472-934D-5CC584E4F714}" srcOrd="1" destOrd="0" presId="urn:microsoft.com/office/officeart/2005/8/layout/hierarchy1"/>
    <dgm:cxn modelId="{FC75242D-6794-4F93-B812-BDD17BAADD60}" type="presParOf" srcId="{A0140D42-5FD4-4F6B-AB29-299B2855F51C}" destId="{A21CC626-5879-408C-8D6B-CA4D905EA1AD}" srcOrd="2" destOrd="0" presId="urn:microsoft.com/office/officeart/2005/8/layout/hierarchy1"/>
    <dgm:cxn modelId="{EF9C971D-A0EB-4852-996C-B4DC05F9670E}" type="presParOf" srcId="{A0140D42-5FD4-4F6B-AB29-299B2855F51C}" destId="{75A971AD-0A5E-437F-AA3F-349462B68E12}" srcOrd="3" destOrd="0" presId="urn:microsoft.com/office/officeart/2005/8/layout/hierarchy1"/>
    <dgm:cxn modelId="{28E66752-050F-499C-995F-4FF6026518AB}" type="presParOf" srcId="{75A971AD-0A5E-437F-AA3F-349462B68E12}" destId="{53D6026A-FDE1-4839-AE06-E68DEFC54660}" srcOrd="0" destOrd="0" presId="urn:microsoft.com/office/officeart/2005/8/layout/hierarchy1"/>
    <dgm:cxn modelId="{D7F69967-EAFE-4566-A601-A681CB8CA568}" type="presParOf" srcId="{53D6026A-FDE1-4839-AE06-E68DEFC54660}" destId="{5247A1C9-001E-4A78-A5BF-7B51E186C270}" srcOrd="0" destOrd="0" presId="urn:microsoft.com/office/officeart/2005/8/layout/hierarchy1"/>
    <dgm:cxn modelId="{23889CAC-FF5F-435A-97EC-BAEBD06D2D2E}" type="presParOf" srcId="{53D6026A-FDE1-4839-AE06-E68DEFC54660}" destId="{FE356E28-72DD-4228-85E5-D078F2BC340D}" srcOrd="1" destOrd="0" presId="urn:microsoft.com/office/officeart/2005/8/layout/hierarchy1"/>
    <dgm:cxn modelId="{C7E4FF20-B57A-440A-9840-D5E4DC1DAD7B}" type="presParOf" srcId="{75A971AD-0A5E-437F-AA3F-349462B68E12}" destId="{505CEEB7-52DF-440D-B196-4EACF6CC1FC2}" srcOrd="1" destOrd="0" presId="urn:microsoft.com/office/officeart/2005/8/layout/hierarchy1"/>
    <dgm:cxn modelId="{63BB8FB8-A4E9-4DAF-BCF7-B386292D11E1}" type="presParOf" srcId="{505CEEB7-52DF-440D-B196-4EACF6CC1FC2}" destId="{617F25A3-FCB5-4224-94DD-71DCA249B571}" srcOrd="0" destOrd="0" presId="urn:microsoft.com/office/officeart/2005/8/layout/hierarchy1"/>
    <dgm:cxn modelId="{F666067B-8654-4AF8-9E6F-59BB2F7FC224}" type="presParOf" srcId="{505CEEB7-52DF-440D-B196-4EACF6CC1FC2}" destId="{44E89445-2359-4A9B-9174-8D87B89C11F9}" srcOrd="1" destOrd="0" presId="urn:microsoft.com/office/officeart/2005/8/layout/hierarchy1"/>
    <dgm:cxn modelId="{666DC8BA-0E06-4CB7-8D7D-9A20469B3915}" type="presParOf" srcId="{44E89445-2359-4A9B-9174-8D87B89C11F9}" destId="{448AE3CD-4944-4760-BA74-73F559504589}" srcOrd="0" destOrd="0" presId="urn:microsoft.com/office/officeart/2005/8/layout/hierarchy1"/>
    <dgm:cxn modelId="{51AB8575-3735-4673-A99F-F699ECAF3AF2}" type="presParOf" srcId="{448AE3CD-4944-4760-BA74-73F559504589}" destId="{2CBBE331-7878-410F-AB9D-785E0DE14561}" srcOrd="0" destOrd="0" presId="urn:microsoft.com/office/officeart/2005/8/layout/hierarchy1"/>
    <dgm:cxn modelId="{EACBE836-6718-4C5F-8636-4296113B69E0}" type="presParOf" srcId="{448AE3CD-4944-4760-BA74-73F559504589}" destId="{970014BC-44D8-428A-BC34-E109F88A2C3B}" srcOrd="1" destOrd="0" presId="urn:microsoft.com/office/officeart/2005/8/layout/hierarchy1"/>
    <dgm:cxn modelId="{14755429-42BA-47DC-929C-B222D14B7311}" type="presParOf" srcId="{44E89445-2359-4A9B-9174-8D87B89C11F9}" destId="{7A629663-1670-4EB0-8073-26EED0AB3CAC}" srcOrd="1" destOrd="0" presId="urn:microsoft.com/office/officeart/2005/8/layout/hierarchy1"/>
    <dgm:cxn modelId="{530A6A7B-ACFF-469C-9426-A10737709010}" type="presParOf" srcId="{505CEEB7-52DF-440D-B196-4EACF6CC1FC2}" destId="{C7947F66-1DBD-4722-87CD-28EBEAB5BC02}" srcOrd="2" destOrd="0" presId="urn:microsoft.com/office/officeart/2005/8/layout/hierarchy1"/>
    <dgm:cxn modelId="{867B38CB-0856-4DB2-9666-8B120BB22219}" type="presParOf" srcId="{505CEEB7-52DF-440D-B196-4EACF6CC1FC2}" destId="{BEBB823D-F131-402E-BA47-46AD28CEC3E0}" srcOrd="3" destOrd="0" presId="urn:microsoft.com/office/officeart/2005/8/layout/hierarchy1"/>
    <dgm:cxn modelId="{CCB7F9E1-0235-4980-A396-87F389278BBA}" type="presParOf" srcId="{BEBB823D-F131-402E-BA47-46AD28CEC3E0}" destId="{91348587-9604-497E-9B34-D37DF5D348E8}" srcOrd="0" destOrd="0" presId="urn:microsoft.com/office/officeart/2005/8/layout/hierarchy1"/>
    <dgm:cxn modelId="{669AF43C-9DBE-4D6B-8AB8-73D5307BE3F5}" type="presParOf" srcId="{91348587-9604-497E-9B34-D37DF5D348E8}" destId="{0AD89293-DCA0-46F2-8C5C-A5C45555F1F3}" srcOrd="0" destOrd="0" presId="urn:microsoft.com/office/officeart/2005/8/layout/hierarchy1"/>
    <dgm:cxn modelId="{7AFCD32F-8271-429A-AA7B-ED56A5EA1414}" type="presParOf" srcId="{91348587-9604-497E-9B34-D37DF5D348E8}" destId="{EE4C043C-FA9C-4CDB-9D5E-5A8107B681A8}" srcOrd="1" destOrd="0" presId="urn:microsoft.com/office/officeart/2005/8/layout/hierarchy1"/>
    <dgm:cxn modelId="{276D880B-96B1-42A7-9319-074785CC2FFA}" type="presParOf" srcId="{BEBB823D-F131-402E-BA47-46AD28CEC3E0}" destId="{3B3463D6-DF5E-4F9F-AAA0-E42E4A0EC1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DF404-AA3E-4C48-B5F8-6EB82B8E425A}">
      <dsp:nvSpPr>
        <dsp:cNvPr id="0" name=""/>
        <dsp:cNvSpPr/>
      </dsp:nvSpPr>
      <dsp:spPr>
        <a:xfrm rot="16200000">
          <a:off x="519663" y="-514852"/>
          <a:ext cx="3598863" cy="4628567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u="sng" kern="1200" noProof="0" dirty="0" smtClean="0"/>
            <a:t>ЗОВНІШНІ</a:t>
          </a:r>
          <a:r>
            <a:rPr lang="uk-UA" sz="1800" kern="1200" noProof="0" dirty="0" smtClean="0"/>
            <a:t> </a:t>
          </a:r>
          <a:br>
            <a:rPr lang="uk-UA" sz="1800" kern="1200" noProof="0" dirty="0" smtClean="0"/>
          </a:br>
          <a:r>
            <a:rPr lang="uk-UA" sz="1800" kern="1200" noProof="0" dirty="0" smtClean="0"/>
            <a:t>(такі, що знаходяться поза контролем держави)</a:t>
          </a:r>
          <a:endParaRPr lang="uk-UA" sz="18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Економічні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Політичні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Демографічні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Культурні</a:t>
          </a:r>
          <a:endParaRPr lang="uk-UA" sz="1600" kern="1200" noProof="0" dirty="0"/>
        </a:p>
      </dsp:txBody>
      <dsp:txXfrm rot="5400000">
        <a:off x="4811" y="719773"/>
        <a:ext cx="4628567" cy="2159317"/>
      </dsp:txXfrm>
    </dsp:sp>
    <dsp:sp modelId="{80D15AD0-07D1-4A7C-A143-0D366AE744E2}">
      <dsp:nvSpPr>
        <dsp:cNvPr id="0" name=""/>
        <dsp:cNvSpPr/>
      </dsp:nvSpPr>
      <dsp:spPr>
        <a:xfrm rot="16200000">
          <a:off x="5495373" y="-514852"/>
          <a:ext cx="3598863" cy="4628567"/>
        </a:xfrm>
        <a:prstGeom prst="flowChartManualOperation">
          <a:avLst/>
        </a:prstGeom>
        <a:gradFill rotWithShape="0">
          <a:gsLst>
            <a:gs pos="0">
              <a:schemeClr val="accent3">
                <a:hueOff val="3077644"/>
                <a:satOff val="4738"/>
                <a:lumOff val="627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3077644"/>
                <a:satOff val="4738"/>
                <a:lumOff val="627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3077644"/>
                <a:satOff val="4738"/>
                <a:lumOff val="627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u="sng" kern="1200" noProof="0" dirty="0" smtClean="0"/>
            <a:t>ВНУТРІШНІ</a:t>
          </a:r>
          <a:r>
            <a:rPr lang="uk-UA" sz="1800" kern="1200" noProof="0" dirty="0" smtClean="0"/>
            <a:t> </a:t>
          </a:r>
          <a:br>
            <a:rPr lang="uk-UA" sz="1800" kern="1200" noProof="0" dirty="0" smtClean="0"/>
          </a:br>
          <a:r>
            <a:rPr lang="uk-UA" sz="1800" kern="1200" noProof="0" dirty="0" smtClean="0"/>
            <a:t>(діють усередині країни, обумовлені особливостями її розвитку та піддаються контролю)</a:t>
          </a:r>
          <a:endParaRPr lang="uk-UA" sz="18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Економіко-географічні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Економічні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Соціально-демографічні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Інфраструктурні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Суспільно-політичні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Екологічні</a:t>
          </a:r>
          <a:endParaRPr lang="uk-UA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Організаційно-управлінські</a:t>
          </a:r>
        </a:p>
      </dsp:txBody>
      <dsp:txXfrm rot="5400000">
        <a:off x="4980521" y="719773"/>
        <a:ext cx="4628567" cy="2159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FC000-C71C-4401-9486-79B5C9EFF074}">
      <dsp:nvSpPr>
        <dsp:cNvPr id="0" name=""/>
        <dsp:cNvSpPr/>
      </dsp:nvSpPr>
      <dsp:spPr>
        <a:xfrm>
          <a:off x="3714763" y="3410822"/>
          <a:ext cx="627454" cy="42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727" y="0"/>
              </a:lnTo>
              <a:lnTo>
                <a:pt x="313727" y="429660"/>
              </a:lnTo>
              <a:lnTo>
                <a:pt x="627454" y="4296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09478" y="3606641"/>
        <a:ext cx="38023" cy="38023"/>
      </dsp:txXfrm>
    </dsp:sp>
    <dsp:sp modelId="{81BD94E6-969C-4E92-9324-7A6DD4DED201}">
      <dsp:nvSpPr>
        <dsp:cNvPr id="0" name=""/>
        <dsp:cNvSpPr/>
      </dsp:nvSpPr>
      <dsp:spPr>
        <a:xfrm>
          <a:off x="3714763" y="3129849"/>
          <a:ext cx="627454" cy="280973"/>
        </a:xfrm>
        <a:custGeom>
          <a:avLst/>
          <a:gdLst/>
          <a:ahLst/>
          <a:cxnLst/>
          <a:rect l="0" t="0" r="0" b="0"/>
          <a:pathLst>
            <a:path>
              <a:moveTo>
                <a:pt x="0" y="280973"/>
              </a:moveTo>
              <a:lnTo>
                <a:pt x="313727" y="280973"/>
              </a:lnTo>
              <a:lnTo>
                <a:pt x="313727" y="0"/>
              </a:lnTo>
              <a:lnTo>
                <a:pt x="62745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11303" y="3253148"/>
        <a:ext cx="34374" cy="34374"/>
      </dsp:txXfrm>
    </dsp:sp>
    <dsp:sp modelId="{615B8A81-505D-4964-B099-E4E870C0370B}">
      <dsp:nvSpPr>
        <dsp:cNvPr id="0" name=""/>
        <dsp:cNvSpPr/>
      </dsp:nvSpPr>
      <dsp:spPr>
        <a:xfrm>
          <a:off x="568507" y="2074519"/>
          <a:ext cx="1281550" cy="1336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0775" y="0"/>
              </a:lnTo>
              <a:lnTo>
                <a:pt x="640775" y="1336303"/>
              </a:lnTo>
              <a:lnTo>
                <a:pt x="1281550" y="133630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162995" y="2696383"/>
        <a:ext cx="92575" cy="92575"/>
      </dsp:txXfrm>
    </dsp:sp>
    <dsp:sp modelId="{9742D42B-CC95-4FD2-82D1-B7E2C8E0FA1A}">
      <dsp:nvSpPr>
        <dsp:cNvPr id="0" name=""/>
        <dsp:cNvSpPr/>
      </dsp:nvSpPr>
      <dsp:spPr>
        <a:xfrm>
          <a:off x="3714763" y="1989553"/>
          <a:ext cx="627454" cy="42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727" y="0"/>
              </a:lnTo>
              <a:lnTo>
                <a:pt x="313727" y="429660"/>
              </a:lnTo>
              <a:lnTo>
                <a:pt x="627454" y="4296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09478" y="2185372"/>
        <a:ext cx="38023" cy="38023"/>
      </dsp:txXfrm>
    </dsp:sp>
    <dsp:sp modelId="{B3B9B625-085A-41C6-8AE1-20802FE8D8E7}">
      <dsp:nvSpPr>
        <dsp:cNvPr id="0" name=""/>
        <dsp:cNvSpPr/>
      </dsp:nvSpPr>
      <dsp:spPr>
        <a:xfrm>
          <a:off x="3714763" y="1697699"/>
          <a:ext cx="584957" cy="291854"/>
        </a:xfrm>
        <a:custGeom>
          <a:avLst/>
          <a:gdLst/>
          <a:ahLst/>
          <a:cxnLst/>
          <a:rect l="0" t="0" r="0" b="0"/>
          <a:pathLst>
            <a:path>
              <a:moveTo>
                <a:pt x="0" y="291854"/>
              </a:moveTo>
              <a:lnTo>
                <a:pt x="292478" y="291854"/>
              </a:lnTo>
              <a:lnTo>
                <a:pt x="292478" y="0"/>
              </a:lnTo>
              <a:lnTo>
                <a:pt x="584957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90899" y="1827283"/>
        <a:ext cx="32686" cy="32686"/>
      </dsp:txXfrm>
    </dsp:sp>
    <dsp:sp modelId="{F589B64F-6377-4DF4-834A-02A6757923FD}">
      <dsp:nvSpPr>
        <dsp:cNvPr id="0" name=""/>
        <dsp:cNvSpPr/>
      </dsp:nvSpPr>
      <dsp:spPr>
        <a:xfrm>
          <a:off x="568507" y="1943833"/>
          <a:ext cx="12815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30685"/>
              </a:moveTo>
              <a:lnTo>
                <a:pt x="640775" y="130685"/>
              </a:lnTo>
              <a:lnTo>
                <a:pt x="640775" y="45720"/>
              </a:lnTo>
              <a:lnTo>
                <a:pt x="1281550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77173" y="1957444"/>
        <a:ext cx="64218" cy="64218"/>
      </dsp:txXfrm>
    </dsp:sp>
    <dsp:sp modelId="{3DA87386-F054-42CD-BC08-1984272EDC62}">
      <dsp:nvSpPr>
        <dsp:cNvPr id="0" name=""/>
        <dsp:cNvSpPr/>
      </dsp:nvSpPr>
      <dsp:spPr>
        <a:xfrm>
          <a:off x="3714763" y="568284"/>
          <a:ext cx="584957" cy="418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2478" y="0"/>
              </a:lnTo>
              <a:lnTo>
                <a:pt x="292478" y="418779"/>
              </a:lnTo>
              <a:lnTo>
                <a:pt x="584957" y="4187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89256" y="759689"/>
        <a:ext cx="35970" cy="35970"/>
      </dsp:txXfrm>
    </dsp:sp>
    <dsp:sp modelId="{B46BF5D9-0DF1-4790-B26B-E1F73584CE53}">
      <dsp:nvSpPr>
        <dsp:cNvPr id="0" name=""/>
        <dsp:cNvSpPr/>
      </dsp:nvSpPr>
      <dsp:spPr>
        <a:xfrm>
          <a:off x="3714763" y="286270"/>
          <a:ext cx="584957" cy="282013"/>
        </a:xfrm>
        <a:custGeom>
          <a:avLst/>
          <a:gdLst/>
          <a:ahLst/>
          <a:cxnLst/>
          <a:rect l="0" t="0" r="0" b="0"/>
          <a:pathLst>
            <a:path>
              <a:moveTo>
                <a:pt x="0" y="282013"/>
              </a:moveTo>
              <a:lnTo>
                <a:pt x="292478" y="282013"/>
              </a:lnTo>
              <a:lnTo>
                <a:pt x="292478" y="0"/>
              </a:lnTo>
              <a:lnTo>
                <a:pt x="584957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91007" y="411043"/>
        <a:ext cx="32469" cy="32469"/>
      </dsp:txXfrm>
    </dsp:sp>
    <dsp:sp modelId="{F2AE636B-98E6-4152-8F58-B3247DC98354}">
      <dsp:nvSpPr>
        <dsp:cNvPr id="0" name=""/>
        <dsp:cNvSpPr/>
      </dsp:nvSpPr>
      <dsp:spPr>
        <a:xfrm>
          <a:off x="568507" y="568284"/>
          <a:ext cx="1281550" cy="1506234"/>
        </a:xfrm>
        <a:custGeom>
          <a:avLst/>
          <a:gdLst/>
          <a:ahLst/>
          <a:cxnLst/>
          <a:rect l="0" t="0" r="0" b="0"/>
          <a:pathLst>
            <a:path>
              <a:moveTo>
                <a:pt x="0" y="1506234"/>
              </a:moveTo>
              <a:lnTo>
                <a:pt x="640775" y="1506234"/>
              </a:lnTo>
              <a:lnTo>
                <a:pt x="640775" y="0"/>
              </a:lnTo>
              <a:lnTo>
                <a:pt x="128155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159841" y="1271960"/>
        <a:ext cx="98882" cy="98882"/>
      </dsp:txXfrm>
    </dsp:sp>
    <dsp:sp modelId="{606A6375-CCCA-45DB-94ED-B8597E088929}">
      <dsp:nvSpPr>
        <dsp:cNvPr id="0" name=""/>
        <dsp:cNvSpPr/>
      </dsp:nvSpPr>
      <dsp:spPr>
        <a:xfrm rot="16200000">
          <a:off x="-1692207" y="1790265"/>
          <a:ext cx="3952922" cy="5685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noProof="0" dirty="0" smtClean="0"/>
            <a:t>Економічна система</a:t>
          </a:r>
          <a:endParaRPr lang="uk-UA" sz="3200" kern="1200" noProof="0" dirty="0"/>
        </a:p>
      </dsp:txBody>
      <dsp:txXfrm>
        <a:off x="-1692207" y="1790265"/>
        <a:ext cx="3952922" cy="568507"/>
      </dsp:txXfrm>
    </dsp:sp>
    <dsp:sp modelId="{966BE5BD-AD30-4669-BEDC-521BDF09AB7F}">
      <dsp:nvSpPr>
        <dsp:cNvPr id="0" name=""/>
        <dsp:cNvSpPr/>
      </dsp:nvSpPr>
      <dsp:spPr>
        <a:xfrm>
          <a:off x="1850058" y="284031"/>
          <a:ext cx="1864704" cy="56850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Продуктивні сили</a:t>
          </a:r>
          <a:endParaRPr lang="ru-RU" sz="2000" kern="1200" dirty="0"/>
        </a:p>
      </dsp:txBody>
      <dsp:txXfrm>
        <a:off x="1850058" y="284031"/>
        <a:ext cx="1864704" cy="568507"/>
      </dsp:txXfrm>
    </dsp:sp>
    <dsp:sp modelId="{EE07FBFE-6E37-4E6D-A72F-FC05A7FFB53D}">
      <dsp:nvSpPr>
        <dsp:cNvPr id="0" name=""/>
        <dsp:cNvSpPr/>
      </dsp:nvSpPr>
      <dsp:spPr>
        <a:xfrm>
          <a:off x="4299721" y="2017"/>
          <a:ext cx="6401569" cy="5685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Люди і продукти їхньої фізичної та інтелектуальної діяльності</a:t>
          </a:r>
          <a:endParaRPr lang="uk-UA" sz="2000" kern="1200" noProof="0" dirty="0"/>
        </a:p>
      </dsp:txBody>
      <dsp:txXfrm>
        <a:off x="4299721" y="2017"/>
        <a:ext cx="6401569" cy="568507"/>
      </dsp:txXfrm>
    </dsp:sp>
    <dsp:sp modelId="{2AA66514-A9AD-4337-B7F3-00A2E3F70C61}">
      <dsp:nvSpPr>
        <dsp:cNvPr id="0" name=""/>
        <dsp:cNvSpPr/>
      </dsp:nvSpPr>
      <dsp:spPr>
        <a:xfrm>
          <a:off x="4299721" y="702810"/>
          <a:ext cx="6401569" cy="5685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Засоби виробництва</a:t>
          </a:r>
          <a:endParaRPr lang="uk-UA" sz="2000" kern="1200" noProof="0" dirty="0"/>
        </a:p>
      </dsp:txBody>
      <dsp:txXfrm>
        <a:off x="4299721" y="702810"/>
        <a:ext cx="6401569" cy="568507"/>
      </dsp:txXfrm>
    </dsp:sp>
    <dsp:sp modelId="{CDC0ECFD-D720-4DA1-B60D-CFE34C34998E}">
      <dsp:nvSpPr>
        <dsp:cNvPr id="0" name=""/>
        <dsp:cNvSpPr/>
      </dsp:nvSpPr>
      <dsp:spPr>
        <a:xfrm>
          <a:off x="1850058" y="1705299"/>
          <a:ext cx="1864704" cy="56850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Виробничі відносини</a:t>
          </a:r>
          <a:endParaRPr lang="uk-UA" sz="2000" kern="1200" noProof="0" dirty="0"/>
        </a:p>
      </dsp:txBody>
      <dsp:txXfrm>
        <a:off x="1850058" y="1705299"/>
        <a:ext cx="1864704" cy="568507"/>
      </dsp:txXfrm>
    </dsp:sp>
    <dsp:sp modelId="{E2534EFA-6CD3-499C-B73B-2709946D7D5B}">
      <dsp:nvSpPr>
        <dsp:cNvPr id="0" name=""/>
        <dsp:cNvSpPr/>
      </dsp:nvSpPr>
      <dsp:spPr>
        <a:xfrm>
          <a:off x="4299721" y="1413445"/>
          <a:ext cx="6401569" cy="5685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Організаційно-економічні</a:t>
          </a:r>
          <a:endParaRPr lang="uk-UA" sz="2000" kern="1200" noProof="0" dirty="0"/>
        </a:p>
      </dsp:txBody>
      <dsp:txXfrm>
        <a:off x="4299721" y="1413445"/>
        <a:ext cx="6401569" cy="568507"/>
      </dsp:txXfrm>
    </dsp:sp>
    <dsp:sp modelId="{1F982ACD-4F99-4665-879E-0D9A1062EE31}">
      <dsp:nvSpPr>
        <dsp:cNvPr id="0" name=""/>
        <dsp:cNvSpPr/>
      </dsp:nvSpPr>
      <dsp:spPr>
        <a:xfrm>
          <a:off x="4342217" y="2134960"/>
          <a:ext cx="6401569" cy="5685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Соціально-економічні </a:t>
          </a:r>
          <a:endParaRPr lang="uk-UA" sz="2000" kern="1200" noProof="0" dirty="0"/>
        </a:p>
      </dsp:txBody>
      <dsp:txXfrm>
        <a:off x="4342217" y="2134960"/>
        <a:ext cx="6401569" cy="568507"/>
      </dsp:txXfrm>
    </dsp:sp>
    <dsp:sp modelId="{F0C00669-461E-43E3-AFEB-38E5958F6AD5}">
      <dsp:nvSpPr>
        <dsp:cNvPr id="0" name=""/>
        <dsp:cNvSpPr/>
      </dsp:nvSpPr>
      <dsp:spPr>
        <a:xfrm>
          <a:off x="1850058" y="3126568"/>
          <a:ext cx="1864704" cy="56850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Природне середовище</a:t>
          </a:r>
          <a:endParaRPr lang="uk-UA" sz="2000" kern="1200" noProof="0" dirty="0"/>
        </a:p>
      </dsp:txBody>
      <dsp:txXfrm>
        <a:off x="1850058" y="3126568"/>
        <a:ext cx="1864704" cy="568507"/>
      </dsp:txXfrm>
    </dsp:sp>
    <dsp:sp modelId="{C60DA0F4-C331-432E-A8A6-733C053B3591}">
      <dsp:nvSpPr>
        <dsp:cNvPr id="0" name=""/>
        <dsp:cNvSpPr/>
      </dsp:nvSpPr>
      <dsp:spPr>
        <a:xfrm>
          <a:off x="4342217" y="2845595"/>
          <a:ext cx="6401569" cy="5685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Територія країни, її місце розташування на планеті</a:t>
          </a:r>
          <a:endParaRPr lang="uk-UA" sz="2000" kern="1200" noProof="0" dirty="0"/>
        </a:p>
      </dsp:txBody>
      <dsp:txXfrm>
        <a:off x="4342217" y="2845595"/>
        <a:ext cx="6401569" cy="568507"/>
      </dsp:txXfrm>
    </dsp:sp>
    <dsp:sp modelId="{B9520A63-D900-4608-B11D-68C7E38F2EEE}">
      <dsp:nvSpPr>
        <dsp:cNvPr id="0" name=""/>
        <dsp:cNvSpPr/>
      </dsp:nvSpPr>
      <dsp:spPr>
        <a:xfrm>
          <a:off x="4342217" y="3556229"/>
          <a:ext cx="6401569" cy="5685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Ресурси виробництва: земля та її надра, моря, ріки, озера, клімат </a:t>
          </a:r>
          <a:endParaRPr lang="uk-UA" sz="2000" kern="1200" noProof="0" dirty="0"/>
        </a:p>
      </dsp:txBody>
      <dsp:txXfrm>
        <a:off x="4342217" y="3556229"/>
        <a:ext cx="6401569" cy="568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8387F-A2C5-456A-82D8-A11B7CC36D81}">
      <dsp:nvSpPr>
        <dsp:cNvPr id="0" name=""/>
        <dsp:cNvSpPr/>
      </dsp:nvSpPr>
      <dsp:spPr>
        <a:xfrm>
          <a:off x="0" y="243915"/>
          <a:ext cx="10323660" cy="628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1231" tIns="291592" rIns="80123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відповідає класична теорія саморегулювання</a:t>
          </a:r>
          <a:endParaRPr lang="uk-UA" sz="1600" kern="1200" noProof="0" dirty="0"/>
        </a:p>
      </dsp:txBody>
      <dsp:txXfrm>
        <a:off x="0" y="243915"/>
        <a:ext cx="10323660" cy="628425"/>
      </dsp:txXfrm>
    </dsp:sp>
    <dsp:sp modelId="{4D88A3B1-1004-480B-81BD-DC961B4469EA}">
      <dsp:nvSpPr>
        <dsp:cNvPr id="0" name=""/>
        <dsp:cNvSpPr/>
      </dsp:nvSpPr>
      <dsp:spPr>
        <a:xfrm>
          <a:off x="516183" y="37275"/>
          <a:ext cx="7226562" cy="413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147" tIns="0" rIns="2731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традиційна (натуральне господарство)</a:t>
          </a:r>
          <a:endParaRPr lang="uk-UA" sz="1600" kern="1200" noProof="0" dirty="0"/>
        </a:p>
      </dsp:txBody>
      <dsp:txXfrm>
        <a:off x="536358" y="57450"/>
        <a:ext cx="7186212" cy="372930"/>
      </dsp:txXfrm>
    </dsp:sp>
    <dsp:sp modelId="{468FB2D1-1673-45C6-93C7-E713D3180A6B}">
      <dsp:nvSpPr>
        <dsp:cNvPr id="0" name=""/>
        <dsp:cNvSpPr/>
      </dsp:nvSpPr>
      <dsp:spPr>
        <a:xfrm>
          <a:off x="0" y="1154580"/>
          <a:ext cx="10323660" cy="628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280270"/>
              <a:satOff val="11610"/>
              <a:lumOff val="451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1231" tIns="291592" rIns="80123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в основі кейнсіанська та неокласична теорії регулювання економіки</a:t>
          </a:r>
          <a:endParaRPr lang="uk-UA" sz="1600" kern="1200" noProof="0" dirty="0"/>
        </a:p>
      </dsp:txBody>
      <dsp:txXfrm>
        <a:off x="0" y="1154580"/>
        <a:ext cx="10323660" cy="628425"/>
      </dsp:txXfrm>
    </dsp:sp>
    <dsp:sp modelId="{8CCD79A7-1709-4450-A7CD-8104ADF11B41}">
      <dsp:nvSpPr>
        <dsp:cNvPr id="0" name=""/>
        <dsp:cNvSpPr/>
      </dsp:nvSpPr>
      <dsp:spPr>
        <a:xfrm>
          <a:off x="516183" y="947940"/>
          <a:ext cx="7226562" cy="413280"/>
        </a:xfrm>
        <a:prstGeom prst="roundRect">
          <a:avLst/>
        </a:prstGeom>
        <a:gradFill rotWithShape="0">
          <a:gsLst>
            <a:gs pos="0">
              <a:schemeClr val="accent4">
                <a:hueOff val="1280270"/>
                <a:satOff val="11610"/>
                <a:lumOff val="451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280270"/>
                <a:satOff val="11610"/>
                <a:lumOff val="451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280270"/>
                <a:satOff val="11610"/>
                <a:lumOff val="451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147" tIns="0" rIns="2731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ринкова</a:t>
          </a:r>
          <a:endParaRPr lang="uk-UA" sz="1600" kern="1200" noProof="0" dirty="0"/>
        </a:p>
      </dsp:txBody>
      <dsp:txXfrm>
        <a:off x="536358" y="968115"/>
        <a:ext cx="7186212" cy="372930"/>
      </dsp:txXfrm>
    </dsp:sp>
    <dsp:sp modelId="{8E47B8A6-7F66-43D4-8239-6EB01A7103D5}">
      <dsp:nvSpPr>
        <dsp:cNvPr id="0" name=""/>
        <dsp:cNvSpPr/>
      </dsp:nvSpPr>
      <dsp:spPr>
        <a:xfrm>
          <a:off x="0" y="2065245"/>
          <a:ext cx="10323660" cy="628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560540"/>
              <a:satOff val="23219"/>
              <a:lumOff val="902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1231" tIns="291592" rIns="80123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в основу покладені положення марксистської теорії</a:t>
          </a:r>
          <a:endParaRPr lang="uk-UA" sz="1600" kern="1200" noProof="0" dirty="0"/>
        </a:p>
      </dsp:txBody>
      <dsp:txXfrm>
        <a:off x="0" y="2065245"/>
        <a:ext cx="10323660" cy="628425"/>
      </dsp:txXfrm>
    </dsp:sp>
    <dsp:sp modelId="{DE4B26DE-B58C-4F9B-B1B8-3617F1005426}">
      <dsp:nvSpPr>
        <dsp:cNvPr id="0" name=""/>
        <dsp:cNvSpPr/>
      </dsp:nvSpPr>
      <dsp:spPr>
        <a:xfrm>
          <a:off x="516183" y="1858605"/>
          <a:ext cx="7226562" cy="413280"/>
        </a:xfrm>
        <a:prstGeom prst="roundRect">
          <a:avLst/>
        </a:prstGeom>
        <a:gradFill rotWithShape="0">
          <a:gsLst>
            <a:gs pos="0">
              <a:schemeClr val="accent4">
                <a:hueOff val="2560540"/>
                <a:satOff val="23219"/>
                <a:lumOff val="902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2560540"/>
                <a:satOff val="23219"/>
                <a:lumOff val="902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2560540"/>
                <a:satOff val="23219"/>
                <a:lumOff val="902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147" tIns="0" rIns="2731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планово-централізована</a:t>
          </a:r>
          <a:endParaRPr lang="uk-UA" sz="1600" kern="1200" noProof="0" dirty="0"/>
        </a:p>
      </dsp:txBody>
      <dsp:txXfrm>
        <a:off x="536358" y="1878780"/>
        <a:ext cx="7186212" cy="372930"/>
      </dsp:txXfrm>
    </dsp:sp>
    <dsp:sp modelId="{7AEC5E9A-6B46-402D-9B61-02B6DA47213D}">
      <dsp:nvSpPr>
        <dsp:cNvPr id="0" name=""/>
        <dsp:cNvSpPr/>
      </dsp:nvSpPr>
      <dsp:spPr>
        <a:xfrm>
          <a:off x="0" y="2975910"/>
          <a:ext cx="10323660" cy="628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840809"/>
              <a:satOff val="34829"/>
              <a:lumOff val="1352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1231" tIns="291592" rIns="80123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noProof="0" dirty="0" smtClean="0"/>
            <a:t>відповідають методи теорії неокласичного синтезу та інституціональних перетворень</a:t>
          </a:r>
          <a:endParaRPr lang="uk-UA" sz="1600" kern="1200" noProof="0" dirty="0"/>
        </a:p>
      </dsp:txBody>
      <dsp:txXfrm>
        <a:off x="0" y="2975910"/>
        <a:ext cx="10323660" cy="628425"/>
      </dsp:txXfrm>
    </dsp:sp>
    <dsp:sp modelId="{9ECCECA5-9FF1-4AC9-A185-353F48213003}">
      <dsp:nvSpPr>
        <dsp:cNvPr id="0" name=""/>
        <dsp:cNvSpPr/>
      </dsp:nvSpPr>
      <dsp:spPr>
        <a:xfrm>
          <a:off x="516183" y="2769270"/>
          <a:ext cx="7226562" cy="413280"/>
        </a:xfrm>
        <a:prstGeom prst="roundRect">
          <a:avLst/>
        </a:prstGeom>
        <a:gradFill rotWithShape="0">
          <a:gsLst>
            <a:gs pos="0">
              <a:schemeClr val="accent4">
                <a:hueOff val="3840809"/>
                <a:satOff val="34829"/>
                <a:lumOff val="1352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3840809"/>
                <a:satOff val="34829"/>
                <a:lumOff val="1352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3840809"/>
                <a:satOff val="34829"/>
                <a:lumOff val="1352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147" tIns="0" rIns="2731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змішана (ринкова економіка змішаного типу)</a:t>
          </a:r>
          <a:endParaRPr lang="uk-UA" sz="1600" kern="1200" noProof="0" dirty="0"/>
        </a:p>
      </dsp:txBody>
      <dsp:txXfrm>
        <a:off x="536358" y="2789445"/>
        <a:ext cx="7186212" cy="372930"/>
      </dsp:txXfrm>
    </dsp:sp>
    <dsp:sp modelId="{99C6A217-81DE-4859-B99E-726B25CCB2E5}">
      <dsp:nvSpPr>
        <dsp:cNvPr id="0" name=""/>
        <dsp:cNvSpPr/>
      </dsp:nvSpPr>
      <dsp:spPr>
        <a:xfrm>
          <a:off x="0" y="3886575"/>
          <a:ext cx="1032366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5121079"/>
              <a:satOff val="46439"/>
              <a:lumOff val="1803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1231" tIns="291592" rIns="80123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noProof="0" dirty="0"/>
        </a:p>
      </dsp:txBody>
      <dsp:txXfrm>
        <a:off x="0" y="3886575"/>
        <a:ext cx="10323660" cy="352800"/>
      </dsp:txXfrm>
    </dsp:sp>
    <dsp:sp modelId="{08769901-E274-463F-A81A-5380138C5837}">
      <dsp:nvSpPr>
        <dsp:cNvPr id="0" name=""/>
        <dsp:cNvSpPr/>
      </dsp:nvSpPr>
      <dsp:spPr>
        <a:xfrm>
          <a:off x="516183" y="3679935"/>
          <a:ext cx="7226562" cy="413280"/>
        </a:xfrm>
        <a:prstGeom prst="roundRect">
          <a:avLst/>
        </a:prstGeom>
        <a:gradFill rotWithShape="0">
          <a:gsLst>
            <a:gs pos="0">
              <a:schemeClr val="accent4">
                <a:hueOff val="5121079"/>
                <a:satOff val="46439"/>
                <a:lumOff val="1803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5121079"/>
                <a:satOff val="46439"/>
                <a:lumOff val="1803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5121079"/>
                <a:satOff val="46439"/>
                <a:lumOff val="1803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147" tIns="0" rIns="2731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перехідна</a:t>
          </a:r>
          <a:endParaRPr lang="uk-UA" sz="1600" kern="1200" noProof="0" dirty="0"/>
        </a:p>
      </dsp:txBody>
      <dsp:txXfrm>
        <a:off x="536358" y="3700110"/>
        <a:ext cx="7186212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6B219-948C-4412-9E70-3FBBB0AC2513}">
      <dsp:nvSpPr>
        <dsp:cNvPr id="0" name=""/>
        <dsp:cNvSpPr/>
      </dsp:nvSpPr>
      <dsp:spPr>
        <a:xfrm>
          <a:off x="4553" y="2196"/>
          <a:ext cx="960479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noProof="0" dirty="0" smtClean="0"/>
            <a:t>Механізм ринкового саморегулювання</a:t>
          </a:r>
          <a:endParaRPr lang="uk-UA" sz="4000" kern="1200" noProof="0" dirty="0"/>
        </a:p>
      </dsp:txBody>
      <dsp:txXfrm>
        <a:off x="36463" y="34106"/>
        <a:ext cx="9540973" cy="1025679"/>
      </dsp:txXfrm>
    </dsp:sp>
    <dsp:sp modelId="{0A7A336B-AAB9-46AA-BDD2-7B36A0C9E0C2}">
      <dsp:nvSpPr>
        <dsp:cNvPr id="0" name=""/>
        <dsp:cNvSpPr/>
      </dsp:nvSpPr>
      <dsp:spPr>
        <a:xfrm>
          <a:off x="4553" y="1254681"/>
          <a:ext cx="228142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економічна свобода</a:t>
          </a:r>
          <a:endParaRPr lang="uk-UA" sz="2100" kern="1200" noProof="0" dirty="0"/>
        </a:p>
      </dsp:txBody>
      <dsp:txXfrm>
        <a:off x="36463" y="1286591"/>
        <a:ext cx="2217603" cy="1025679"/>
      </dsp:txXfrm>
    </dsp:sp>
    <dsp:sp modelId="{1175B869-E44D-4249-B659-3C55C8F22D14}">
      <dsp:nvSpPr>
        <dsp:cNvPr id="0" name=""/>
        <dsp:cNvSpPr/>
      </dsp:nvSpPr>
      <dsp:spPr>
        <a:xfrm>
          <a:off x="4553" y="2507166"/>
          <a:ext cx="228142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періодичні економічні кризи у супроводі безробіття та інфляції</a:t>
          </a:r>
          <a:endParaRPr lang="uk-UA" sz="1600" kern="1200" noProof="0" dirty="0"/>
        </a:p>
      </dsp:txBody>
      <dsp:txXfrm>
        <a:off x="36463" y="2539076"/>
        <a:ext cx="2217603" cy="1025679"/>
      </dsp:txXfrm>
    </dsp:sp>
    <dsp:sp modelId="{6D9BD713-1FA0-49DC-9E79-593C1FA09F82}">
      <dsp:nvSpPr>
        <dsp:cNvPr id="0" name=""/>
        <dsp:cNvSpPr/>
      </dsp:nvSpPr>
      <dsp:spPr>
        <a:xfrm>
          <a:off x="2477616" y="1254681"/>
          <a:ext cx="4658666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вільна взаємодія попиту та пропозиції</a:t>
          </a:r>
          <a:endParaRPr lang="uk-UA" sz="2100" kern="1200" noProof="0" dirty="0"/>
        </a:p>
      </dsp:txBody>
      <dsp:txXfrm>
        <a:off x="2509526" y="1286591"/>
        <a:ext cx="4594846" cy="1025679"/>
      </dsp:txXfrm>
    </dsp:sp>
    <dsp:sp modelId="{7A5CD9FA-E0A0-438C-B779-93A88635B4E1}">
      <dsp:nvSpPr>
        <dsp:cNvPr id="0" name=""/>
        <dsp:cNvSpPr/>
      </dsp:nvSpPr>
      <dsp:spPr>
        <a:xfrm>
          <a:off x="2477616" y="2507166"/>
          <a:ext cx="228142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автоматичний розподіл ресурсів за галузями та сферами; </a:t>
          </a:r>
          <a:endParaRPr lang="uk-UA" sz="1600" kern="1200" noProof="0" dirty="0"/>
        </a:p>
      </dsp:txBody>
      <dsp:txXfrm>
        <a:off x="2509526" y="2539076"/>
        <a:ext cx="2217603" cy="1025679"/>
      </dsp:txXfrm>
    </dsp:sp>
    <dsp:sp modelId="{FD376C1D-A61F-474C-B125-862EBB3EC23E}">
      <dsp:nvSpPr>
        <dsp:cNvPr id="0" name=""/>
        <dsp:cNvSpPr/>
      </dsp:nvSpPr>
      <dsp:spPr>
        <a:xfrm>
          <a:off x="4854859" y="2507166"/>
          <a:ext cx="228142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оперативне реагування на зміну економічної кон’юнктури</a:t>
          </a:r>
          <a:endParaRPr lang="uk-UA" sz="1600" kern="1200" noProof="0" dirty="0"/>
        </a:p>
      </dsp:txBody>
      <dsp:txXfrm>
        <a:off x="4886769" y="2539076"/>
        <a:ext cx="2217603" cy="1025679"/>
      </dsp:txXfrm>
    </dsp:sp>
    <dsp:sp modelId="{8F0C2087-E8D8-4015-AD28-CBC3561119EC}">
      <dsp:nvSpPr>
        <dsp:cNvPr id="0" name=""/>
        <dsp:cNvSpPr/>
      </dsp:nvSpPr>
      <dsp:spPr>
        <a:xfrm>
          <a:off x="7327923" y="1254681"/>
          <a:ext cx="228142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вільне ціноутворення та конкуренція</a:t>
          </a:r>
          <a:endParaRPr lang="uk-UA" sz="2100" kern="1200" noProof="0" dirty="0"/>
        </a:p>
      </dsp:txBody>
      <dsp:txXfrm>
        <a:off x="7359833" y="1286591"/>
        <a:ext cx="2217603" cy="1025679"/>
      </dsp:txXfrm>
    </dsp:sp>
    <dsp:sp modelId="{9C98C71F-45B1-4570-A3B0-DB0FE3484705}">
      <dsp:nvSpPr>
        <dsp:cNvPr id="0" name=""/>
        <dsp:cNvSpPr/>
      </dsp:nvSpPr>
      <dsp:spPr>
        <a:xfrm>
          <a:off x="7327923" y="2507166"/>
          <a:ext cx="2281423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ініціативність, висока підприємницька активність</a:t>
          </a:r>
          <a:endParaRPr lang="uk-UA" sz="1600" kern="1200" noProof="0" dirty="0"/>
        </a:p>
      </dsp:txBody>
      <dsp:txXfrm>
        <a:off x="7359833" y="2539076"/>
        <a:ext cx="2217603" cy="10256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6B219-948C-4412-9E70-3FBBB0AC2513}">
      <dsp:nvSpPr>
        <dsp:cNvPr id="0" name=""/>
        <dsp:cNvSpPr/>
      </dsp:nvSpPr>
      <dsp:spPr>
        <a:xfrm>
          <a:off x="1553" y="2196"/>
          <a:ext cx="9610792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noProof="0" dirty="0" err="1" smtClean="0"/>
            <a:t>Адміністративно-командний</a:t>
          </a:r>
          <a:r>
            <a:rPr lang="ru-RU" sz="4100" kern="1200" noProof="0" dirty="0" smtClean="0"/>
            <a:t> </a:t>
          </a:r>
          <a:r>
            <a:rPr lang="ru-RU" sz="4100" kern="1200" noProof="0" dirty="0" err="1" smtClean="0"/>
            <a:t>механізм</a:t>
          </a:r>
          <a:endParaRPr lang="uk-UA" sz="4100" kern="1200" noProof="0" dirty="0"/>
        </a:p>
      </dsp:txBody>
      <dsp:txXfrm>
        <a:off x="33463" y="34106"/>
        <a:ext cx="9546972" cy="1025679"/>
      </dsp:txXfrm>
    </dsp:sp>
    <dsp:sp modelId="{0A7A336B-AAB9-46AA-BDD2-7B36A0C9E0C2}">
      <dsp:nvSpPr>
        <dsp:cNvPr id="0" name=""/>
        <dsp:cNvSpPr/>
      </dsp:nvSpPr>
      <dsp:spPr>
        <a:xfrm>
          <a:off x="1553" y="1254681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err="1" smtClean="0"/>
            <a:t>жорстко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централізоване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державне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управління</a:t>
          </a:r>
          <a:endParaRPr lang="uk-UA" sz="1600" kern="1200" noProof="0" dirty="0"/>
        </a:p>
      </dsp:txBody>
      <dsp:txXfrm>
        <a:off x="33463" y="1286591"/>
        <a:ext cx="2196479" cy="1025679"/>
      </dsp:txXfrm>
    </dsp:sp>
    <dsp:sp modelId="{BF8491BD-348F-4AE3-8DF7-DEFD30AF79D1}">
      <dsp:nvSpPr>
        <dsp:cNvPr id="0" name=""/>
        <dsp:cNvSpPr/>
      </dsp:nvSpPr>
      <dsp:spPr>
        <a:xfrm>
          <a:off x="1553" y="2507166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відсутність криз, стабільний рівень інфляції та безробіття</a:t>
          </a:r>
          <a:endParaRPr lang="uk-UA" sz="1600" kern="1200" noProof="0" dirty="0"/>
        </a:p>
      </dsp:txBody>
      <dsp:txXfrm>
        <a:off x="33463" y="2539076"/>
        <a:ext cx="2196479" cy="1025679"/>
      </dsp:txXfrm>
    </dsp:sp>
    <dsp:sp modelId="{867EC707-6F18-4BBF-946A-7CB25007922C}">
      <dsp:nvSpPr>
        <dsp:cNvPr id="0" name=""/>
        <dsp:cNvSpPr/>
      </dsp:nvSpPr>
      <dsp:spPr>
        <a:xfrm>
          <a:off x="2451718" y="1254681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err="1" smtClean="0"/>
            <a:t>державний</a:t>
          </a:r>
          <a:r>
            <a:rPr lang="ru-RU" sz="1600" kern="1200" noProof="0" dirty="0" smtClean="0"/>
            <a:t> план – основа </a:t>
          </a:r>
          <a:r>
            <a:rPr lang="ru-RU" sz="1600" kern="1200" noProof="0" dirty="0" err="1" smtClean="0"/>
            <a:t>виробництва</a:t>
          </a:r>
          <a:endParaRPr lang="ru-RU" sz="1600" kern="1200" noProof="0" dirty="0"/>
        </a:p>
      </dsp:txBody>
      <dsp:txXfrm>
        <a:off x="2483628" y="1286591"/>
        <a:ext cx="2196479" cy="1025679"/>
      </dsp:txXfrm>
    </dsp:sp>
    <dsp:sp modelId="{CA0EE996-4EE6-4D0B-A1C7-34495560B8F6}">
      <dsp:nvSpPr>
        <dsp:cNvPr id="0" name=""/>
        <dsp:cNvSpPr/>
      </dsp:nvSpPr>
      <dsp:spPr>
        <a:xfrm>
          <a:off x="2451718" y="2507166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err="1" smtClean="0"/>
            <a:t>має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місце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постійний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дефіцит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споживчих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товарів</a:t>
          </a:r>
          <a:endParaRPr lang="ru-RU" sz="1600" kern="1200" noProof="0" dirty="0"/>
        </a:p>
      </dsp:txBody>
      <dsp:txXfrm>
        <a:off x="2483628" y="2539076"/>
        <a:ext cx="2196479" cy="1025679"/>
      </dsp:txXfrm>
    </dsp:sp>
    <dsp:sp modelId="{6D9BD713-1FA0-49DC-9E79-593C1FA09F82}">
      <dsp:nvSpPr>
        <dsp:cNvPr id="0" name=""/>
        <dsp:cNvSpPr/>
      </dsp:nvSpPr>
      <dsp:spPr>
        <a:xfrm>
          <a:off x="4901882" y="1254681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відсутність приватного сектору</a:t>
          </a:r>
          <a:endParaRPr lang="uk-UA" sz="1600" kern="1200" noProof="0" dirty="0"/>
        </a:p>
      </dsp:txBody>
      <dsp:txXfrm>
        <a:off x="4933792" y="1286591"/>
        <a:ext cx="2196479" cy="1025679"/>
      </dsp:txXfrm>
    </dsp:sp>
    <dsp:sp modelId="{FD376C1D-A61F-474C-B125-862EBB3EC23E}">
      <dsp:nvSpPr>
        <dsp:cNvPr id="0" name=""/>
        <dsp:cNvSpPr/>
      </dsp:nvSpPr>
      <dsp:spPr>
        <a:xfrm>
          <a:off x="6124614" y="2453999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err="1" smtClean="0"/>
            <a:t>ініціатива</a:t>
          </a:r>
          <a:r>
            <a:rPr lang="ru-RU" sz="1600" kern="1200" noProof="0" dirty="0" smtClean="0"/>
            <a:t> та </a:t>
          </a:r>
          <a:r>
            <a:rPr lang="ru-RU" sz="1600" kern="1200" noProof="0" dirty="0" err="1" smtClean="0"/>
            <a:t>самостійність</a:t>
          </a:r>
          <a:r>
            <a:rPr lang="ru-RU" sz="1600" kern="1200" noProof="0" dirty="0" smtClean="0"/>
            <a:t> не </a:t>
          </a:r>
          <a:r>
            <a:rPr lang="ru-RU" sz="1600" kern="1200" noProof="0" dirty="0" err="1" smtClean="0"/>
            <a:t>допускаються</a:t>
          </a:r>
          <a:endParaRPr lang="uk-UA" sz="1600" kern="1200" noProof="0" dirty="0"/>
        </a:p>
      </dsp:txBody>
      <dsp:txXfrm>
        <a:off x="6156524" y="2485909"/>
        <a:ext cx="2196479" cy="1025679"/>
      </dsp:txXfrm>
    </dsp:sp>
    <dsp:sp modelId="{B6C0AE0D-06EF-4E28-831B-9800C7BDE33C}">
      <dsp:nvSpPr>
        <dsp:cNvPr id="0" name=""/>
        <dsp:cNvSpPr/>
      </dsp:nvSpPr>
      <dsp:spPr>
        <a:xfrm>
          <a:off x="7352046" y="1254681"/>
          <a:ext cx="2260299" cy="1089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пригнічується</a:t>
          </a:r>
          <a:r>
            <a:rPr lang="ru-RU" sz="1600" kern="1200" noProof="0" dirty="0" smtClean="0"/>
            <a:t> </a:t>
          </a:r>
          <a:r>
            <a:rPr lang="ru-RU" sz="1600" kern="1200" noProof="0" dirty="0" err="1" smtClean="0"/>
            <a:t>економічна</a:t>
          </a:r>
          <a:r>
            <a:rPr lang="ru-RU" sz="1600" kern="1200" noProof="0" dirty="0" smtClean="0"/>
            <a:t> свобода та </a:t>
          </a:r>
          <a:r>
            <a:rPr lang="ru-RU" sz="1600" kern="1200" noProof="0" dirty="0" err="1" smtClean="0"/>
            <a:t>конкуренція</a:t>
          </a:r>
          <a:endParaRPr lang="ru-RU" sz="1600" kern="1200" noProof="0" dirty="0"/>
        </a:p>
      </dsp:txBody>
      <dsp:txXfrm>
        <a:off x="7383956" y="1286591"/>
        <a:ext cx="2196479" cy="10256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6B219-948C-4412-9E70-3FBBB0AC2513}">
      <dsp:nvSpPr>
        <dsp:cNvPr id="0" name=""/>
        <dsp:cNvSpPr/>
      </dsp:nvSpPr>
      <dsp:spPr>
        <a:xfrm>
          <a:off x="3454" y="1391"/>
          <a:ext cx="9606990" cy="1672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noProof="0" dirty="0" smtClean="0"/>
            <a:t>Механізм змішаної економіки</a:t>
          </a:r>
          <a:endParaRPr lang="uk-UA" sz="5200" kern="1200" noProof="0" dirty="0"/>
        </a:p>
      </dsp:txBody>
      <dsp:txXfrm>
        <a:off x="52452" y="50389"/>
        <a:ext cx="9508994" cy="1574912"/>
      </dsp:txXfrm>
    </dsp:sp>
    <dsp:sp modelId="{0A7A336B-AAB9-46AA-BDD2-7B36A0C9E0C2}">
      <dsp:nvSpPr>
        <dsp:cNvPr id="0" name=""/>
        <dsp:cNvSpPr/>
      </dsp:nvSpPr>
      <dsp:spPr>
        <a:xfrm>
          <a:off x="3454" y="1924562"/>
          <a:ext cx="3032509" cy="1672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noProof="0" dirty="0" err="1" smtClean="0"/>
            <a:t>різноманіття</a:t>
          </a:r>
          <a:r>
            <a:rPr lang="ru-RU" sz="2500" kern="1200" noProof="0" dirty="0" smtClean="0"/>
            <a:t> форм </a:t>
          </a:r>
          <a:r>
            <a:rPr lang="ru-RU" sz="2500" kern="1200" noProof="0" dirty="0" err="1" smtClean="0"/>
            <a:t>власності</a:t>
          </a:r>
          <a:endParaRPr lang="uk-UA" sz="2500" kern="1200" noProof="0" dirty="0"/>
        </a:p>
      </dsp:txBody>
      <dsp:txXfrm>
        <a:off x="52452" y="1973560"/>
        <a:ext cx="2934513" cy="1574912"/>
      </dsp:txXfrm>
    </dsp:sp>
    <dsp:sp modelId="{6D9BD713-1FA0-49DC-9E79-593C1FA09F82}">
      <dsp:nvSpPr>
        <dsp:cNvPr id="0" name=""/>
        <dsp:cNvSpPr/>
      </dsp:nvSpPr>
      <dsp:spPr>
        <a:xfrm>
          <a:off x="3290695" y="1924562"/>
          <a:ext cx="3032509" cy="1672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noProof="0" dirty="0" smtClean="0"/>
            <a:t>Основний регулятор – ринковий механізм</a:t>
          </a:r>
          <a:endParaRPr lang="uk-UA" sz="2500" kern="1200" noProof="0" dirty="0"/>
        </a:p>
      </dsp:txBody>
      <dsp:txXfrm>
        <a:off x="3339693" y="1973560"/>
        <a:ext cx="2934513" cy="1574912"/>
      </dsp:txXfrm>
    </dsp:sp>
    <dsp:sp modelId="{8F0C2087-E8D8-4015-AD28-CBC3561119EC}">
      <dsp:nvSpPr>
        <dsp:cNvPr id="0" name=""/>
        <dsp:cNvSpPr/>
      </dsp:nvSpPr>
      <dsp:spPr>
        <a:xfrm>
          <a:off x="6577935" y="1924562"/>
          <a:ext cx="3032509" cy="1672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noProof="0" dirty="0" smtClean="0"/>
            <a:t>Державне </a:t>
          </a:r>
          <a:r>
            <a:rPr lang="uk-UA" sz="2500" kern="1200" noProof="0" dirty="0" err="1" smtClean="0"/>
            <a:t>регалювання</a:t>
          </a:r>
          <a:r>
            <a:rPr lang="uk-UA" sz="2500" kern="1200" noProof="0" dirty="0" smtClean="0"/>
            <a:t> виступає коректором</a:t>
          </a:r>
          <a:endParaRPr lang="uk-UA" sz="2500" kern="1200" noProof="0" dirty="0"/>
        </a:p>
      </dsp:txBody>
      <dsp:txXfrm>
        <a:off x="6626933" y="1973560"/>
        <a:ext cx="2934513" cy="15749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47F66-1DBD-4722-87CD-28EBEAB5BC02}">
      <dsp:nvSpPr>
        <dsp:cNvPr id="0" name=""/>
        <dsp:cNvSpPr/>
      </dsp:nvSpPr>
      <dsp:spPr>
        <a:xfrm>
          <a:off x="7131854" y="2239985"/>
          <a:ext cx="1188887" cy="276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11"/>
              </a:lnTo>
              <a:lnTo>
                <a:pt x="1188887" y="188611"/>
              </a:lnTo>
              <a:lnTo>
                <a:pt x="1188887" y="2767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7F25A3-FCB5-4224-94DD-71DCA249B571}">
      <dsp:nvSpPr>
        <dsp:cNvPr id="0" name=""/>
        <dsp:cNvSpPr/>
      </dsp:nvSpPr>
      <dsp:spPr>
        <a:xfrm>
          <a:off x="5942967" y="2239985"/>
          <a:ext cx="1188887" cy="276771"/>
        </a:xfrm>
        <a:custGeom>
          <a:avLst/>
          <a:gdLst/>
          <a:ahLst/>
          <a:cxnLst/>
          <a:rect l="0" t="0" r="0" b="0"/>
          <a:pathLst>
            <a:path>
              <a:moveTo>
                <a:pt x="1188887" y="0"/>
              </a:moveTo>
              <a:lnTo>
                <a:pt x="1188887" y="188611"/>
              </a:lnTo>
              <a:lnTo>
                <a:pt x="0" y="188611"/>
              </a:lnTo>
              <a:lnTo>
                <a:pt x="0" y="2767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CC626-5879-408C-8D6B-CA4D905EA1AD}">
      <dsp:nvSpPr>
        <dsp:cNvPr id="0" name=""/>
        <dsp:cNvSpPr/>
      </dsp:nvSpPr>
      <dsp:spPr>
        <a:xfrm>
          <a:off x="4754080" y="981654"/>
          <a:ext cx="2377774" cy="276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11"/>
              </a:lnTo>
              <a:lnTo>
                <a:pt x="2377774" y="188611"/>
              </a:lnTo>
              <a:lnTo>
                <a:pt x="2377774" y="27677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08A88-9066-469C-879F-DFCF072A89B0}">
      <dsp:nvSpPr>
        <dsp:cNvPr id="0" name=""/>
        <dsp:cNvSpPr/>
      </dsp:nvSpPr>
      <dsp:spPr>
        <a:xfrm>
          <a:off x="2376306" y="2239985"/>
          <a:ext cx="1188887" cy="276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11"/>
              </a:lnTo>
              <a:lnTo>
                <a:pt x="1188887" y="188611"/>
              </a:lnTo>
              <a:lnTo>
                <a:pt x="1188887" y="2767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7FF61-DE01-4A56-BA6A-A8319CDD1A5B}">
      <dsp:nvSpPr>
        <dsp:cNvPr id="0" name=""/>
        <dsp:cNvSpPr/>
      </dsp:nvSpPr>
      <dsp:spPr>
        <a:xfrm>
          <a:off x="1187419" y="2239985"/>
          <a:ext cx="1188887" cy="276771"/>
        </a:xfrm>
        <a:custGeom>
          <a:avLst/>
          <a:gdLst/>
          <a:ahLst/>
          <a:cxnLst/>
          <a:rect l="0" t="0" r="0" b="0"/>
          <a:pathLst>
            <a:path>
              <a:moveTo>
                <a:pt x="1188887" y="0"/>
              </a:moveTo>
              <a:lnTo>
                <a:pt x="1188887" y="188611"/>
              </a:lnTo>
              <a:lnTo>
                <a:pt x="0" y="188611"/>
              </a:lnTo>
              <a:lnTo>
                <a:pt x="0" y="2767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57863-1AF8-4701-B992-0595C72CFD4E}">
      <dsp:nvSpPr>
        <dsp:cNvPr id="0" name=""/>
        <dsp:cNvSpPr/>
      </dsp:nvSpPr>
      <dsp:spPr>
        <a:xfrm>
          <a:off x="2376306" y="981654"/>
          <a:ext cx="2377774" cy="276771"/>
        </a:xfrm>
        <a:custGeom>
          <a:avLst/>
          <a:gdLst/>
          <a:ahLst/>
          <a:cxnLst/>
          <a:rect l="0" t="0" r="0" b="0"/>
          <a:pathLst>
            <a:path>
              <a:moveTo>
                <a:pt x="2377774" y="0"/>
              </a:moveTo>
              <a:lnTo>
                <a:pt x="2377774" y="188611"/>
              </a:lnTo>
              <a:lnTo>
                <a:pt x="0" y="188611"/>
              </a:lnTo>
              <a:lnTo>
                <a:pt x="0" y="27677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FF3A8-44EB-48E4-8C79-EE879A4B6F59}">
      <dsp:nvSpPr>
        <dsp:cNvPr id="0" name=""/>
        <dsp:cNvSpPr/>
      </dsp:nvSpPr>
      <dsp:spPr>
        <a:xfrm>
          <a:off x="3670932" y="93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233F23-B5EE-433D-A66E-6E4E59C07D0F}">
      <dsp:nvSpPr>
        <dsp:cNvPr id="0" name=""/>
        <dsp:cNvSpPr/>
      </dsp:nvSpPr>
      <dsp:spPr>
        <a:xfrm>
          <a:off x="3776671" y="100545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види регулювання економіки змішаного типу</a:t>
          </a:r>
          <a:endParaRPr lang="uk-UA" sz="1400" kern="1200" noProof="0" dirty="0"/>
        </a:p>
      </dsp:txBody>
      <dsp:txXfrm>
        <a:off x="3805420" y="129294"/>
        <a:ext cx="2108798" cy="924062"/>
      </dsp:txXfrm>
    </dsp:sp>
    <dsp:sp modelId="{5D5C25DB-D57A-4437-8FCA-95D4BE7E8684}">
      <dsp:nvSpPr>
        <dsp:cNvPr id="0" name=""/>
        <dsp:cNvSpPr/>
      </dsp:nvSpPr>
      <dsp:spPr>
        <a:xfrm>
          <a:off x="1293158" y="1258425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C0B2E3-EDCA-4F0D-BEB8-2DD1A03CA0EB}">
      <dsp:nvSpPr>
        <dsp:cNvPr id="0" name=""/>
        <dsp:cNvSpPr/>
      </dsp:nvSpPr>
      <dsp:spPr>
        <a:xfrm>
          <a:off x="1398896" y="1358877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економічний лібералізм</a:t>
          </a:r>
          <a:endParaRPr lang="uk-UA" sz="1400" kern="1200" noProof="0" dirty="0"/>
        </a:p>
      </dsp:txBody>
      <dsp:txXfrm>
        <a:off x="1427645" y="1387626"/>
        <a:ext cx="2108798" cy="924062"/>
      </dsp:txXfrm>
    </dsp:sp>
    <dsp:sp modelId="{A91001E9-9A53-4287-BF88-8B136797F736}">
      <dsp:nvSpPr>
        <dsp:cNvPr id="0" name=""/>
        <dsp:cNvSpPr/>
      </dsp:nvSpPr>
      <dsp:spPr>
        <a:xfrm>
          <a:off x="104271" y="2516757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4583AD-530B-4EC6-88BD-835624B98E38}">
      <dsp:nvSpPr>
        <dsp:cNvPr id="0" name=""/>
        <dsp:cNvSpPr/>
      </dsp:nvSpPr>
      <dsp:spPr>
        <a:xfrm>
          <a:off x="210009" y="2617208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домінують ринкові регулятори, а роль держави мінімальна</a:t>
          </a:r>
          <a:endParaRPr lang="uk-UA" sz="1400" kern="1200" noProof="0" dirty="0"/>
        </a:p>
      </dsp:txBody>
      <dsp:txXfrm>
        <a:off x="238758" y="2645957"/>
        <a:ext cx="2108798" cy="924062"/>
      </dsp:txXfrm>
    </dsp:sp>
    <dsp:sp modelId="{F3E14737-08D6-41B5-B3DB-AF5BC4EE808C}">
      <dsp:nvSpPr>
        <dsp:cNvPr id="0" name=""/>
        <dsp:cNvSpPr/>
      </dsp:nvSpPr>
      <dsp:spPr>
        <a:xfrm>
          <a:off x="2482045" y="2516757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D74DE6-96D1-407F-911E-4C72BC2C1897}">
      <dsp:nvSpPr>
        <dsp:cNvPr id="0" name=""/>
        <dsp:cNvSpPr/>
      </dsp:nvSpPr>
      <dsp:spPr>
        <a:xfrm>
          <a:off x="2587784" y="2617208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США, Канада, Великобританія, Австралія</a:t>
          </a:r>
          <a:endParaRPr lang="uk-UA" sz="1400" kern="1200" noProof="0" dirty="0"/>
        </a:p>
      </dsp:txBody>
      <dsp:txXfrm>
        <a:off x="2616533" y="2645957"/>
        <a:ext cx="2108798" cy="924062"/>
      </dsp:txXfrm>
    </dsp:sp>
    <dsp:sp modelId="{5247A1C9-001E-4A78-A5BF-7B51E186C270}">
      <dsp:nvSpPr>
        <dsp:cNvPr id="0" name=""/>
        <dsp:cNvSpPr/>
      </dsp:nvSpPr>
      <dsp:spPr>
        <a:xfrm>
          <a:off x="6048706" y="1258425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356E28-72DD-4228-85E5-D078F2BC340D}">
      <dsp:nvSpPr>
        <dsp:cNvPr id="0" name=""/>
        <dsp:cNvSpPr/>
      </dsp:nvSpPr>
      <dsp:spPr>
        <a:xfrm>
          <a:off x="6154445" y="1358877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економічний </a:t>
          </a:r>
          <a:r>
            <a:rPr lang="uk-UA" sz="1400" kern="1200" noProof="0" dirty="0" err="1" smtClean="0"/>
            <a:t>дирижизм</a:t>
          </a:r>
          <a:r>
            <a:rPr lang="uk-UA" sz="1400" kern="1200" noProof="0" dirty="0" smtClean="0"/>
            <a:t> </a:t>
          </a:r>
          <a:endParaRPr lang="uk-UA" sz="1400" kern="1200" noProof="0" dirty="0"/>
        </a:p>
      </dsp:txBody>
      <dsp:txXfrm>
        <a:off x="6183194" y="1387626"/>
        <a:ext cx="2108798" cy="924062"/>
      </dsp:txXfrm>
    </dsp:sp>
    <dsp:sp modelId="{2CBBE331-7878-410F-AB9D-785E0DE14561}">
      <dsp:nvSpPr>
        <dsp:cNvPr id="0" name=""/>
        <dsp:cNvSpPr/>
      </dsp:nvSpPr>
      <dsp:spPr>
        <a:xfrm>
          <a:off x="4859819" y="2516757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0014BC-44D8-428A-BC34-E109F88A2C3B}">
      <dsp:nvSpPr>
        <dsp:cNvPr id="0" name=""/>
        <dsp:cNvSpPr/>
      </dsp:nvSpPr>
      <dsp:spPr>
        <a:xfrm>
          <a:off x="4965558" y="2617208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система зі значним впливом держави на соціально-економічний розвиток</a:t>
          </a:r>
          <a:endParaRPr lang="uk-UA" sz="1400" kern="1200" noProof="0" dirty="0"/>
        </a:p>
      </dsp:txBody>
      <dsp:txXfrm>
        <a:off x="4994307" y="2645957"/>
        <a:ext cx="2108798" cy="924062"/>
      </dsp:txXfrm>
    </dsp:sp>
    <dsp:sp modelId="{0AD89293-DCA0-46F2-8C5C-A5C45555F1F3}">
      <dsp:nvSpPr>
        <dsp:cNvPr id="0" name=""/>
        <dsp:cNvSpPr/>
      </dsp:nvSpPr>
      <dsp:spPr>
        <a:xfrm>
          <a:off x="7237593" y="2516757"/>
          <a:ext cx="2166296" cy="981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4C043C-FA9C-4CDB-9D5E-5A8107B681A8}">
      <dsp:nvSpPr>
        <dsp:cNvPr id="0" name=""/>
        <dsp:cNvSpPr/>
      </dsp:nvSpPr>
      <dsp:spPr>
        <a:xfrm>
          <a:off x="7343332" y="2617208"/>
          <a:ext cx="2166296" cy="981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Австрія, Японія, Німеччина, Швеція</a:t>
          </a:r>
          <a:endParaRPr lang="uk-UA" sz="1400" kern="1200" noProof="0" dirty="0"/>
        </a:p>
      </dsp:txBody>
      <dsp:txXfrm>
        <a:off x="7372081" y="2645957"/>
        <a:ext cx="2108798" cy="924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73CD7-9DD2-4149-B426-B4D4EB36C527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7D1F4-B364-4590-BE7C-C7833E96B9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6773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8F06-263A-4450-A69C-0AE08EEFFD3B}" type="datetime1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297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B654-C65B-47A7-B321-EB33DD844310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74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0791-2F69-4E29-BBDB-CA109D8CEDD1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2682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298D-B9F3-4A0F-AD64-E887447DCFCF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5496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379F3-543E-4253-A48F-2F4001C98011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0990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2067-30DD-4A3A-9298-5B449416E782}" type="datetime1">
              <a:rPr lang="uk-UA" smtClean="0"/>
              <a:t>29.01.2024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511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0546-9C37-475E-9DEE-1C095F5E13CC}" type="datetime1">
              <a:rPr lang="uk-UA" smtClean="0"/>
              <a:t>29.01.2024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2692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2EAC6-D005-4B2A-8679-E547F6832390}" type="datetime1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8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F227B8A-2089-4B31-A171-97B778F3881A}" type="datetime1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38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1AB2-CB8C-4D59-AE71-A3C2A9D2D5AE}" type="datetime1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473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B7D3-0D5E-434B-99F3-C24A9F20A6C7}" type="datetime1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775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9972F-0589-4EA0-BAFD-9888D20DF9FC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712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1090-DF57-4551-82E2-1E9604682401}" type="datetime1">
              <a:rPr lang="uk-UA" smtClean="0"/>
              <a:t>29.01.2024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353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817F-8F1B-45EF-B731-3A8BF21FC4F2}" type="datetime1">
              <a:rPr lang="uk-UA" smtClean="0"/>
              <a:t>29.01.2024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631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63F6-0770-4ACE-BEA0-4A7F81AB1B4F}" type="datetime1">
              <a:rPr lang="uk-UA" smtClean="0"/>
              <a:t>29.01.2024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277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4813-84AC-4DFC-B5FB-C5F9152EF2E7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060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397E-631B-4DC1-B5D9-40BAAC90F8EB}" type="datetime1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666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3CB2-575C-4A24-9FE8-E9DEAB6A468B}" type="datetime1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01479-03A7-42B7-B286-625A1A8D6B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286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Лекція 1</a:t>
            </a:r>
            <a:br>
              <a:rPr lang="uk-UA" dirty="0" smtClean="0"/>
            </a:br>
            <a:r>
              <a:rPr lang="uk-UA" sz="5600" i="1" cap="none" dirty="0" smtClean="0">
                <a:latin typeface="Arial Narrow" panose="020B0606020202030204" pitchFamily="34" charset="0"/>
              </a:rPr>
              <a:t>Теоретичні основи вивчення національної економіки</a:t>
            </a:r>
            <a:endParaRPr lang="uk-UA" sz="5600" i="1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452" y="274320"/>
            <a:ext cx="7891272" cy="106984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400" b="1" i="1" kern="0" dirty="0">
                <a:solidFill>
                  <a:srgbClr val="A50021"/>
                </a:solidFill>
                <a:latin typeface="Arial" charset="0"/>
              </a:rPr>
              <a:t>Запорізький національний університет</a:t>
            </a:r>
          </a:p>
          <a:p>
            <a:pPr algn="ctr"/>
            <a:r>
              <a:rPr lang="uk-UA" sz="2400" b="1" i="1" kern="0" dirty="0">
                <a:solidFill>
                  <a:srgbClr val="A50021"/>
                </a:solidFill>
                <a:latin typeface="Arial" charset="0"/>
              </a:rPr>
              <a:t>Кафедра міжнародної економіки, природних ресурсів та економіки міжнародного </a:t>
            </a:r>
            <a:r>
              <a:rPr lang="uk-UA" sz="2400" b="1" i="1" kern="0" dirty="0" smtClean="0">
                <a:solidFill>
                  <a:srgbClr val="A50021"/>
                </a:solidFill>
                <a:latin typeface="Arial" charset="0"/>
              </a:rPr>
              <a:t>туризму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96378" y="4556086"/>
            <a:ext cx="7891272" cy="1069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Лектор: Кусакова Юлія Олександрівна</a:t>
            </a:r>
            <a:endParaRPr lang="uk-UA" sz="2400" b="1" i="1" kern="0" dirty="0">
              <a:solidFill>
                <a:srgbClr val="A5002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4334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</a:t>
            </a:r>
            <a:r>
              <a:rPr lang="uk-UA" b="1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МАКРОЕКОНОМІЧНОГО РЕГУЛЮВАННЯ</a:t>
            </a:r>
            <a:r>
              <a:rPr lang="uk-UA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R="335280" lvl="0" algn="just">
              <a:spcAft>
                <a:spcPts val="0"/>
              </a:spcAft>
              <a:buSzPts val="1400"/>
              <a:buFont typeface="Wingdings" panose="05000000000000000000" pitchFamily="2" charset="2"/>
              <a:buChar char="v"/>
              <a:tabLst>
                <a:tab pos="680085" algn="l"/>
              </a:tabLst>
            </a:pPr>
            <a:r>
              <a:rPr lang="uk-UA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фіскальна політика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передбачає оперування державним бюджетом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податкову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33375" lvl="0" algn="just">
              <a:spcAft>
                <a:spcPts val="0"/>
              </a:spcAft>
              <a:buSzPts val="1400"/>
              <a:buFont typeface="Wingdings" panose="05000000000000000000" pitchFamily="2" charset="2"/>
              <a:buChar char="v"/>
              <a:tabLst>
                <a:tab pos="680085" algn="l"/>
              </a:tabLst>
            </a:pPr>
            <a:r>
              <a:rPr lang="uk-UA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грошово-кредитна політика</a:t>
            </a:r>
            <a:r>
              <a:rPr lang="uk-UA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 якої проявляється у контролі 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грошовою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пропозицією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грошової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(операції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ринку,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валютну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інтервенцію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кредитної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(зміна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ставки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відсотка,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норми обов’язкових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резервів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R="337185" lvl="0" algn="just">
              <a:spcAft>
                <a:spcPts val="0"/>
              </a:spcAft>
              <a:buSzPts val="1400"/>
              <a:buFont typeface="Wingdings" panose="05000000000000000000" pitchFamily="2" charset="2"/>
              <a:buChar char="v"/>
              <a:tabLst>
                <a:tab pos="680085" algn="l"/>
              </a:tabLst>
            </a:pPr>
            <a:r>
              <a:rPr lang="uk-UA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uk-UA" i="1" u="sng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uk-UA" i="1" u="sng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доходів</a:t>
            </a:r>
            <a:r>
              <a:rPr lang="uk-UA" i="1" u="sng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вільного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заробітної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плати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цін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їх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декретного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R="337185" lvl="0" algn="just">
              <a:spcAft>
                <a:spcPts val="0"/>
              </a:spcAft>
              <a:buSzPts val="1400"/>
              <a:buFont typeface="Wingdings" panose="05000000000000000000" pitchFamily="2" charset="2"/>
              <a:buChar char="v"/>
              <a:tabLst>
                <a:tab pos="680085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34645" lvl="0" algn="just">
              <a:spcAft>
                <a:spcPts val="0"/>
              </a:spcAft>
              <a:buSzPts val="1400"/>
              <a:buFont typeface="Wingdings" panose="05000000000000000000" pitchFamily="2" charset="2"/>
              <a:buChar char="v"/>
              <a:tabLst>
                <a:tab pos="680085" algn="l"/>
              </a:tabLst>
            </a:pPr>
            <a:r>
              <a:rPr lang="uk-UA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зовнішньоекономічна політика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(торговельна політика – протекціонізм чи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вільна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торгівля,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обмінного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курсу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90056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4. Фактори функціонування </a:t>
            </a:r>
            <a:r>
              <a:rPr lang="uk-UA" dirty="0" err="1" smtClean="0"/>
              <a:t>нац</a:t>
            </a:r>
            <a:r>
              <a:rPr lang="uk-UA" dirty="0" smtClean="0"/>
              <a:t>. </a:t>
            </a:r>
            <a:r>
              <a:rPr lang="uk-UA" dirty="0"/>
              <a:t>економіки.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02043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42379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Фактори зовнішнього впливу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Економічні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uk-UA" dirty="0" smtClean="0"/>
              <a:t>передбачають </a:t>
            </a:r>
            <a:r>
              <a:rPr lang="uk-UA" dirty="0"/>
              <a:t>дослідження: </a:t>
            </a:r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міжнародного </a:t>
            </a:r>
            <a:r>
              <a:rPr lang="uk-UA" dirty="0"/>
              <a:t>поділу праці, адже саме він визначає профіль національної економіки певної країни</a:t>
            </a:r>
            <a:r>
              <a:rPr lang="uk-UA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домінування </a:t>
            </a:r>
            <a:r>
              <a:rPr lang="uk-UA" dirty="0"/>
              <a:t>країни на світовому ринку, «торгових війн», світової економічної ситуації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Політичні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/>
              <a:t>зовнішня</a:t>
            </a:r>
            <a:r>
              <a:rPr lang="ru-RU" dirty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держав </a:t>
            </a:r>
            <a:r>
              <a:rPr lang="ru-RU" dirty="0" err="1"/>
              <a:t>відносно</a:t>
            </a:r>
            <a:r>
              <a:rPr lang="ru-RU" dirty="0"/>
              <a:t> до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членство </a:t>
            </a:r>
            <a:r>
              <a:rPr lang="ru-RU" dirty="0" err="1"/>
              <a:t>країни</a:t>
            </a:r>
            <a:r>
              <a:rPr lang="ru-RU" dirty="0"/>
              <a:t> у </a:t>
            </a:r>
            <a:r>
              <a:rPr lang="ru-RU" dirty="0" err="1"/>
              <a:t>торговополітичному</a:t>
            </a:r>
            <a:r>
              <a:rPr lang="ru-RU" dirty="0"/>
              <a:t>, </a:t>
            </a:r>
            <a:r>
              <a:rPr lang="ru-RU" dirty="0" err="1"/>
              <a:t>військово-політичному</a:t>
            </a:r>
            <a:r>
              <a:rPr lang="ru-RU" dirty="0"/>
              <a:t> </a:t>
            </a:r>
            <a:r>
              <a:rPr lang="ru-RU" dirty="0" err="1"/>
              <a:t>союзі</a:t>
            </a:r>
            <a:r>
              <a:rPr lang="ru-RU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стан </a:t>
            </a:r>
            <a:r>
              <a:rPr lang="ru-RU" dirty="0" err="1"/>
              <a:t>війни</a:t>
            </a:r>
            <a:r>
              <a:rPr lang="ru-RU" dirty="0"/>
              <a:t> з </a:t>
            </a:r>
            <a:r>
              <a:rPr lang="ru-RU" dirty="0" err="1"/>
              <a:t>тими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державами</a:t>
            </a:r>
            <a:endParaRPr lang="uk-UA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Демографічні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>
          <a:xfrm>
            <a:off x="7224155" y="5149185"/>
            <a:ext cx="3070025" cy="1124025"/>
          </a:xfrm>
        </p:spPr>
        <p:txBody>
          <a:bodyPr/>
          <a:lstStyle/>
          <a:p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економіку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експансії</a:t>
            </a:r>
            <a:r>
              <a:rPr lang="ru-RU" dirty="0"/>
              <a:t> в </a:t>
            </a:r>
            <a:r>
              <a:rPr lang="ru-RU" dirty="0" err="1"/>
              <a:t>країну</a:t>
            </a:r>
            <a:r>
              <a:rPr lang="ru-RU" dirty="0"/>
              <a:t> так </a:t>
            </a:r>
            <a:r>
              <a:rPr lang="ru-RU" dirty="0" err="1"/>
              <a:t>званої</a:t>
            </a:r>
            <a:r>
              <a:rPr lang="ru-RU" dirty="0"/>
              <a:t> «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»</a:t>
            </a:r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12</a:t>
            </a:fld>
            <a:endParaRPr lang="uk-UA"/>
          </a:p>
        </p:txBody>
      </p:sp>
      <p:sp>
        <p:nvSpPr>
          <p:cNvPr id="10" name="Текст 6"/>
          <p:cNvSpPr txBox="1">
            <a:spLocks/>
          </p:cNvSpPr>
          <p:nvPr/>
        </p:nvSpPr>
        <p:spPr>
          <a:xfrm>
            <a:off x="7224155" y="4436010"/>
            <a:ext cx="3070025" cy="5762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Культурні</a:t>
            </a:r>
            <a:endParaRPr lang="uk-UA" dirty="0"/>
          </a:p>
        </p:txBody>
      </p:sp>
      <p:sp>
        <p:nvSpPr>
          <p:cNvPr id="11" name="Текст 7"/>
          <p:cNvSpPr txBox="1">
            <a:spLocks/>
          </p:cNvSpPr>
          <p:nvPr/>
        </p:nvSpPr>
        <p:spPr>
          <a:xfrm>
            <a:off x="7224154" y="3175072"/>
            <a:ext cx="3070025" cy="1124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пов’язані зі зміною напрямків міграційних потоків робочої сили, що загрожує виникненням безробіття в країні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94440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Фактори внутрішнього впливу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0946" y="2179674"/>
            <a:ext cx="3070034" cy="73346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Економічні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передбачають дослідження: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структури національної </a:t>
            </a:r>
            <a:r>
              <a:rPr lang="uk-UA" dirty="0"/>
              <a:t>економіки, структурних зрушень, структурної політики держави</a:t>
            </a:r>
            <a:r>
              <a:rPr lang="uk-UA" dirty="0" smtClean="0"/>
              <a:t>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забезпеченості </a:t>
            </a:r>
            <a:r>
              <a:rPr lang="uk-UA" dirty="0"/>
              <a:t>економіки та розвитку фінансових закладів </a:t>
            </a:r>
            <a:r>
              <a:rPr lang="uk-UA" dirty="0" smtClean="0"/>
              <a:t>ринкової інфраструктури </a:t>
            </a:r>
            <a:r>
              <a:rPr lang="uk-UA" dirty="0"/>
              <a:t>(банків, страхових компаній), </a:t>
            </a:r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фінансової </a:t>
            </a:r>
            <a:r>
              <a:rPr lang="uk-UA" dirty="0"/>
              <a:t>політики </a:t>
            </a:r>
            <a:r>
              <a:rPr lang="uk-UA" dirty="0" smtClean="0"/>
              <a:t>держави (</a:t>
            </a:r>
            <a:r>
              <a:rPr lang="uk-UA" dirty="0"/>
              <a:t>розміру бюджетних витрат та їх забезпеченості бюджетними надходженнями)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56025" y="2179674"/>
            <a:ext cx="3063240" cy="73346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/>
              <a:t>Соціально-демографічні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uk-UA" dirty="0"/>
              <a:t>дозволяють охарактеризувати населення країни як один з найважливіших елементів її економічного потенціалу </a:t>
            </a:r>
            <a:r>
              <a:rPr lang="uk-UA" dirty="0" smtClean="0"/>
              <a:t>через показники: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зайнятості </a:t>
            </a:r>
            <a:r>
              <a:rPr lang="uk-UA" dirty="0"/>
              <a:t>та безробіття населення, </a:t>
            </a:r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рівень </a:t>
            </a:r>
            <a:r>
              <a:rPr lang="uk-UA" dirty="0"/>
              <a:t>та якість життя, </a:t>
            </a:r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smtClean="0"/>
              <a:t>рівень </a:t>
            </a:r>
            <a:r>
              <a:rPr lang="uk-UA" dirty="0"/>
              <a:t>доходів, освіти та інші.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7224156" y="2179674"/>
            <a:ext cx="3070025" cy="73346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/>
              <a:t>Економіко-географічні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>
          <a:xfrm>
            <a:off x="7224155" y="5149185"/>
            <a:ext cx="3070025" cy="1124025"/>
          </a:xfrm>
        </p:spPr>
        <p:txBody>
          <a:bodyPr/>
          <a:lstStyle/>
          <a:p>
            <a:r>
              <a:rPr lang="uk-UA" dirty="0" smtClean="0"/>
              <a:t>передбачають </a:t>
            </a:r>
            <a:r>
              <a:rPr lang="uk-UA" dirty="0"/>
              <a:t>дослідження </a:t>
            </a:r>
            <a:r>
              <a:rPr lang="uk-UA" dirty="0" smtClean="0"/>
              <a:t>структури органів </a:t>
            </a:r>
            <a:r>
              <a:rPr lang="uk-UA" dirty="0"/>
              <a:t>управління економікою, механізми, цілі та методи управління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13</a:t>
            </a:fld>
            <a:endParaRPr lang="uk-UA"/>
          </a:p>
        </p:txBody>
      </p:sp>
      <p:sp>
        <p:nvSpPr>
          <p:cNvPr id="10" name="Текст 6"/>
          <p:cNvSpPr txBox="1">
            <a:spLocks/>
          </p:cNvSpPr>
          <p:nvPr/>
        </p:nvSpPr>
        <p:spPr>
          <a:xfrm>
            <a:off x="7224155" y="4254041"/>
            <a:ext cx="3070025" cy="7582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Організаційно-управлінські</a:t>
            </a:r>
          </a:p>
        </p:txBody>
      </p:sp>
      <p:sp>
        <p:nvSpPr>
          <p:cNvPr id="11" name="Текст 7"/>
          <p:cNvSpPr txBox="1">
            <a:spLocks/>
          </p:cNvSpPr>
          <p:nvPr/>
        </p:nvSpPr>
        <p:spPr>
          <a:xfrm>
            <a:off x="7224154" y="3175072"/>
            <a:ext cx="3070025" cy="1124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 smtClean="0"/>
              <a:t>економічно-географічного</a:t>
            </a:r>
            <a:r>
              <a:rPr lang="ru-RU" dirty="0" smtClean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та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ресурсами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58566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5. Типи національних економічних систем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56941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Економічна</a:t>
            </a:r>
            <a:r>
              <a:rPr lang="ru-RU" dirty="0"/>
              <a:t> система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впорядкована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75186"/>
              </p:ext>
            </p:extLst>
          </p:nvPr>
        </p:nvGraphicFramePr>
        <p:xfrm>
          <a:off x="681038" y="2336800"/>
          <a:ext cx="10865920" cy="4127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6942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Типи економічних систем</a:t>
            </a:r>
            <a:endParaRPr lang="uk-UA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882667"/>
              </p:ext>
            </p:extLst>
          </p:nvPr>
        </p:nvGraphicFramePr>
        <p:xfrm>
          <a:off x="681038" y="2336800"/>
          <a:ext cx="10323660" cy="4276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7498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Механізми </a:t>
            </a:r>
            <a:r>
              <a:rPr lang="uk-UA" dirty="0"/>
              <a:t>регулювання економічних процесів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75143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17</a:t>
            </a:fld>
            <a:endParaRPr lang="uk-UA"/>
          </a:p>
        </p:txBody>
      </p:sp>
      <p:sp>
        <p:nvSpPr>
          <p:cNvPr id="6" name="Овальная выноска 5"/>
          <p:cNvSpPr/>
          <p:nvPr/>
        </p:nvSpPr>
        <p:spPr>
          <a:xfrm>
            <a:off x="10526234" y="2764465"/>
            <a:ext cx="1562986" cy="1307805"/>
          </a:xfrm>
          <a:prstGeom prst="wedgeEllipseCallout">
            <a:avLst>
              <a:gd name="adj1" fmla="val -62500"/>
              <a:gd name="adj2" fmla="val 503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Принципи</a:t>
            </a:r>
            <a:endParaRPr lang="uk-UA" sz="1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10519722" y="4992719"/>
            <a:ext cx="1562986" cy="1307805"/>
          </a:xfrm>
          <a:prstGeom prst="wedgeEllipseCallout">
            <a:avLst>
              <a:gd name="adj1" fmla="val -62500"/>
              <a:gd name="adj2" fmla="val -285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Переваги/ недоліки</a:t>
            </a:r>
            <a:endParaRPr lang="uk-UA" sz="1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5726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Механізми </a:t>
            </a:r>
            <a:r>
              <a:rPr lang="uk-UA" dirty="0"/>
              <a:t>регулювання економічних процесів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837748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18</a:t>
            </a:fld>
            <a:endParaRPr lang="uk-UA"/>
          </a:p>
        </p:txBody>
      </p:sp>
      <p:sp>
        <p:nvSpPr>
          <p:cNvPr id="6" name="Овальная выноска 5"/>
          <p:cNvSpPr/>
          <p:nvPr/>
        </p:nvSpPr>
        <p:spPr>
          <a:xfrm>
            <a:off x="10526234" y="2764465"/>
            <a:ext cx="1562986" cy="1307805"/>
          </a:xfrm>
          <a:prstGeom prst="wedgeEllipseCallout">
            <a:avLst>
              <a:gd name="adj1" fmla="val -62500"/>
              <a:gd name="adj2" fmla="val 503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Принципи</a:t>
            </a:r>
            <a:endParaRPr lang="uk-UA" sz="1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10519722" y="4992719"/>
            <a:ext cx="1562986" cy="1307805"/>
          </a:xfrm>
          <a:prstGeom prst="wedgeEllipseCallout">
            <a:avLst>
              <a:gd name="adj1" fmla="val -62500"/>
              <a:gd name="adj2" fmla="val -285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Переваги/ недоліки</a:t>
            </a:r>
            <a:endParaRPr lang="uk-UA" sz="1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86824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Механізми </a:t>
            </a:r>
            <a:r>
              <a:rPr lang="uk-UA" dirty="0"/>
              <a:t>регулювання економічних процесів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723726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19</a:t>
            </a:fld>
            <a:endParaRPr lang="uk-UA"/>
          </a:p>
        </p:txBody>
      </p:sp>
      <p:sp>
        <p:nvSpPr>
          <p:cNvPr id="6" name="Овальная выноска 5"/>
          <p:cNvSpPr/>
          <p:nvPr/>
        </p:nvSpPr>
        <p:spPr>
          <a:xfrm>
            <a:off x="10525037" y="4136231"/>
            <a:ext cx="1562986" cy="1307805"/>
          </a:xfrm>
          <a:prstGeom prst="wedgeEllipseCallout">
            <a:avLst>
              <a:gd name="adj1" fmla="val -62500"/>
              <a:gd name="adj2" fmla="val 503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Принципи</a:t>
            </a:r>
            <a:endParaRPr lang="uk-UA" sz="1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4423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22248" y="2111413"/>
            <a:ext cx="10058400" cy="338562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1. </a:t>
            </a:r>
            <a:r>
              <a:rPr lang="ru-RU" sz="2000" dirty="0" err="1"/>
              <a:t>Національна</a:t>
            </a:r>
            <a:r>
              <a:rPr lang="ru-RU" sz="2000" dirty="0"/>
              <a:t> </a:t>
            </a:r>
            <a:r>
              <a:rPr lang="ru-RU" sz="2000" dirty="0" err="1"/>
              <a:t>економіка</a:t>
            </a:r>
            <a:r>
              <a:rPr lang="ru-RU" sz="2000" dirty="0"/>
              <a:t> як </a:t>
            </a:r>
            <a:r>
              <a:rPr lang="ru-RU" sz="2000" dirty="0" err="1"/>
              <a:t>соціально-економічна</a:t>
            </a:r>
            <a:r>
              <a:rPr lang="ru-RU" sz="2000" dirty="0"/>
              <a:t> система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2. </a:t>
            </a:r>
            <a:r>
              <a:rPr lang="ru-RU" sz="2000" dirty="0" err="1"/>
              <a:t>Складові</a:t>
            </a:r>
            <a:r>
              <a:rPr lang="ru-RU" sz="2000" dirty="0"/>
              <a:t> </a:t>
            </a:r>
            <a:r>
              <a:rPr lang="ru-RU" sz="2000" dirty="0" err="1"/>
              <a:t>національної</a:t>
            </a:r>
            <a:r>
              <a:rPr lang="ru-RU" sz="2000" dirty="0"/>
              <a:t> </a:t>
            </a:r>
            <a:r>
              <a:rPr lang="ru-RU" sz="2000" dirty="0" err="1"/>
              <a:t>економіки</a:t>
            </a:r>
            <a:r>
              <a:rPr lang="ru-RU" sz="2000" dirty="0" smtClean="0"/>
              <a:t>: </a:t>
            </a:r>
            <a:r>
              <a:rPr lang="ru-RU" sz="2000" dirty="0" err="1" smtClean="0"/>
              <a:t>суб’єкти</a:t>
            </a:r>
            <a:r>
              <a:rPr lang="ru-RU" sz="2000" dirty="0"/>
              <a:t>, </a:t>
            </a:r>
            <a:r>
              <a:rPr lang="ru-RU" sz="2000" dirty="0" err="1" smtClean="0"/>
              <a:t>сектори</a:t>
            </a:r>
            <a:r>
              <a:rPr lang="ru-RU" sz="2000" dirty="0"/>
              <a:t>, </a:t>
            </a:r>
            <a:r>
              <a:rPr lang="ru-RU" sz="2000" dirty="0" err="1"/>
              <a:t>сфери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3. </a:t>
            </a:r>
            <a:r>
              <a:rPr lang="uk-UA" sz="2000" dirty="0"/>
              <a:t>Основні цілі національної </a:t>
            </a:r>
            <a:r>
              <a:rPr lang="uk-UA" sz="2000" dirty="0" smtClean="0"/>
              <a:t>економіки.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>4. Фактори функціонування національної економіки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/>
              <a:t>5. Типи національних економічних </a:t>
            </a:r>
            <a:r>
              <a:rPr lang="uk-UA" sz="2000" dirty="0" smtClean="0"/>
              <a:t>систем.</a:t>
            </a:r>
            <a:br>
              <a:rPr lang="uk-UA" sz="2000" dirty="0" smtClean="0"/>
            </a:br>
            <a:r>
              <a:rPr lang="uk-UA" sz="2000" dirty="0" smtClean="0"/>
              <a:t>6. </a:t>
            </a:r>
            <a:r>
              <a:rPr lang="ru-RU" sz="2000" dirty="0" err="1"/>
              <a:t>Види</a:t>
            </a:r>
            <a:r>
              <a:rPr lang="ru-RU" sz="2000" dirty="0"/>
              <a:t> та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регулювання</a:t>
            </a:r>
            <a:r>
              <a:rPr lang="ru-RU" sz="2000" dirty="0"/>
              <a:t> </a:t>
            </a:r>
            <a:r>
              <a:rPr lang="ru-RU" sz="2000" dirty="0" err="1"/>
              <a:t>економіки</a:t>
            </a:r>
            <a:r>
              <a:rPr lang="ru-RU" sz="2000" dirty="0"/>
              <a:t> </a:t>
            </a:r>
            <a:r>
              <a:rPr lang="ru-RU" sz="2000" dirty="0" err="1"/>
              <a:t>змішаного</a:t>
            </a:r>
            <a:r>
              <a:rPr lang="ru-RU" sz="2000" dirty="0"/>
              <a:t> </a:t>
            </a:r>
            <a:r>
              <a:rPr lang="ru-RU" sz="2000" dirty="0" smtClean="0"/>
              <a:t>типу.</a:t>
            </a:r>
            <a:endParaRPr lang="uk-UA" sz="2000" dirty="0"/>
          </a:p>
        </p:txBody>
      </p:sp>
      <p:sp>
        <p:nvSpPr>
          <p:cNvPr id="7" name="Заголовок 5"/>
          <p:cNvSpPr txBox="1">
            <a:spLocks/>
          </p:cNvSpPr>
          <p:nvPr/>
        </p:nvSpPr>
        <p:spPr>
          <a:xfrm>
            <a:off x="1222248" y="881581"/>
            <a:ext cx="6507622" cy="702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tx2"/>
                </a:solidFill>
              </a:rPr>
              <a:t>Питання лекції:</a:t>
            </a:r>
            <a:endParaRPr lang="uk-UA" dirty="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41960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6. </a:t>
            </a:r>
            <a:r>
              <a:rPr lang="ru-RU" dirty="0" err="1"/>
              <a:t>Види</a:t>
            </a:r>
            <a:r>
              <a:rPr lang="ru-RU" dirty="0"/>
              <a:t> та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змішаного</a:t>
            </a:r>
            <a:r>
              <a:rPr lang="ru-RU" dirty="0"/>
              <a:t> </a:t>
            </a:r>
            <a:r>
              <a:rPr lang="ru-RU" dirty="0" smtClean="0"/>
              <a:t>типу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1113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та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змішаного</a:t>
            </a:r>
            <a:r>
              <a:rPr lang="ru-RU" dirty="0"/>
              <a:t> типу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446111"/>
              </p:ext>
            </p:extLst>
          </p:nvPr>
        </p:nvGraphicFramePr>
        <p:xfrm>
          <a:off x="680321" y="2028455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21</a:t>
            </a:fld>
            <a:endParaRPr lang="uk-UA"/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850605" y="5209954"/>
            <a:ext cx="4614530" cy="1339702"/>
          </a:xfrm>
          <a:prstGeom prst="upArrowCallout">
            <a:avLst>
              <a:gd name="adj1" fmla="val 28774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державний сектор не перевищує</a:t>
            </a:r>
          </a:p>
          <a:p>
            <a:pPr algn="ctr"/>
            <a:r>
              <a:rPr lang="uk-UA" sz="1400" dirty="0" smtClean="0"/>
              <a:t>10%, державні витрати сягають 30-35% від ВВП, переважають правові та</a:t>
            </a:r>
          </a:p>
          <a:p>
            <a:pPr algn="ctr"/>
            <a:r>
              <a:rPr lang="uk-UA" sz="1400" dirty="0" smtClean="0"/>
              <a:t>економічні методи регулювання</a:t>
            </a:r>
            <a:endParaRPr lang="uk-UA" sz="1400" dirty="0"/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5635419" y="5199322"/>
            <a:ext cx="4614530" cy="1339702"/>
          </a:xfrm>
          <a:prstGeom prst="upArrowCallout">
            <a:avLst>
              <a:gd name="adj1" fmla="val 28774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державний сектор відіграє істотну роль (сягає 10-20%), державні витрати сягають 45-50% від ВВП, для регулювання активно використовуються прямі, адміністративні та специфічні методи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5361564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Американська (ліберальна)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/>
              <a:t>активності</a:t>
            </a:r>
            <a:r>
              <a:rPr lang="ru-RU" dirty="0"/>
              <a:t> й </a:t>
            </a:r>
            <a:r>
              <a:rPr lang="ru-RU" dirty="0" err="1"/>
              <a:t>зусиль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 smtClean="0"/>
              <a:t>населення</a:t>
            </a:r>
            <a:r>
              <a:rPr lang="ru-RU" dirty="0"/>
              <a:t>,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держава </a:t>
            </a:r>
            <a:r>
              <a:rPr lang="ru-RU" dirty="0" err="1" smtClean="0"/>
              <a:t>втручається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регулюються</a:t>
            </a:r>
            <a:r>
              <a:rPr lang="ru-RU" dirty="0"/>
              <a:t> </a:t>
            </a:r>
            <a:r>
              <a:rPr lang="ru-RU" dirty="0" err="1"/>
              <a:t>ринковим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встановлення</a:t>
            </a:r>
            <a:r>
              <a:rPr lang="ru-RU" dirty="0"/>
              <a:t> «правил </a:t>
            </a:r>
            <a:r>
              <a:rPr lang="ru-RU" dirty="0" err="1"/>
              <a:t>гри</a:t>
            </a:r>
            <a:r>
              <a:rPr lang="ru-RU" dirty="0"/>
              <a:t>» та </a:t>
            </a:r>
            <a:r>
              <a:rPr lang="ru-RU" dirty="0" err="1"/>
              <a:t>сприятливих</a:t>
            </a:r>
            <a:r>
              <a:rPr lang="ru-RU" dirty="0"/>
              <a:t> умов для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макроекономічний</a:t>
            </a:r>
            <a:r>
              <a:rPr lang="ru-RU" dirty="0" smtClean="0"/>
              <a:t> координатор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sz="36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центральний</a:t>
            </a:r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банк</a:t>
            </a:r>
            <a:r>
              <a:rPr lang="ru-RU" dirty="0"/>
              <a:t>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/>
              <a:t>реального сектора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опосередковано</a:t>
            </a:r>
            <a:r>
              <a:rPr lang="ru-RU" dirty="0"/>
              <a:t> через </a:t>
            </a:r>
            <a:r>
              <a:rPr lang="ru-RU" dirty="0" err="1"/>
              <a:t>функції</a:t>
            </a:r>
            <a:r>
              <a:rPr lang="ru-RU" dirty="0"/>
              <a:t> центрального банку, шляхом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фінансові</a:t>
            </a:r>
            <a:r>
              <a:rPr lang="ru-RU" dirty="0"/>
              <a:t> ринки та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18265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Європейська (соціал-демократична)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посилена увага </a:t>
            </a:r>
            <a:r>
              <a:rPr lang="uk-UA" dirty="0"/>
              <a:t>до соціальної сфери,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рівня </a:t>
            </a:r>
            <a:r>
              <a:rPr lang="uk-UA" dirty="0"/>
              <a:t>зайнятості,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соціального </a:t>
            </a:r>
            <a:r>
              <a:rPr lang="uk-UA" dirty="0"/>
              <a:t>забезпечення,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трудових </a:t>
            </a:r>
            <a:r>
              <a:rPr lang="uk-UA" dirty="0"/>
              <a:t>відносин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жорсткої </a:t>
            </a:r>
            <a:r>
              <a:rPr lang="uk-UA" dirty="0"/>
              <a:t>політики доходів</a:t>
            </a:r>
            <a:r>
              <a:rPr lang="ru-RU" dirty="0" smtClean="0"/>
              <a:t>. 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активне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у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і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сильної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домінування</a:t>
            </a:r>
            <a:r>
              <a:rPr lang="ru-RU" dirty="0" smtClean="0"/>
              <a:t> </a:t>
            </a:r>
            <a:r>
              <a:rPr lang="ru-RU" dirty="0" err="1"/>
              <a:t>ідей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й </a:t>
            </a:r>
            <a:r>
              <a:rPr lang="ru-RU" dirty="0" err="1"/>
              <a:t>солідарності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75010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Японська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централізоване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 smtClean="0"/>
              <a:t>соціально-економічного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з боку </a:t>
            </a:r>
            <a:r>
              <a:rPr lang="ru-RU" dirty="0" err="1"/>
              <a:t>держави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опосередкованих</a:t>
            </a:r>
            <a:r>
              <a:rPr lang="ru-RU" dirty="0"/>
              <a:t> та </a:t>
            </a:r>
            <a:r>
              <a:rPr lang="ru-RU" dirty="0" err="1"/>
              <a:t>неформальних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державного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домінує</a:t>
            </a:r>
            <a:r>
              <a:rPr lang="ru-RU" dirty="0"/>
              <a:t> </a:t>
            </a:r>
            <a:r>
              <a:rPr lang="ru-RU" dirty="0" err="1"/>
              <a:t>психологія</a:t>
            </a:r>
            <a:r>
              <a:rPr lang="ru-RU" dirty="0"/>
              <a:t> </a:t>
            </a:r>
            <a:r>
              <a:rPr lang="ru-RU" dirty="0" err="1"/>
              <a:t>колективізму</a:t>
            </a:r>
            <a:r>
              <a:rPr lang="ru-RU" dirty="0"/>
              <a:t>, </a:t>
            </a:r>
            <a:r>
              <a:rPr lang="ru-RU" dirty="0" err="1"/>
              <a:t>солідарності</a:t>
            </a:r>
            <a:r>
              <a:rPr lang="ru-RU" dirty="0"/>
              <a:t>, </a:t>
            </a:r>
            <a:r>
              <a:rPr lang="ru-RU" dirty="0" err="1"/>
              <a:t>підпорядкування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колективнимі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71459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Китайська модель - </a:t>
            </a:r>
            <a:r>
              <a:rPr lang="uk-UA" dirty="0"/>
              <a:t>соціалізм з китайською специфікою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державна</a:t>
            </a:r>
            <a:r>
              <a:rPr lang="ru-RU" dirty="0"/>
              <a:t>, </a:t>
            </a:r>
            <a:r>
              <a:rPr lang="ru-RU" dirty="0" err="1"/>
              <a:t>колективна</a:t>
            </a:r>
            <a:r>
              <a:rPr lang="ru-RU" dirty="0"/>
              <a:t>, приватна та </a:t>
            </a:r>
            <a:r>
              <a:rPr lang="ru-RU" dirty="0" err="1"/>
              <a:t>індивідуальна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на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/>
              <a:t>власність</a:t>
            </a:r>
            <a:r>
              <a:rPr lang="ru-RU" dirty="0"/>
              <a:t> представлена великими та </a:t>
            </a:r>
            <a:r>
              <a:rPr lang="ru-RU" dirty="0" err="1"/>
              <a:t>середніми</a:t>
            </a:r>
            <a:r>
              <a:rPr lang="ru-RU" dirty="0"/>
              <a:t> </a:t>
            </a:r>
            <a:r>
              <a:rPr lang="ru-RU" dirty="0" err="1"/>
              <a:t>підприємствами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транспорту, </a:t>
            </a:r>
            <a:r>
              <a:rPr lang="ru-RU" dirty="0" err="1"/>
              <a:t>зв'язку</a:t>
            </a:r>
            <a:r>
              <a:rPr lang="ru-RU" dirty="0"/>
              <a:t>,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Колективна власність представлена дрібними підприємствами у місті і на селі, великими колективними підприємствами з високим рівнем усуспільнення і чисельністю зайнятих понад тисячу осіб, виробничо-кооперативними групами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Приватну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7-8 </a:t>
            </a:r>
            <a:r>
              <a:rPr lang="ru-RU" dirty="0" err="1"/>
              <a:t>найманих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. 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74882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Китайська модель - </a:t>
            </a:r>
            <a:r>
              <a:rPr lang="uk-UA" dirty="0"/>
              <a:t>соціалізм з китайською специфікою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З 1978 року в Китаї проводилась економічна реформа, яка охопила три етапи: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1</a:t>
            </a:r>
            <a:r>
              <a:rPr lang="uk-UA" dirty="0"/>
              <a:t>) сільську лібералізацію (передачу земель в оренду і вивільнення цін на власницьку ініціативу фермерів</a:t>
            </a:r>
            <a:r>
              <a:rPr lang="uk-UA" dirty="0" smtClean="0"/>
              <a:t>), </a:t>
            </a:r>
            <a:r>
              <a:rPr lang="ru-RU" dirty="0"/>
              <a:t>«</a:t>
            </a:r>
            <a:r>
              <a:rPr lang="ru-RU" dirty="0" err="1"/>
              <a:t>планова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– основа, </a:t>
            </a:r>
            <a:r>
              <a:rPr lang="ru-RU" dirty="0" err="1"/>
              <a:t>ринкове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– </a:t>
            </a:r>
            <a:r>
              <a:rPr lang="ru-RU" dirty="0" err="1"/>
              <a:t>доповнення</a:t>
            </a:r>
            <a:r>
              <a:rPr lang="ru-RU" dirty="0"/>
              <a:t>»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2</a:t>
            </a:r>
            <a:r>
              <a:rPr lang="uk-UA" dirty="0"/>
              <a:t>) відкриття економіки для міжнародної </a:t>
            </a:r>
            <a:r>
              <a:rPr lang="uk-UA" dirty="0" smtClean="0"/>
              <a:t>торгівлі </a:t>
            </a:r>
            <a:r>
              <a:rPr lang="uk-UA" dirty="0"/>
              <a:t> «планова товарна економіка»</a:t>
            </a:r>
            <a:r>
              <a:rPr lang="uk-UA" dirty="0" smtClean="0"/>
              <a:t>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3</a:t>
            </a:r>
            <a:r>
              <a:rPr lang="uk-UA" dirty="0"/>
              <a:t>) розширення самостійності промислових </a:t>
            </a:r>
            <a:r>
              <a:rPr lang="uk-UA" dirty="0" smtClean="0"/>
              <a:t>підприємств </a:t>
            </a:r>
            <a:r>
              <a:rPr lang="uk-UA" dirty="0"/>
              <a:t>«соціальна ринкова економіка»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Колективна власність представлена дрібними підприємствами у місті і на селі, великими колективними підприємствами з високим рівнем усуспільнення і чисельністю зайнятих понад тисячу осіб, виробничо-кооперативними групами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Приватну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7-8 </a:t>
            </a:r>
            <a:r>
              <a:rPr lang="ru-RU" dirty="0" err="1"/>
              <a:t>найманих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. 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Держава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на </a:t>
            </a:r>
            <a:r>
              <a:rPr lang="ru-RU" dirty="0" err="1"/>
              <a:t>макрорівні</a:t>
            </a:r>
            <a:r>
              <a:rPr lang="ru-RU" dirty="0"/>
              <a:t>, </a:t>
            </a:r>
            <a:r>
              <a:rPr lang="ru-RU" dirty="0" err="1"/>
              <a:t>ринок</a:t>
            </a:r>
            <a:r>
              <a:rPr lang="ru-RU" dirty="0"/>
              <a:t> – на </a:t>
            </a:r>
            <a:r>
              <a:rPr lang="ru-RU" dirty="0" err="1"/>
              <a:t>мікрорівні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28821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1.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як </a:t>
            </a:r>
            <a:r>
              <a:rPr lang="ru-RU" dirty="0" err="1"/>
              <a:t>соціально-економічна</a:t>
            </a:r>
            <a:r>
              <a:rPr lang="ru-RU" dirty="0"/>
              <a:t> система </a:t>
            </a:r>
            <a:r>
              <a:rPr lang="ru-RU" dirty="0" err="1" smtClean="0"/>
              <a:t>країни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Складна </a:t>
            </a:r>
            <a:r>
              <a:rPr lang="uk-UA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цілісна господарська система, яка являє собою взаємопов’язані сектори, сфери, галузі. </a:t>
            </a:r>
            <a:endParaRPr lang="uk-UA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uk-UA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національній економіці у єдиному комплексі поєднані виробництво, реалізація, обмін і споживання матеріальних благ, послуг та духовних цінностей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alt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/>
              <a:t>У ході наукових дискусій сформувався єдиний підхід до визначення національної економіки – вона розглядається як господарство конкретної країни, а саме – продукт історичного розвитку; сукупність усіх галузей, </a:t>
            </a:r>
            <a:r>
              <a:rPr lang="uk-UA" dirty="0" err="1"/>
              <a:t>регіонівкраїни</a:t>
            </a:r>
            <a:r>
              <a:rPr lang="uk-UA" dirty="0"/>
              <a:t>, суб’єктів, що поєднані у єдиний організм багатосторонніми економічними зв’язками та інтересами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84101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національної економіки: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5047" y="2379402"/>
            <a:ext cx="10049133" cy="35993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b="1" u="sng" dirty="0" err="1" smtClean="0"/>
              <a:t>загальним</a:t>
            </a:r>
            <a:r>
              <a:rPr lang="ru-RU" sz="2000" b="1" u="sng" dirty="0" smtClean="0"/>
              <a:t> </a:t>
            </a:r>
            <a:r>
              <a:rPr lang="ru-RU" sz="2000" b="1" u="sng" dirty="0" err="1"/>
              <a:t>економічним</a:t>
            </a:r>
            <a:r>
              <a:rPr lang="ru-RU" sz="2000" b="1" u="sng" dirty="0"/>
              <a:t> </a:t>
            </a:r>
            <a:r>
              <a:rPr lang="ru-RU" sz="2000" b="1" u="sng" dirty="0" err="1"/>
              <a:t>середовищем</a:t>
            </a:r>
            <a:r>
              <a:rPr lang="ru-RU" sz="2000" dirty="0"/>
              <a:t>, в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діють</a:t>
            </a:r>
            <a:r>
              <a:rPr lang="ru-RU" sz="2000" dirty="0"/>
              <a:t> </a:t>
            </a:r>
            <a:r>
              <a:rPr lang="ru-RU" sz="2000" dirty="0" err="1"/>
              <a:t>господарюючі</a:t>
            </a:r>
            <a:r>
              <a:rPr lang="ru-RU" sz="2000" dirty="0"/>
              <a:t> </a:t>
            </a:r>
            <a:r>
              <a:rPr lang="ru-RU" sz="2000" dirty="0" err="1"/>
              <a:t>суб'єкти</a:t>
            </a:r>
            <a:r>
              <a:rPr lang="ru-RU" sz="2000" dirty="0"/>
              <a:t> з </a:t>
            </a:r>
            <a:r>
              <a:rPr lang="ru-RU" sz="2000" dirty="0" err="1"/>
              <a:t>загальним</a:t>
            </a:r>
            <a:r>
              <a:rPr lang="ru-RU" sz="2000" dirty="0"/>
              <a:t> </a:t>
            </a:r>
            <a:r>
              <a:rPr lang="ru-RU" sz="2000" dirty="0" err="1"/>
              <a:t>законодавством</a:t>
            </a:r>
            <a:r>
              <a:rPr lang="ru-RU" sz="2000" dirty="0"/>
              <a:t>, </a:t>
            </a:r>
            <a:r>
              <a:rPr lang="ru-RU" sz="2000" dirty="0" err="1"/>
              <a:t>єдиною</a:t>
            </a:r>
            <a:r>
              <a:rPr lang="ru-RU" sz="2000" dirty="0"/>
              <a:t> грошовою </a:t>
            </a:r>
            <a:r>
              <a:rPr lang="ru-RU" sz="2000" dirty="0" err="1"/>
              <a:t>одиницею</a:t>
            </a:r>
            <a:r>
              <a:rPr lang="ru-RU" sz="2000" dirty="0"/>
              <a:t>, </a:t>
            </a:r>
            <a:r>
              <a:rPr lang="ru-RU" sz="2000" dirty="0" err="1"/>
              <a:t>загальною</a:t>
            </a:r>
            <a:r>
              <a:rPr lang="ru-RU" sz="2000" dirty="0"/>
              <a:t> кредитно-грошовою та </a:t>
            </a:r>
            <a:r>
              <a:rPr lang="ru-RU" sz="2000" dirty="0" err="1"/>
              <a:t>фінансовою</a:t>
            </a:r>
            <a:r>
              <a:rPr lang="ru-RU" sz="2000" dirty="0"/>
              <a:t> </a:t>
            </a:r>
            <a:r>
              <a:rPr lang="ru-RU" sz="2000" dirty="0" smtClean="0"/>
              <a:t>системами;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u="sng" dirty="0" err="1" smtClean="0"/>
              <a:t>тісні</a:t>
            </a:r>
            <a:r>
              <a:rPr lang="ru-RU" sz="2000" b="1" u="sng" dirty="0" smtClean="0"/>
              <a:t> </a:t>
            </a:r>
            <a:r>
              <a:rPr lang="ru-RU" sz="2000" b="1" u="sng" dirty="0" err="1" smtClean="0"/>
              <a:t>економічні</a:t>
            </a:r>
            <a:r>
              <a:rPr lang="ru-RU" sz="2000" b="1" u="sng" dirty="0" smtClean="0"/>
              <a:t> </a:t>
            </a:r>
            <a:r>
              <a:rPr lang="ru-RU" sz="2000" b="1" u="sng" dirty="0" err="1" smtClean="0"/>
              <a:t>зв'язки</a:t>
            </a:r>
            <a:r>
              <a:rPr lang="ru-RU" sz="2000" b="1" u="sng" dirty="0" smtClean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господарюючими</a:t>
            </a:r>
            <a:r>
              <a:rPr lang="ru-RU" sz="2000" dirty="0"/>
              <a:t> </a:t>
            </a:r>
            <a:r>
              <a:rPr lang="ru-RU" sz="2000" dirty="0" err="1"/>
              <a:t>суб'єктами</a:t>
            </a:r>
            <a:r>
              <a:rPr lang="ru-RU" sz="2000" dirty="0"/>
              <a:t> </a:t>
            </a:r>
            <a:r>
              <a:rPr lang="ru-RU" sz="2000" dirty="0" err="1"/>
              <a:t>країни</a:t>
            </a:r>
            <a:r>
              <a:rPr lang="ru-RU" sz="2000" dirty="0" smtClean="0"/>
              <a:t>;</a:t>
            </a:r>
            <a:endParaRPr lang="uk-UA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000" dirty="0"/>
              <a:t>територіальною визначеністю із загальним політичним та економічним центром, який виконує регулюючу та координуючу роль, тобто контролює діяльність господарюючих суб'єктів. Цим центром є держава; </a:t>
            </a:r>
            <a:endParaRPr lang="uk-UA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err="1"/>
              <a:t>спільною</a:t>
            </a:r>
            <a:r>
              <a:rPr lang="ru-RU" sz="2000" dirty="0"/>
              <a:t> системою </a:t>
            </a:r>
            <a:r>
              <a:rPr lang="ru-RU" sz="2000" dirty="0" err="1"/>
              <a:t>національного</a:t>
            </a:r>
            <a:r>
              <a:rPr lang="ru-RU" sz="2000" dirty="0"/>
              <a:t> </a:t>
            </a:r>
            <a:r>
              <a:rPr lang="ru-RU" sz="2000" dirty="0" err="1"/>
              <a:t>захисту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свого</a:t>
            </a:r>
            <a:r>
              <a:rPr lang="ru-RU" sz="2000" dirty="0"/>
              <a:t> роду </a:t>
            </a:r>
            <a:r>
              <a:rPr lang="ru-RU" sz="2000" dirty="0" err="1"/>
              <a:t>економічних</a:t>
            </a:r>
            <a:r>
              <a:rPr lang="ru-RU" sz="2000" dirty="0"/>
              <a:t> </a:t>
            </a:r>
            <a:r>
              <a:rPr lang="ru-RU" sz="2000" dirty="0" err="1"/>
              <a:t>кордонів</a:t>
            </a:r>
            <a:r>
              <a:rPr lang="ru-RU" sz="2000" dirty="0"/>
              <a:t> у </a:t>
            </a:r>
            <a:r>
              <a:rPr lang="ru-RU" sz="2000" dirty="0" err="1"/>
              <a:t>вигляді</a:t>
            </a:r>
            <a:r>
              <a:rPr lang="ru-RU" sz="2000" dirty="0"/>
              <a:t> </a:t>
            </a:r>
            <a:r>
              <a:rPr lang="ru-RU" sz="2000" dirty="0" err="1"/>
              <a:t>експортно</a:t>
            </a:r>
            <a:r>
              <a:rPr lang="ru-RU" sz="2000" dirty="0"/>
              <a:t>- </a:t>
            </a:r>
            <a:r>
              <a:rPr lang="ru-RU" sz="2000" dirty="0" err="1"/>
              <a:t>імпортних</a:t>
            </a:r>
            <a:r>
              <a:rPr lang="ru-RU" sz="2000" dirty="0"/>
              <a:t> </a:t>
            </a:r>
            <a:r>
              <a:rPr lang="ru-RU" sz="2000" dirty="0" err="1"/>
              <a:t>податків</a:t>
            </a:r>
            <a:r>
              <a:rPr lang="ru-RU" sz="2000" dirty="0"/>
              <a:t>, квот </a:t>
            </a:r>
            <a:r>
              <a:rPr lang="ru-RU" sz="2000" dirty="0" err="1"/>
              <a:t>тощо</a:t>
            </a:r>
            <a:endParaRPr lang="uk-UA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71640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: </a:t>
            </a:r>
            <a:r>
              <a:rPr lang="ru-RU" dirty="0" err="1"/>
              <a:t>суб’єкти</a:t>
            </a:r>
            <a:r>
              <a:rPr lang="ru-RU" dirty="0"/>
              <a:t>, </a:t>
            </a:r>
            <a:r>
              <a:rPr lang="ru-RU" dirty="0" err="1"/>
              <a:t>сектори</a:t>
            </a:r>
            <a:r>
              <a:rPr lang="ru-RU" dirty="0"/>
              <a:t>, </a:t>
            </a:r>
            <a:r>
              <a:rPr lang="ru-RU" dirty="0" err="1"/>
              <a:t>сфери</a:t>
            </a:r>
            <a:r>
              <a:rPr lang="ru-RU" dirty="0"/>
              <a:t>. </a:t>
            </a:r>
            <a:br>
              <a:rPr lang="ru-RU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6206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є: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/>
              <a:t>домашні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 smtClean="0"/>
              <a:t>господарюючі</a:t>
            </a:r>
            <a:r>
              <a:rPr lang="ru-RU" dirty="0" smtClean="0"/>
              <a:t> </a:t>
            </a:r>
            <a:r>
              <a:rPr lang="ru-RU" dirty="0" err="1"/>
              <a:t>одиниці</a:t>
            </a:r>
            <a:r>
              <a:rPr lang="ru-RU" dirty="0"/>
              <a:t> (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 smtClean="0"/>
              <a:t>),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держава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/>
              <a:t>Кожен з названих суб’єктів національної економіки прагне до реалізації власних економічних інтересів, виробляючи продукцію, надаючи послуги, чи забезпечуючи національну економіку певними ресурсами.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40719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500" dirty="0" smtClean="0"/>
              <a:t>СЕКТОРИ НАЦІОНАЛЬНОЇ ЕКОНОМІКИ </a:t>
            </a:r>
            <a:br>
              <a:rPr lang="uk-UA" sz="2500" dirty="0" smtClean="0"/>
            </a:br>
            <a:r>
              <a:rPr lang="uk-UA" sz="2500" dirty="0" smtClean="0"/>
              <a:t>(сукупність </a:t>
            </a:r>
            <a:r>
              <a:rPr lang="uk-UA" sz="2500" dirty="0"/>
              <a:t>інституціональних одиниць, які мають близькі економічні цілі, виконують близькі економічні функції)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93135" y="2336873"/>
            <a:ext cx="5555136" cy="126756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i="1" u="sng" dirty="0"/>
              <a:t>сектор нефінансових підприємств</a:t>
            </a:r>
            <a:r>
              <a:rPr lang="uk-UA" dirty="0"/>
              <a:t>, </a:t>
            </a:r>
            <a:r>
              <a:rPr lang="uk-UA" dirty="0" smtClean="0"/>
              <a:t>до </a:t>
            </a:r>
            <a:r>
              <a:rPr lang="uk-UA" dirty="0"/>
              <a:t>складу якого входять державні, приватні підприємства, кооперативи, акціонерні товариства, що виробляють продукцію, надають послуги з метою отримання прибутку; підприємці, самостійні працівники (приватні лікарі, юристи тощо); </a:t>
            </a:r>
            <a:endParaRPr lang="uk-UA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112947" y="4192257"/>
            <a:ext cx="4700058" cy="104553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i="1" u="sng" dirty="0" smtClean="0"/>
              <a:t>зовнішній </a:t>
            </a:r>
            <a:r>
              <a:rPr lang="uk-UA" i="1" u="sng" dirty="0"/>
              <a:t>сектор </a:t>
            </a:r>
            <a:r>
              <a:rPr lang="uk-UA" dirty="0"/>
              <a:t>– сукупність нерезидентів даної країни, а також консульства, посольства, воєнні бази, міжнародні організації, що знаходяться на території даної країни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7</a:t>
            </a:fld>
            <a:endParaRPr lang="uk-UA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23120" y="4002028"/>
            <a:ext cx="5478100" cy="12358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i="1" u="sng" dirty="0" smtClean="0"/>
              <a:t>сектор фінансових закладів</a:t>
            </a:r>
            <a:r>
              <a:rPr lang="uk-UA" dirty="0" smtClean="0"/>
              <a:t>, який утворюють комерційні банки, страхові компанії, пенсійні фонди та інші зайняті фінансовим посередництвом юридичні особи, що акумулюють тимчасово вільні капітали домашніх господарств та юридичних осіб і надають їм позики; 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71560" y="5480241"/>
            <a:ext cx="5591685" cy="109885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i="1" u="sng" dirty="0" smtClean="0"/>
              <a:t>сектор державних закладів</a:t>
            </a:r>
            <a:r>
              <a:rPr lang="uk-UA" dirty="0" smtClean="0"/>
              <a:t>, до складу якого входить сукупність органів державної влади та управління (уряд, парламент, міністерства, суди) та державні фінансово-кредитні організації (національний банк, податкові інспекції); </a:t>
            </a:r>
            <a:endParaRPr lang="uk-UA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6996742" y="2489275"/>
            <a:ext cx="4700058" cy="11151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i="1" u="sng" dirty="0" smtClean="0"/>
              <a:t>сектор домашніх господарств </a:t>
            </a:r>
            <a:r>
              <a:rPr lang="uk-UA" dirty="0" smtClean="0"/>
              <a:t>– власне домашні господарства та колективи осіб, що виконують економічні операції для забезпечення власної життєдіяльності (солдати, арештанти); </a:t>
            </a:r>
          </a:p>
        </p:txBody>
      </p:sp>
    </p:spTree>
    <p:extLst>
      <p:ext uri="{BB962C8B-B14F-4D97-AF65-F5344CB8AC3E}">
        <p14:creationId xmlns:p14="http://schemas.microsoft.com/office/powerpoint/2010/main" val="7346242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сфери національної </a:t>
            </a:r>
            <a:r>
              <a:rPr lang="uk-UA" b="1" i="1" dirty="0" smtClean="0"/>
              <a:t>економіки (складаються із груп однакових галузей)</a:t>
            </a:r>
            <a:endParaRPr lang="uk-UA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ВИРОБНИЧА СФЕРА</a:t>
            </a:r>
            <a:endParaRPr lang="uk-UA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належать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продукт у </a:t>
            </a:r>
            <a:r>
              <a:rPr lang="ru-RU" dirty="0" err="1"/>
              <a:t>матеріальній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(</a:t>
            </a:r>
            <a:r>
              <a:rPr lang="ru-RU" dirty="0" err="1"/>
              <a:t>промисловість</a:t>
            </a:r>
            <a:r>
              <a:rPr lang="ru-RU" dirty="0"/>
              <a:t>,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, </a:t>
            </a:r>
            <a:r>
              <a:rPr lang="ru-RU" dirty="0" err="1"/>
              <a:t>будівництво</a:t>
            </a:r>
            <a:r>
              <a:rPr lang="ru-RU" dirty="0"/>
              <a:t>, </a:t>
            </a:r>
            <a:r>
              <a:rPr lang="ru-RU" dirty="0" err="1"/>
              <a:t>торгівля</a:t>
            </a:r>
            <a:r>
              <a:rPr lang="ru-RU" dirty="0"/>
              <a:t>)</a:t>
            </a:r>
            <a:endParaRPr lang="uk-UA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НЕВИРОБНИЧА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СФЕРА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належать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матеріальний</a:t>
            </a:r>
            <a:r>
              <a:rPr lang="ru-RU" dirty="0"/>
              <a:t> характер (наука,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освіта</a:t>
            </a:r>
            <a:r>
              <a:rPr lang="ru-RU" dirty="0"/>
              <a:t>, культура,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пасажирський</a:t>
            </a:r>
            <a:r>
              <a:rPr lang="ru-RU" dirty="0"/>
              <a:t> транспорт)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6245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3. Основні цілі національної економіки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altLang="ru-RU" dirty="0" err="1"/>
              <a:t>Стабільність</a:t>
            </a:r>
            <a:r>
              <a:rPr lang="ru-RU" altLang="ru-RU" dirty="0"/>
              <a:t> </a:t>
            </a:r>
            <a:r>
              <a:rPr lang="ru-RU" altLang="ru-RU" dirty="0" err="1"/>
              <a:t>зростання</a:t>
            </a:r>
            <a:r>
              <a:rPr lang="ru-RU" altLang="ru-RU" dirty="0"/>
              <a:t> </a:t>
            </a:r>
            <a:r>
              <a:rPr lang="ru-RU" altLang="ru-RU" dirty="0" err="1"/>
              <a:t>національного</a:t>
            </a:r>
            <a:r>
              <a:rPr lang="ru-RU" altLang="ru-RU" dirty="0"/>
              <a:t> </a:t>
            </a:r>
            <a:r>
              <a:rPr lang="ru-RU" altLang="ru-RU" dirty="0" err="1"/>
              <a:t>обсягу</a:t>
            </a:r>
            <a:r>
              <a:rPr lang="ru-RU" altLang="ru-RU" dirty="0"/>
              <a:t> </a:t>
            </a:r>
            <a:r>
              <a:rPr lang="ru-RU" altLang="ru-RU" dirty="0" err="1"/>
              <a:t>виробництва</a:t>
            </a:r>
            <a:r>
              <a:rPr lang="ru-RU" altLang="ru-RU" dirty="0"/>
              <a:t>. </a:t>
            </a:r>
            <a:r>
              <a:rPr lang="ru-RU" altLang="ru-RU" dirty="0" err="1"/>
              <a:t>Це</a:t>
            </a:r>
            <a:r>
              <a:rPr lang="ru-RU" altLang="ru-RU" dirty="0"/>
              <a:t> </a:t>
            </a:r>
            <a:r>
              <a:rPr lang="ru-RU" altLang="ru-RU" dirty="0" err="1"/>
              <a:t>означає</a:t>
            </a:r>
            <a:r>
              <a:rPr lang="ru-RU" altLang="ru-RU" dirty="0"/>
              <a:t> </a:t>
            </a:r>
            <a:r>
              <a:rPr lang="ru-RU" altLang="ru-RU" dirty="0" err="1"/>
              <a:t>стійке</a:t>
            </a:r>
            <a:r>
              <a:rPr lang="ru-RU" altLang="ru-RU" dirty="0"/>
              <a:t> </a:t>
            </a:r>
            <a:r>
              <a:rPr lang="ru-RU" altLang="ru-RU" dirty="0" err="1"/>
              <a:t>зростання</a:t>
            </a:r>
            <a:r>
              <a:rPr lang="ru-RU" altLang="ru-RU" dirty="0"/>
              <a:t> </a:t>
            </a:r>
            <a:r>
              <a:rPr lang="ru-RU" altLang="ru-RU" dirty="0" err="1"/>
              <a:t>виробництва</a:t>
            </a:r>
            <a:r>
              <a:rPr lang="ru-RU" altLang="ru-RU" dirty="0"/>
              <a:t> </a:t>
            </a:r>
            <a:r>
              <a:rPr lang="ru-RU" altLang="ru-RU" dirty="0" err="1"/>
              <a:t>товарів</a:t>
            </a:r>
            <a:r>
              <a:rPr lang="ru-RU" altLang="ru-RU" dirty="0"/>
              <a:t> і </a:t>
            </a:r>
            <a:r>
              <a:rPr lang="ru-RU" altLang="ru-RU" dirty="0" err="1"/>
              <a:t>послуг</a:t>
            </a:r>
            <a:r>
              <a:rPr lang="ru-RU" altLang="ru-RU" dirty="0"/>
              <a:t> у </a:t>
            </a:r>
            <a:r>
              <a:rPr lang="ru-RU" altLang="ru-RU" dirty="0" err="1"/>
              <a:t>даній</a:t>
            </a:r>
            <a:r>
              <a:rPr lang="ru-RU" altLang="ru-RU" dirty="0"/>
              <a:t> </a:t>
            </a:r>
            <a:r>
              <a:rPr lang="ru-RU" altLang="ru-RU" dirty="0" err="1"/>
              <a:t>країні</a:t>
            </a:r>
            <a:r>
              <a:rPr lang="ru-RU" altLang="ru-RU" dirty="0"/>
              <a:t> без </a:t>
            </a:r>
            <a:r>
              <a:rPr lang="ru-RU" altLang="ru-RU" dirty="0" err="1"/>
              <a:t>різких</a:t>
            </a:r>
            <a:r>
              <a:rPr lang="ru-RU" altLang="ru-RU" dirty="0"/>
              <a:t> </a:t>
            </a:r>
            <a:r>
              <a:rPr lang="ru-RU" altLang="ru-RU" dirty="0" err="1"/>
              <a:t>змін</a:t>
            </a:r>
            <a:r>
              <a:rPr lang="ru-RU" altLang="ru-RU" dirty="0"/>
              <a:t>, </a:t>
            </a:r>
            <a:r>
              <a:rPr lang="ru-RU" altLang="ru-RU" dirty="0" err="1"/>
              <a:t>спадів</a:t>
            </a:r>
            <a:r>
              <a:rPr lang="ru-RU" altLang="ru-RU" dirty="0"/>
              <a:t> та криз</a:t>
            </a:r>
            <a:r>
              <a:rPr lang="ru-RU" altLang="ru-RU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altLang="ru-RU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dirty="0" err="1" smtClean="0"/>
              <a:t>Стабільність</a:t>
            </a:r>
            <a:r>
              <a:rPr lang="ru-RU" altLang="ru-RU" dirty="0" smtClean="0"/>
              <a:t> </a:t>
            </a:r>
            <a:r>
              <a:rPr lang="ru-RU" altLang="ru-RU" dirty="0" err="1"/>
              <a:t>цін</a:t>
            </a:r>
            <a:r>
              <a:rPr lang="ru-RU" altLang="ru-RU" dirty="0"/>
              <a:t>. </a:t>
            </a:r>
            <a:r>
              <a:rPr lang="ru-RU" altLang="ru-RU" dirty="0" err="1"/>
              <a:t>Досягнення</a:t>
            </a:r>
            <a:r>
              <a:rPr lang="ru-RU" altLang="ru-RU" dirty="0"/>
              <a:t> </a:t>
            </a:r>
            <a:r>
              <a:rPr lang="ru-RU" altLang="ru-RU" dirty="0" err="1"/>
              <a:t>стабільності</a:t>
            </a:r>
            <a:r>
              <a:rPr lang="ru-RU" altLang="ru-RU" dirty="0"/>
              <a:t> </a:t>
            </a:r>
            <a:r>
              <a:rPr lang="ru-RU" altLang="ru-RU" dirty="0" err="1"/>
              <a:t>цін</a:t>
            </a:r>
            <a:r>
              <a:rPr lang="ru-RU" altLang="ru-RU" dirty="0"/>
              <a:t> у </a:t>
            </a:r>
            <a:r>
              <a:rPr lang="ru-RU" altLang="ru-RU" dirty="0" err="1"/>
              <a:t>сучасній</a:t>
            </a:r>
            <a:r>
              <a:rPr lang="ru-RU" altLang="ru-RU" dirty="0"/>
              <a:t> </a:t>
            </a:r>
            <a:r>
              <a:rPr lang="ru-RU" altLang="ru-RU" dirty="0" err="1"/>
              <a:t>ринковій</a:t>
            </a:r>
            <a:r>
              <a:rPr lang="ru-RU" altLang="ru-RU" dirty="0"/>
              <a:t> </a:t>
            </a:r>
            <a:r>
              <a:rPr lang="ru-RU" altLang="ru-RU" dirty="0" err="1"/>
              <a:t>економіці</a:t>
            </a:r>
            <a:r>
              <a:rPr lang="ru-RU" altLang="ru-RU" dirty="0"/>
              <a:t> </a:t>
            </a:r>
            <a:r>
              <a:rPr lang="ru-RU" altLang="ru-RU" dirty="0" err="1"/>
              <a:t>означає</a:t>
            </a:r>
            <a:r>
              <a:rPr lang="ru-RU" altLang="ru-RU" dirty="0"/>
              <a:t> не «</a:t>
            </a:r>
            <a:r>
              <a:rPr lang="ru-RU" altLang="ru-RU" dirty="0" err="1"/>
              <a:t>заморожування</a:t>
            </a:r>
            <a:r>
              <a:rPr lang="ru-RU" altLang="ru-RU" dirty="0"/>
              <a:t>» </a:t>
            </a:r>
            <a:r>
              <a:rPr lang="ru-RU" altLang="ru-RU" dirty="0" err="1"/>
              <a:t>їх</a:t>
            </a:r>
            <a:r>
              <a:rPr lang="ru-RU" altLang="ru-RU" dirty="0"/>
              <a:t> на </a:t>
            </a:r>
            <a:r>
              <a:rPr lang="ru-RU" altLang="ru-RU" dirty="0" err="1"/>
              <a:t>тривалий</a:t>
            </a:r>
            <a:r>
              <a:rPr lang="ru-RU" altLang="ru-RU" dirty="0"/>
              <a:t> </a:t>
            </a:r>
            <a:r>
              <a:rPr lang="ru-RU" altLang="ru-RU" dirty="0" err="1"/>
              <a:t>період</a:t>
            </a:r>
            <a:r>
              <a:rPr lang="ru-RU" altLang="ru-RU" dirty="0"/>
              <a:t>, а </a:t>
            </a:r>
            <a:r>
              <a:rPr lang="ru-RU" altLang="ru-RU" dirty="0" err="1"/>
              <a:t>планову</a:t>
            </a:r>
            <a:r>
              <a:rPr lang="ru-RU" altLang="ru-RU" dirty="0"/>
              <a:t> </a:t>
            </a:r>
            <a:r>
              <a:rPr lang="ru-RU" altLang="ru-RU" dirty="0" err="1"/>
              <a:t>регульовану</a:t>
            </a:r>
            <a:r>
              <a:rPr lang="ru-RU" altLang="ru-RU" dirty="0"/>
              <a:t> </a:t>
            </a:r>
            <a:r>
              <a:rPr lang="ru-RU" altLang="ru-RU" dirty="0" err="1"/>
              <a:t>зміну</a:t>
            </a:r>
            <a:r>
              <a:rPr lang="ru-RU" altLang="ru-RU" dirty="0" smtClean="0"/>
              <a:t>.</a:t>
            </a:r>
            <a:endParaRPr lang="ru-RU" alt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altLang="ru-RU" dirty="0" err="1"/>
              <a:t>Високий</a:t>
            </a:r>
            <a:r>
              <a:rPr lang="ru-RU" altLang="ru-RU" dirty="0"/>
              <a:t>, </a:t>
            </a:r>
            <a:r>
              <a:rPr lang="ru-RU" altLang="ru-RU" dirty="0" err="1"/>
              <a:t>стабільний</a:t>
            </a:r>
            <a:r>
              <a:rPr lang="ru-RU" altLang="ru-RU" dirty="0"/>
              <a:t> </a:t>
            </a:r>
            <a:r>
              <a:rPr lang="ru-RU" altLang="ru-RU" dirty="0" err="1"/>
              <a:t>рівень</a:t>
            </a:r>
            <a:r>
              <a:rPr lang="ru-RU" altLang="ru-RU" dirty="0"/>
              <a:t> </a:t>
            </a:r>
            <a:r>
              <a:rPr lang="ru-RU" altLang="ru-RU" dirty="0" err="1"/>
              <a:t>зайнятості</a:t>
            </a:r>
            <a:r>
              <a:rPr lang="ru-RU" altLang="ru-RU" dirty="0"/>
              <a:t> </a:t>
            </a:r>
            <a:r>
              <a:rPr lang="ru-RU" altLang="ru-RU" dirty="0" err="1"/>
              <a:t>населення</a:t>
            </a:r>
            <a:r>
              <a:rPr lang="ru-RU" altLang="ru-RU" dirty="0"/>
              <a:t>, </a:t>
            </a:r>
            <a:r>
              <a:rPr lang="ru-RU" altLang="ru-RU" dirty="0" err="1"/>
              <a:t>який</a:t>
            </a:r>
            <a:r>
              <a:rPr lang="ru-RU" altLang="ru-RU" dirty="0"/>
              <a:t> </a:t>
            </a:r>
            <a:r>
              <a:rPr lang="ru-RU" altLang="ru-RU" dirty="0" err="1"/>
              <a:t>досягається</a:t>
            </a:r>
            <a:r>
              <a:rPr lang="ru-RU" altLang="ru-RU" dirty="0"/>
              <a:t> у </a:t>
            </a:r>
            <a:r>
              <a:rPr lang="ru-RU" altLang="ru-RU" dirty="0" err="1"/>
              <a:t>випадку</a:t>
            </a:r>
            <a:r>
              <a:rPr lang="ru-RU" altLang="ru-RU" dirty="0"/>
              <a:t>, </a:t>
            </a:r>
            <a:r>
              <a:rPr lang="ru-RU" altLang="ru-RU" dirty="0" err="1"/>
              <a:t>якщо</a:t>
            </a:r>
            <a:r>
              <a:rPr lang="ru-RU" altLang="ru-RU" dirty="0"/>
              <a:t> </a:t>
            </a:r>
            <a:r>
              <a:rPr lang="ru-RU" altLang="ru-RU" dirty="0" err="1"/>
              <a:t>кожний</a:t>
            </a:r>
            <a:r>
              <a:rPr lang="ru-RU" altLang="ru-RU" dirty="0"/>
              <a:t> </a:t>
            </a:r>
            <a:r>
              <a:rPr lang="ru-RU" altLang="ru-RU" dirty="0" err="1"/>
              <a:t>бажаючий</a:t>
            </a:r>
            <a:r>
              <a:rPr lang="ru-RU" altLang="ru-RU" dirty="0"/>
              <a:t> </a:t>
            </a:r>
            <a:r>
              <a:rPr lang="ru-RU" altLang="ru-RU" dirty="0" err="1"/>
              <a:t>одержати</a:t>
            </a:r>
            <a:r>
              <a:rPr lang="ru-RU" altLang="ru-RU" dirty="0"/>
              <a:t> роботу </a:t>
            </a:r>
            <a:r>
              <a:rPr lang="ru-RU" altLang="ru-RU" dirty="0" err="1"/>
              <a:t>знаходить</a:t>
            </a:r>
            <a:r>
              <a:rPr lang="ru-RU" altLang="ru-RU" dirty="0"/>
              <a:t> </a:t>
            </a:r>
            <a:r>
              <a:rPr lang="ru-RU" altLang="ru-RU" dirty="0" err="1"/>
              <a:t>її</a:t>
            </a:r>
            <a:r>
              <a:rPr lang="ru-RU" altLang="ru-RU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altLang="ru-RU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Підтримання рівноважного зовнішньоторговельного балансу. На практиці це означає досягнення відносної рівноваги між експортом та імпортом, а також стабільний обмінний курс національної валюти на валюти інших країн. </a:t>
            </a:r>
            <a:endParaRPr lang="ru-RU" alt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99225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2040</TotalTime>
  <Words>1569</Words>
  <Application>Microsoft Office PowerPoint</Application>
  <PresentationFormat>Широкоэкранный</PresentationFormat>
  <Paragraphs>209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Calibri</vt:lpstr>
      <vt:lpstr>Times New Roman</vt:lpstr>
      <vt:lpstr>Trebuchet MS</vt:lpstr>
      <vt:lpstr>Wingdings</vt:lpstr>
      <vt:lpstr>Берлин</vt:lpstr>
      <vt:lpstr>Лекція 1 Теоретичні основи вивчення національної економіки</vt:lpstr>
      <vt:lpstr>1. Національна економіка як соціально-економічна система країни. 2. Складові національної економіки: суб’єкти, сектори, сфери.  3. Основні цілі національної економіки. 4. Фактори функціонування національної економіки. 5. Типи національних економічних систем. 6. Види та моделі регулювання економіки змішаного типу.</vt:lpstr>
      <vt:lpstr>1. Національна економіка як соціально-економічна система країни</vt:lpstr>
      <vt:lpstr>Ознаки національної економіки:</vt:lpstr>
      <vt:lpstr>2. Складові національної економіки: суб’єкти, сектори, сфери.  </vt:lpstr>
      <vt:lpstr>Основними суб’єктами національної економіки є:</vt:lpstr>
      <vt:lpstr>СЕКТОРИ НАЦІОНАЛЬНОЇ ЕКОНОМІКИ  (сукупність інституціональних одиниць, які мають близькі економічні цілі, виконують близькі економічні функції)</vt:lpstr>
      <vt:lpstr>сфери національної економіки (складаються із груп однакових галузей)</vt:lpstr>
      <vt:lpstr>3. Основні цілі національної економіки</vt:lpstr>
      <vt:lpstr>ІНСТРУМЕНТИ МАКРОЕКОНОМІЧНОГО РЕГУЛЮВАННЯ ЕКОНОМІКИ</vt:lpstr>
      <vt:lpstr>4. Фактори функціонування нац. економіки.</vt:lpstr>
      <vt:lpstr>Фактори зовнішнього впливу </vt:lpstr>
      <vt:lpstr>Фактори внутрішнього впливу </vt:lpstr>
      <vt:lpstr>5. Типи національних економічних систем.</vt:lpstr>
      <vt:lpstr>Економічна система – це впорядкована сукупність елементів національної економіки.</vt:lpstr>
      <vt:lpstr>Типи економічних систем</vt:lpstr>
      <vt:lpstr>Механізми регулювання економічних процесів</vt:lpstr>
      <vt:lpstr>Механізми регулювання економічних процесів</vt:lpstr>
      <vt:lpstr>Механізми регулювання економічних процесів</vt:lpstr>
      <vt:lpstr>6. Види та моделі регулювання економіки змішаного типу</vt:lpstr>
      <vt:lpstr>види та моделі регулювання економіки змішаного типу</vt:lpstr>
      <vt:lpstr>Американська (ліберальна) модель</vt:lpstr>
      <vt:lpstr>Європейська (соціал-демократична) модель</vt:lpstr>
      <vt:lpstr>Японська модель</vt:lpstr>
      <vt:lpstr>Китайська модель - соціалізм з китайською специфікою</vt:lpstr>
      <vt:lpstr>Китайська модель - соціалізм з китайською специфікою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 Теоретичні основи вивчення національної економіки</dc:title>
  <dc:creator>Юлия Кусакова</dc:creator>
  <cp:lastModifiedBy>Юлия Кусакова</cp:lastModifiedBy>
  <cp:revision>32</cp:revision>
  <dcterms:created xsi:type="dcterms:W3CDTF">2024-01-28T13:18:09Z</dcterms:created>
  <dcterms:modified xsi:type="dcterms:W3CDTF">2024-01-29T23:18:39Z</dcterms:modified>
</cp:coreProperties>
</file>