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5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1F3D1-7B58-40F0-8D34-A2ECCA8F6F24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0A1F1-87B3-4529-8B58-D2B089C7FD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1F3D1-7B58-40F0-8D34-A2ECCA8F6F24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0A1F1-87B3-4529-8B58-D2B089C7FD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1F3D1-7B58-40F0-8D34-A2ECCA8F6F24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0A1F1-87B3-4529-8B58-D2B089C7FD1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1F3D1-7B58-40F0-8D34-A2ECCA8F6F24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0A1F1-87B3-4529-8B58-D2B089C7FD1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1F3D1-7B58-40F0-8D34-A2ECCA8F6F24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0A1F1-87B3-4529-8B58-D2B089C7FD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1F3D1-7B58-40F0-8D34-A2ECCA8F6F24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0A1F1-87B3-4529-8B58-D2B089C7FD1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1F3D1-7B58-40F0-8D34-A2ECCA8F6F24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0A1F1-87B3-4529-8B58-D2B089C7FD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1F3D1-7B58-40F0-8D34-A2ECCA8F6F24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0A1F1-87B3-4529-8B58-D2B089C7FD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1F3D1-7B58-40F0-8D34-A2ECCA8F6F24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0A1F1-87B3-4529-8B58-D2B089C7FD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1F3D1-7B58-40F0-8D34-A2ECCA8F6F24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0A1F1-87B3-4529-8B58-D2B089C7FD1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1F3D1-7B58-40F0-8D34-A2ECCA8F6F24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0A1F1-87B3-4529-8B58-D2B089C7FD1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BC1F3D1-7B58-40F0-8D34-A2ECCA8F6F24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EA0A1F1-87B3-4529-8B58-D2B089C7FD1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Реклама та піар в освітній галузі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smtClean="0"/>
              <a:t>презентація</a:t>
            </a:r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61" y="336406"/>
            <a:ext cx="2647950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2485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3236" y="2523067"/>
            <a:ext cx="11416146" cy="4196388"/>
          </a:xfrm>
        </p:spPr>
        <p:txBody>
          <a:bodyPr>
            <a:normAutofit fontScale="85000" lnSpcReduction="10000"/>
          </a:bodyPr>
          <a:lstStyle/>
          <a:p>
            <a:pPr fontAlgn="base"/>
            <a:r>
              <a:rPr lang="en-US" b="1" i="1" dirty="0"/>
              <a:t>PR-</a:t>
            </a:r>
            <a:r>
              <a:rPr lang="ru-RU" b="1" i="1" dirty="0"/>
              <a:t>ТЕХНОЛОГІЇ ТА РЕКЛАМА В ОСВІТІ</a:t>
            </a:r>
            <a:endParaRPr lang="ru-RU" dirty="0"/>
          </a:p>
          <a:p>
            <a:pPr fontAlgn="base"/>
            <a:r>
              <a:rPr lang="ru-RU" dirty="0"/>
              <a:t>      </a:t>
            </a:r>
            <a:r>
              <a:rPr lang="ru-RU" dirty="0" err="1"/>
              <a:t>Сучасні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до </a:t>
            </a:r>
            <a:r>
              <a:rPr lang="ru-RU" dirty="0" err="1"/>
              <a:t>професійної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фахівців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документознавства</a:t>
            </a:r>
            <a:r>
              <a:rPr lang="ru-RU" dirty="0"/>
              <a:t> та </a:t>
            </a:r>
            <a:r>
              <a:rPr lang="ru-RU" dirty="0" err="1"/>
              <a:t>інформаційної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включають</a:t>
            </a:r>
            <a:r>
              <a:rPr lang="ru-RU" dirty="0"/>
              <a:t> </a:t>
            </a:r>
            <a:r>
              <a:rPr lang="ru-RU" dirty="0" err="1"/>
              <a:t>обов’язкове</a:t>
            </a:r>
            <a:r>
              <a:rPr lang="ru-RU" dirty="0"/>
              <a:t> </a:t>
            </a:r>
            <a:r>
              <a:rPr lang="ru-RU" dirty="0" err="1"/>
              <a:t>розуміння</a:t>
            </a:r>
            <a:r>
              <a:rPr lang="ru-RU" dirty="0"/>
              <a:t> </a:t>
            </a:r>
            <a:r>
              <a:rPr lang="ru-RU" dirty="0" err="1"/>
              <a:t>тенденцій</a:t>
            </a:r>
            <a:r>
              <a:rPr lang="ru-RU" dirty="0"/>
              <a:t> та </a:t>
            </a:r>
            <a:r>
              <a:rPr lang="ru-RU" dirty="0" err="1"/>
              <a:t>закономірностей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en-US" dirty="0"/>
              <a:t>Public Relations (</a:t>
            </a:r>
            <a:r>
              <a:rPr lang="ru-RU" dirty="0" err="1"/>
              <a:t>зв’язків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громадськістю</a:t>
            </a:r>
            <a:r>
              <a:rPr lang="ru-RU" dirty="0"/>
              <a:t>) та </a:t>
            </a:r>
            <a:r>
              <a:rPr lang="ru-RU" dirty="0" err="1"/>
              <a:t>реклами</a:t>
            </a:r>
            <a:r>
              <a:rPr lang="ru-RU" dirty="0"/>
              <a:t>. І перше, і друге є </a:t>
            </a:r>
            <a:r>
              <a:rPr lang="ru-RU" dirty="0" err="1"/>
              <a:t>специфічними</a:t>
            </a:r>
            <a:r>
              <a:rPr lang="ru-RU" dirty="0"/>
              <a:t> </a:t>
            </a:r>
            <a:r>
              <a:rPr lang="ru-RU" dirty="0" err="1"/>
              <a:t>різновидами</a:t>
            </a:r>
            <a:r>
              <a:rPr lang="ru-RU" dirty="0"/>
              <a:t> </a:t>
            </a:r>
            <a:r>
              <a:rPr lang="ru-RU" dirty="0" err="1"/>
              <a:t>інформаційної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надзвичайно</a:t>
            </a:r>
            <a:r>
              <a:rPr lang="ru-RU" dirty="0"/>
              <a:t> </a:t>
            </a:r>
            <a:r>
              <a:rPr lang="ru-RU" dirty="0" err="1"/>
              <a:t>затребуваними</a:t>
            </a:r>
            <a:r>
              <a:rPr lang="ru-RU" dirty="0"/>
              <a:t> у ХХІ </a:t>
            </a:r>
            <a:r>
              <a:rPr lang="ru-RU" dirty="0" err="1"/>
              <a:t>столітті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інформаційна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з </a:t>
            </a:r>
            <a:r>
              <a:rPr lang="ru-RU" dirty="0" err="1"/>
              <a:t>презентації</a:t>
            </a:r>
            <a:r>
              <a:rPr lang="ru-RU" dirty="0"/>
              <a:t> </a:t>
            </a:r>
            <a:r>
              <a:rPr lang="ru-RU" dirty="0" err="1"/>
              <a:t>власного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власної</a:t>
            </a:r>
            <a:r>
              <a:rPr lang="ru-RU" dirty="0"/>
              <a:t> </a:t>
            </a:r>
            <a:r>
              <a:rPr lang="ru-RU" dirty="0" err="1"/>
              <a:t>професійної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просування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 і </a:t>
            </a:r>
            <a:r>
              <a:rPr lang="ru-RU" dirty="0" err="1"/>
              <a:t>послуг</a:t>
            </a:r>
            <a:r>
              <a:rPr lang="ru-RU" dirty="0"/>
              <a:t> на ринку.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актуальним</a:t>
            </a:r>
            <a:r>
              <a:rPr lang="ru-RU" dirty="0"/>
              <a:t> є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en-US" dirty="0"/>
              <a:t>PR-</a:t>
            </a:r>
            <a:r>
              <a:rPr lang="ru-RU" dirty="0" err="1"/>
              <a:t>технологій</a:t>
            </a:r>
            <a:r>
              <a:rPr lang="ru-RU" dirty="0"/>
              <a:t> та </a:t>
            </a:r>
            <a:r>
              <a:rPr lang="ru-RU" dirty="0" err="1"/>
              <a:t>реклами</a:t>
            </a:r>
            <a:r>
              <a:rPr lang="ru-RU" dirty="0"/>
              <a:t>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з одного боку,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краще</a:t>
            </a:r>
            <a:r>
              <a:rPr lang="ru-RU" dirty="0"/>
              <a:t> </a:t>
            </a:r>
            <a:r>
              <a:rPr lang="ru-RU" dirty="0" err="1"/>
              <a:t>зрозуміти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</a:t>
            </a:r>
            <a:r>
              <a:rPr lang="ru-RU" dirty="0" err="1"/>
              <a:t>документно-інформаційних</a:t>
            </a:r>
            <a:r>
              <a:rPr lang="ru-RU" dirty="0"/>
              <a:t> </a:t>
            </a:r>
            <a:r>
              <a:rPr lang="ru-RU" dirty="0" err="1"/>
              <a:t>комунікацій</a:t>
            </a:r>
            <a:r>
              <a:rPr lang="ru-RU" dirty="0"/>
              <a:t> у </a:t>
            </a:r>
            <a:r>
              <a:rPr lang="ru-RU" dirty="0" err="1"/>
              <a:t>навчальних</a:t>
            </a:r>
            <a:r>
              <a:rPr lang="ru-RU" dirty="0"/>
              <a:t> закладах, </a:t>
            </a:r>
            <a:r>
              <a:rPr lang="ru-RU" dirty="0" err="1"/>
              <a:t>починаючи</a:t>
            </a:r>
            <a:r>
              <a:rPr lang="ru-RU" dirty="0"/>
              <a:t> з </a:t>
            </a:r>
            <a:r>
              <a:rPr lang="ru-RU" dirty="0" err="1"/>
              <a:t>університету</a:t>
            </a:r>
            <a:r>
              <a:rPr lang="ru-RU" dirty="0"/>
              <a:t>, де </a:t>
            </a:r>
            <a:r>
              <a:rPr lang="ru-RU" dirty="0" err="1"/>
              <a:t>навчається</a:t>
            </a:r>
            <a:r>
              <a:rPr lang="ru-RU" dirty="0"/>
              <a:t> студент, а з </a:t>
            </a:r>
            <a:r>
              <a:rPr lang="ru-RU" dirty="0" err="1"/>
              <a:t>іншого</a:t>
            </a:r>
            <a:r>
              <a:rPr lang="ru-RU" dirty="0"/>
              <a:t> –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необхідні</a:t>
            </a:r>
            <a:r>
              <a:rPr lang="ru-RU" dirty="0"/>
              <a:t> </a:t>
            </a:r>
            <a:r>
              <a:rPr lang="ru-RU" dirty="0" err="1"/>
              <a:t>компетенції</a:t>
            </a:r>
            <a:r>
              <a:rPr lang="ru-RU" dirty="0"/>
              <a:t> для </a:t>
            </a:r>
            <a:r>
              <a:rPr lang="ru-RU" dirty="0" err="1"/>
              <a:t>цілеспрямованого</a:t>
            </a:r>
            <a:r>
              <a:rPr lang="ru-RU" dirty="0"/>
              <a:t> </a:t>
            </a:r>
            <a:r>
              <a:rPr lang="ru-RU" dirty="0" err="1"/>
              <a:t>просування</a:t>
            </a:r>
            <a:r>
              <a:rPr lang="ru-RU" dirty="0"/>
              <a:t> </a:t>
            </a:r>
            <a:r>
              <a:rPr lang="ru-RU" dirty="0" err="1"/>
              <a:t>освітніх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 та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працюючи</a:t>
            </a:r>
            <a:r>
              <a:rPr lang="ru-RU" dirty="0"/>
              <a:t> в </a:t>
            </a:r>
            <a:r>
              <a:rPr lang="ru-RU" dirty="0" err="1"/>
              <a:t>комерційному</a:t>
            </a:r>
            <a:r>
              <a:rPr lang="ru-RU" dirty="0"/>
              <a:t> </a:t>
            </a:r>
            <a:r>
              <a:rPr lang="ru-RU" dirty="0" err="1"/>
              <a:t>освітньому</a:t>
            </a:r>
            <a:r>
              <a:rPr lang="ru-RU" dirty="0"/>
              <a:t> </a:t>
            </a:r>
            <a:r>
              <a:rPr lang="ru-RU" dirty="0" err="1"/>
              <a:t>центрі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інформаційно-аналітичній</a:t>
            </a:r>
            <a:r>
              <a:rPr lang="ru-RU" dirty="0"/>
              <a:t> </a:t>
            </a:r>
            <a:r>
              <a:rPr lang="ru-RU" dirty="0" err="1"/>
              <a:t>установі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отримання</a:t>
            </a:r>
            <a:r>
              <a:rPr lang="ru-RU" dirty="0"/>
              <a:t> диплому про </a:t>
            </a:r>
            <a:r>
              <a:rPr lang="ru-RU" dirty="0" err="1"/>
              <a:t>вищу</a:t>
            </a:r>
            <a:r>
              <a:rPr lang="ru-RU" dirty="0"/>
              <a:t> </a:t>
            </a:r>
            <a:r>
              <a:rPr lang="ru-RU" dirty="0" err="1"/>
              <a:t>освіту</a:t>
            </a:r>
            <a:r>
              <a:rPr lang="ru-RU" dirty="0"/>
              <a:t>. </a:t>
            </a:r>
          </a:p>
          <a:p>
            <a:r>
              <a:rPr lang="uk-UA" dirty="0"/>
              <a:t> </a:t>
            </a: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k-UA" dirty="0" smtClean="0"/>
              <a:t>Анотація курсу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0897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2757" y="858982"/>
            <a:ext cx="9877777" cy="5267181"/>
          </a:xfrm>
        </p:spPr>
        <p:txBody>
          <a:bodyPr>
            <a:normAutofit lnSpcReduction="10000"/>
          </a:bodyPr>
          <a:lstStyle/>
          <a:p>
            <a:r>
              <a:rPr lang="ru-RU" dirty="0"/>
              <a:t>   </a:t>
            </a:r>
            <a:r>
              <a:rPr lang="ru-RU" dirty="0" err="1"/>
              <a:t>Теоретичне</a:t>
            </a:r>
            <a:r>
              <a:rPr lang="ru-RU" dirty="0"/>
              <a:t> </a:t>
            </a:r>
            <a:r>
              <a:rPr lang="ru-RU" dirty="0" err="1"/>
              <a:t>осмислення</a:t>
            </a:r>
            <a:r>
              <a:rPr lang="ru-RU" dirty="0"/>
              <a:t> </a:t>
            </a:r>
            <a:r>
              <a:rPr lang="ru-RU" dirty="0" err="1"/>
              <a:t>зазначених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 в рамках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оволодіти</a:t>
            </a:r>
            <a:r>
              <a:rPr lang="ru-RU" dirty="0"/>
              <a:t> такими </a:t>
            </a:r>
            <a:r>
              <a:rPr lang="ru-RU" dirty="0" err="1"/>
              <a:t>вміннями</a:t>
            </a:r>
            <a:r>
              <a:rPr lang="ru-RU" dirty="0"/>
              <a:t>, як: </a:t>
            </a:r>
            <a:r>
              <a:rPr lang="ru-RU" dirty="0" err="1"/>
              <a:t>встановлювати</a:t>
            </a:r>
            <a:r>
              <a:rPr lang="ru-RU" dirty="0"/>
              <a:t> та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підтримувати</a:t>
            </a:r>
            <a:r>
              <a:rPr lang="ru-RU" dirty="0"/>
              <a:t> </a:t>
            </a:r>
            <a:r>
              <a:rPr lang="ru-RU" dirty="0" err="1"/>
              <a:t>необхідні</a:t>
            </a:r>
            <a:r>
              <a:rPr lang="ru-RU" dirty="0"/>
              <a:t> </a:t>
            </a:r>
            <a:r>
              <a:rPr lang="ru-RU" dirty="0" err="1"/>
              <a:t>зв’язки</a:t>
            </a:r>
            <a:r>
              <a:rPr lang="ru-RU" dirty="0"/>
              <a:t>; </a:t>
            </a:r>
            <a:r>
              <a:rPr lang="ru-RU" dirty="0" err="1"/>
              <a:t>підпорядковувати</a:t>
            </a:r>
            <a:r>
              <a:rPr lang="ru-RU" dirty="0"/>
              <a:t> та </a:t>
            </a:r>
            <a:r>
              <a:rPr lang="ru-RU" dirty="0" err="1"/>
              <a:t>відтворювати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; </a:t>
            </a:r>
            <a:r>
              <a:rPr lang="ru-RU" dirty="0" err="1"/>
              <a:t>орієнтуватись</a:t>
            </a:r>
            <a:r>
              <a:rPr lang="ru-RU" dirty="0"/>
              <a:t> на ринку </a:t>
            </a:r>
            <a:r>
              <a:rPr lang="ru-RU" dirty="0" err="1"/>
              <a:t>товарів</a:t>
            </a:r>
            <a:r>
              <a:rPr lang="ru-RU" dirty="0"/>
              <a:t> та </a:t>
            </a:r>
            <a:r>
              <a:rPr lang="ru-RU" dirty="0" err="1"/>
              <a:t>послуг</a:t>
            </a:r>
            <a:r>
              <a:rPr lang="ru-RU" dirty="0"/>
              <a:t>; практично </a:t>
            </a:r>
            <a:r>
              <a:rPr lang="ru-RU" dirty="0" err="1"/>
              <a:t>застосовувати</a:t>
            </a:r>
            <a:r>
              <a:rPr lang="ru-RU" dirty="0"/>
              <a:t> </a:t>
            </a:r>
            <a:r>
              <a:rPr lang="ru-RU" dirty="0" err="1"/>
              <a:t>технологію</a:t>
            </a:r>
            <a:r>
              <a:rPr lang="ru-RU" dirty="0"/>
              <a:t> </a:t>
            </a:r>
            <a:r>
              <a:rPr lang="ru-RU" dirty="0" err="1"/>
              <a:t>планування</a:t>
            </a:r>
            <a:r>
              <a:rPr lang="ru-RU" dirty="0"/>
              <a:t> та </a:t>
            </a:r>
            <a:r>
              <a:rPr lang="ru-RU" dirty="0" err="1"/>
              <a:t>основи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процесом</a:t>
            </a:r>
            <a:r>
              <a:rPr lang="ru-RU" dirty="0"/>
              <a:t> </a:t>
            </a:r>
            <a:r>
              <a:rPr lang="en-US" dirty="0"/>
              <a:t>PR </a:t>
            </a:r>
            <a:r>
              <a:rPr lang="ru-RU" dirty="0"/>
              <a:t>в </a:t>
            </a:r>
            <a:r>
              <a:rPr lang="ru-RU" dirty="0" err="1"/>
              <a:t>установі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  У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r>
              <a:rPr lang="ru-RU" dirty="0"/>
              <a:t> </a:t>
            </a:r>
            <a:r>
              <a:rPr lang="ru-RU" dirty="0" err="1"/>
              <a:t>розвиваються</a:t>
            </a:r>
            <a:r>
              <a:rPr lang="ru-RU" dirty="0"/>
              <a:t> </a:t>
            </a:r>
            <a:r>
              <a:rPr lang="ru-RU" dirty="0" err="1"/>
              <a:t>навички</a:t>
            </a:r>
            <a:r>
              <a:rPr lang="ru-RU" dirty="0"/>
              <a:t>: </a:t>
            </a:r>
            <a:r>
              <a:rPr lang="ru-RU" dirty="0" err="1"/>
              <a:t>планувати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маркетингової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 та </a:t>
            </a:r>
            <a:r>
              <a:rPr lang="ru-RU" dirty="0" err="1"/>
              <a:t>поточної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в </a:t>
            </a:r>
            <a:r>
              <a:rPr lang="ru-RU" dirty="0" err="1"/>
              <a:t>інформаційній</a:t>
            </a:r>
            <a:r>
              <a:rPr lang="ru-RU" dirty="0"/>
              <a:t> </a:t>
            </a:r>
            <a:r>
              <a:rPr lang="ru-RU" dirty="0" err="1"/>
              <a:t>установі</a:t>
            </a:r>
            <a:r>
              <a:rPr lang="ru-RU" dirty="0"/>
              <a:t>; </a:t>
            </a:r>
            <a:r>
              <a:rPr lang="ru-RU" dirty="0" err="1"/>
              <a:t>планувати</a:t>
            </a:r>
            <a:r>
              <a:rPr lang="ru-RU" dirty="0"/>
              <a:t> </a:t>
            </a:r>
            <a:r>
              <a:rPr lang="ru-RU" dirty="0" err="1"/>
              <a:t>власний</a:t>
            </a:r>
            <a:r>
              <a:rPr lang="ru-RU" dirty="0"/>
              <a:t> </a:t>
            </a:r>
            <a:r>
              <a:rPr lang="en-US" dirty="0"/>
              <a:t>PR; </a:t>
            </a:r>
            <a:r>
              <a:rPr lang="ru-RU" dirty="0" err="1"/>
              <a:t>організовувати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з </a:t>
            </a:r>
            <a:r>
              <a:rPr lang="ru-RU" dirty="0" err="1"/>
              <a:t>рекламними</a:t>
            </a:r>
            <a:r>
              <a:rPr lang="ru-RU" dirty="0"/>
              <a:t> документами на </a:t>
            </a:r>
            <a:r>
              <a:rPr lang="ru-RU" dirty="0" err="1"/>
              <a:t>підприємстві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 </a:t>
            </a:r>
            <a:r>
              <a:rPr lang="ru-RU" dirty="0" err="1"/>
              <a:t>Особливістю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r>
              <a:rPr lang="ru-RU" dirty="0"/>
              <a:t> є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студенти</a:t>
            </a:r>
            <a:r>
              <a:rPr lang="ru-RU" dirty="0"/>
              <a:t> </a:t>
            </a:r>
            <a:r>
              <a:rPr lang="ru-RU" dirty="0" err="1"/>
              <a:t>додатково</a:t>
            </a:r>
            <a:r>
              <a:rPr lang="ru-RU" dirty="0"/>
              <a:t> </a:t>
            </a:r>
            <a:r>
              <a:rPr lang="ru-RU" dirty="0" err="1"/>
              <a:t>здатні</a:t>
            </a:r>
            <a:r>
              <a:rPr lang="ru-RU" dirty="0"/>
              <a:t> </a:t>
            </a:r>
            <a:r>
              <a:rPr lang="ru-RU" dirty="0" err="1"/>
              <a:t>розвивати</a:t>
            </a:r>
            <a:r>
              <a:rPr lang="ru-RU" dirty="0"/>
              <a:t> у </a:t>
            </a:r>
            <a:r>
              <a:rPr lang="ru-RU" dirty="0" err="1"/>
              <a:t>собі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прагнення</a:t>
            </a:r>
            <a:r>
              <a:rPr lang="ru-RU" dirty="0"/>
              <a:t> до </a:t>
            </a:r>
            <a:r>
              <a:rPr lang="ru-RU" dirty="0" err="1"/>
              <a:t>професійного</a:t>
            </a:r>
            <a:r>
              <a:rPr lang="ru-RU" dirty="0"/>
              <a:t> </a:t>
            </a:r>
            <a:r>
              <a:rPr lang="ru-RU" dirty="0" err="1"/>
              <a:t>вдосконалення</a:t>
            </a:r>
            <a:r>
              <a:rPr lang="ru-RU" dirty="0"/>
              <a:t>; </a:t>
            </a:r>
            <a:r>
              <a:rPr lang="ru-RU" dirty="0" err="1"/>
              <a:t>самодисципліни</a:t>
            </a:r>
            <a:r>
              <a:rPr lang="ru-RU" dirty="0"/>
              <a:t>; оперативного </a:t>
            </a:r>
            <a:r>
              <a:rPr lang="ru-RU" dirty="0" err="1"/>
              <a:t>реагування</a:t>
            </a:r>
            <a:r>
              <a:rPr lang="ru-RU" dirty="0"/>
              <a:t> та </a:t>
            </a:r>
            <a:r>
              <a:rPr lang="ru-RU" dirty="0" err="1"/>
              <a:t>диспетчеризації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; </a:t>
            </a:r>
            <a:r>
              <a:rPr lang="ru-RU" dirty="0" err="1"/>
              <a:t>підтримання</a:t>
            </a:r>
            <a:r>
              <a:rPr lang="ru-RU" dirty="0"/>
              <a:t> </a:t>
            </a:r>
            <a:r>
              <a:rPr lang="ru-RU" dirty="0" err="1"/>
              <a:t>зв’язку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 членами </a:t>
            </a:r>
            <a:r>
              <a:rPr lang="ru-RU" dirty="0" err="1"/>
              <a:t>робочого</a:t>
            </a:r>
            <a:r>
              <a:rPr lang="ru-RU" dirty="0"/>
              <a:t> </a:t>
            </a:r>
            <a:r>
              <a:rPr lang="ru-RU" dirty="0" err="1"/>
              <a:t>колективу</a:t>
            </a:r>
            <a:r>
              <a:rPr lang="ru-RU" dirty="0"/>
              <a:t>, </a:t>
            </a:r>
            <a:r>
              <a:rPr lang="ru-RU" dirty="0" err="1"/>
              <a:t>самопрезентації</a:t>
            </a:r>
            <a:r>
              <a:rPr lang="ru-RU" dirty="0"/>
              <a:t> </a:t>
            </a:r>
            <a:r>
              <a:rPr lang="ru-RU" dirty="0" err="1"/>
              <a:t>всередині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та в </a:t>
            </a:r>
            <a:r>
              <a:rPr lang="ru-RU" dirty="0" err="1"/>
              <a:t>зовнішньому</a:t>
            </a:r>
            <a:r>
              <a:rPr lang="ru-RU" dirty="0"/>
              <a:t> </a:t>
            </a:r>
            <a:r>
              <a:rPr lang="ru-RU" dirty="0" err="1"/>
              <a:t>середовищі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4324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0425" y="886691"/>
            <a:ext cx="8377248" cy="490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07421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</TotalTime>
  <Words>15</Words>
  <Application>Microsoft Office PowerPoint</Application>
  <PresentationFormat>Произвольный</PresentationFormat>
  <Paragraphs>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Волна</vt:lpstr>
      <vt:lpstr>Реклама та піар в освітній галузі</vt:lpstr>
      <vt:lpstr>Анотація курсу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Екологічний ПР</dc:title>
  <dc:creator>admin</dc:creator>
  <cp:lastModifiedBy>Admin</cp:lastModifiedBy>
  <cp:revision>8</cp:revision>
  <dcterms:created xsi:type="dcterms:W3CDTF">2020-11-22T16:40:38Z</dcterms:created>
  <dcterms:modified xsi:type="dcterms:W3CDTF">2020-11-23T05:54:20Z</dcterms:modified>
</cp:coreProperties>
</file>