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ПРЕЗЕНТАЦІЯ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Дисципліни</a:t>
            </a:r>
          </a:p>
          <a:p>
            <a:r>
              <a:rPr lang="uk-UA" dirty="0" smtClean="0"/>
              <a:t>Спеціалізація. Брошури. Ілюстрації. Листівки. Плакати.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uk-UA" b="1" dirty="0" smtClean="0"/>
              <a:t>Метою</a:t>
            </a:r>
            <a:r>
              <a:rPr lang="uk-UA" dirty="0" smtClean="0"/>
              <a:t> викладання навчальної дисципліни «Брошури, ілюстрації, листівки, плакати» є засвоєння студентами комплексу теоретично-практичних знань з основ видавничої справи та редагування, необхідних для фахової підготовки до друку різних за цільовим призначенням брошур, листівок, плакатів та редакторської підготовки ілюстрацій як особливого елементу видання.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49675" y="818356"/>
            <a:ext cx="4762500" cy="476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ЗНАТИ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uk-UA" dirty="0" smtClean="0"/>
              <a:t>У результаті вивчення навчальної дисципліни студент повинен</a:t>
            </a:r>
            <a:endParaRPr lang="ru-RU" dirty="0" smtClean="0"/>
          </a:p>
          <a:p>
            <a:r>
              <a:rPr lang="uk-UA" b="1" dirty="0" smtClean="0"/>
              <a:t>знати:</a:t>
            </a:r>
            <a:endParaRPr lang="ru-RU" dirty="0" smtClean="0"/>
          </a:p>
          <a:p>
            <a:r>
              <a:rPr lang="uk-UA" dirty="0" smtClean="0"/>
              <a:t>– особливості редакторсько-видавничої підготовки брошур, листівок, плакатів;</a:t>
            </a:r>
            <a:endParaRPr lang="ru-RU" dirty="0" smtClean="0"/>
          </a:p>
          <a:p>
            <a:r>
              <a:rPr lang="uk-UA" dirty="0" smtClean="0"/>
              <a:t>– особливості візуального каналу сприйняття інформації;</a:t>
            </a:r>
            <a:endParaRPr lang="ru-RU" dirty="0" smtClean="0"/>
          </a:p>
          <a:p>
            <a:r>
              <a:rPr lang="uk-UA" dirty="0" smtClean="0"/>
              <a:t>– специфіку гармонійного поєднання кольорів та тонів;</a:t>
            </a:r>
            <a:endParaRPr lang="ru-RU" dirty="0" smtClean="0"/>
          </a:p>
          <a:p>
            <a:r>
              <a:rPr lang="uk-UA" dirty="0" smtClean="0"/>
              <a:t>– засоби нефотографічного ілюстрування інформації на сайтах, порталах та інших інформаційних ресурсах Інтернету (</a:t>
            </a:r>
            <a:r>
              <a:rPr lang="uk-UA" dirty="0" err="1" smtClean="0"/>
              <a:t>інфографіка</a:t>
            </a:r>
            <a:r>
              <a:rPr lang="uk-UA" dirty="0" smtClean="0"/>
              <a:t>, малюнки, карикатури, комікси тощо);</a:t>
            </a:r>
            <a:endParaRPr lang="ru-RU" dirty="0" smtClean="0"/>
          </a:p>
          <a:p>
            <a:r>
              <a:rPr lang="uk-UA" dirty="0" smtClean="0"/>
              <a:t>– технічні основи фотографії як різновиду візуальної комунікації;</a:t>
            </a:r>
            <a:endParaRPr lang="ru-RU" dirty="0" smtClean="0"/>
          </a:p>
          <a:p>
            <a:r>
              <a:rPr lang="uk-UA" dirty="0" smtClean="0"/>
              <a:t>– базові та споріднені жанри фотожурналістики.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49675" y="818356"/>
            <a:ext cx="4762500" cy="476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ВМІТИ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uk-UA" dirty="0" smtClean="0"/>
              <a:t>вільно орієнтуватися у типології видань;</a:t>
            </a:r>
            <a:endParaRPr lang="ru-RU" dirty="0" smtClean="0"/>
          </a:p>
          <a:p>
            <a:r>
              <a:rPr lang="uk-UA" dirty="0" smtClean="0"/>
              <a:t>– здійснювати ґрунтовний редакторський аналіз брошур, листівок, ілюстрацій, плакатів;</a:t>
            </a:r>
            <a:endParaRPr lang="ru-RU" dirty="0" smtClean="0"/>
          </a:p>
          <a:p>
            <a:r>
              <a:rPr lang="uk-UA" dirty="0" smtClean="0"/>
              <a:t>– використовувати засоби впливу на візуальний канал сприйняття інформації;</a:t>
            </a:r>
            <a:endParaRPr lang="ru-RU" dirty="0" smtClean="0"/>
          </a:p>
          <a:p>
            <a:r>
              <a:rPr lang="uk-UA" dirty="0" smtClean="0"/>
              <a:t>– обирати та створювати якісний ілюстративний </a:t>
            </a:r>
            <a:r>
              <a:rPr lang="uk-UA" dirty="0" err="1" smtClean="0"/>
              <a:t>медіаконтент</a:t>
            </a:r>
            <a:r>
              <a:rPr lang="uk-UA" dirty="0" smtClean="0"/>
              <a:t>;</a:t>
            </a:r>
            <a:endParaRPr lang="ru-RU" dirty="0" smtClean="0"/>
          </a:p>
          <a:p>
            <a:r>
              <a:rPr lang="uk-UA" dirty="0" smtClean="0"/>
              <a:t>– працювати у безкоштовних сервісах зі створення </a:t>
            </a:r>
            <a:r>
              <a:rPr lang="uk-UA" dirty="0" err="1" smtClean="0"/>
              <a:t>інфографіки</a:t>
            </a:r>
            <a:r>
              <a:rPr lang="uk-UA" dirty="0" smtClean="0"/>
              <a:t>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25925" y="2004219"/>
            <a:ext cx="3810000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КОМПЕТЕНТНОСТІ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uk-UA" dirty="0" smtClean="0"/>
              <a:t>Згідно з вимогами освітньо-професійної програми студенти повинні досягти таких </a:t>
            </a:r>
            <a:r>
              <a:rPr lang="uk-UA" b="1" dirty="0" smtClean="0"/>
              <a:t>результатів навчання (</a:t>
            </a:r>
            <a:r>
              <a:rPr lang="uk-UA" b="1" dirty="0" err="1" smtClean="0"/>
              <a:t>компетентностей</a:t>
            </a:r>
            <a:r>
              <a:rPr lang="uk-UA" b="1" dirty="0" smtClean="0"/>
              <a:t>): </a:t>
            </a:r>
            <a:r>
              <a:rPr lang="uk-UA" dirty="0" smtClean="0"/>
              <a:t> </a:t>
            </a:r>
            <a:endParaRPr lang="ru-RU" dirty="0" smtClean="0"/>
          </a:p>
          <a:p>
            <a:r>
              <a:rPr lang="uk-UA" dirty="0" smtClean="0"/>
              <a:t>– навчитися створювати повноцінний інформаційний продукт;</a:t>
            </a:r>
            <a:endParaRPr lang="ru-RU" dirty="0" smtClean="0"/>
          </a:p>
          <a:p>
            <a:r>
              <a:rPr lang="uk-UA" dirty="0" smtClean="0"/>
              <a:t>– </a:t>
            </a:r>
            <a:r>
              <a:rPr lang="ru-RU" dirty="0" err="1" smtClean="0"/>
              <a:t>засво</a:t>
            </a:r>
            <a:r>
              <a:rPr lang="uk-UA" dirty="0" smtClean="0"/>
              <a:t>ї</a:t>
            </a:r>
            <a:r>
              <a:rPr lang="ru-RU" dirty="0" err="1" smtClean="0"/>
              <a:t>ти</a:t>
            </a:r>
            <a:r>
              <a:rPr lang="ru-RU" dirty="0" smtClean="0"/>
              <a:t> правила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ефективної</a:t>
            </a:r>
            <a:r>
              <a:rPr lang="ru-RU" dirty="0" smtClean="0"/>
              <a:t> </a:t>
            </a:r>
            <a:r>
              <a:rPr lang="ru-RU" dirty="0" err="1" smtClean="0"/>
              <a:t>комунікаційн</a:t>
            </a:r>
            <a:r>
              <a:rPr lang="uk-UA" dirty="0" err="1" smtClean="0"/>
              <a:t>ої</a:t>
            </a:r>
            <a:r>
              <a:rPr lang="ru-RU" dirty="0" smtClean="0"/>
              <a:t> </a:t>
            </a:r>
            <a:r>
              <a:rPr lang="ru-RU" dirty="0" err="1" smtClean="0"/>
              <a:t>стратегі</a:t>
            </a:r>
            <a:r>
              <a:rPr lang="uk-UA" dirty="0" smtClean="0"/>
              <a:t>ї;</a:t>
            </a:r>
            <a:endParaRPr lang="ru-RU" dirty="0" smtClean="0"/>
          </a:p>
          <a:p>
            <a:r>
              <a:rPr lang="uk-UA" dirty="0" smtClean="0"/>
              <a:t>–</a:t>
            </a:r>
            <a:r>
              <a:rPr lang="ru-RU" dirty="0" smtClean="0"/>
              <a:t> </a:t>
            </a:r>
            <a:r>
              <a:rPr lang="ru-RU" dirty="0" err="1" smtClean="0"/>
              <a:t>вміти</a:t>
            </a:r>
            <a:r>
              <a:rPr lang="ru-RU" dirty="0" smtClean="0"/>
              <a:t> </a:t>
            </a:r>
            <a:r>
              <a:rPr lang="uk-UA" dirty="0" smtClean="0"/>
              <a:t>у</a:t>
            </a:r>
            <a:r>
              <a:rPr lang="ru-RU" dirty="0" err="1" smtClean="0"/>
              <a:t>правл</a:t>
            </a:r>
            <a:r>
              <a:rPr lang="uk-UA" dirty="0" err="1" smtClean="0"/>
              <a:t>яти</a:t>
            </a:r>
            <a:r>
              <a:rPr lang="ru-RU" dirty="0" smtClean="0"/>
              <a:t> </a:t>
            </a:r>
            <a:r>
              <a:rPr lang="ru-RU" dirty="0" err="1" smtClean="0"/>
              <a:t>комплексними</a:t>
            </a:r>
            <a:r>
              <a:rPr lang="ru-RU" dirty="0" smtClean="0"/>
              <a:t> </a:t>
            </a:r>
            <a:r>
              <a:rPr lang="ru-RU" dirty="0" err="1" smtClean="0"/>
              <a:t>діями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про</a:t>
            </a:r>
            <a:r>
              <a:rPr lang="uk-UA" dirty="0" smtClean="0"/>
              <a:t>є</a:t>
            </a:r>
            <a:r>
              <a:rPr lang="ru-RU" dirty="0" err="1" smtClean="0"/>
              <a:t>ктами</a:t>
            </a:r>
            <a:r>
              <a:rPr lang="uk-UA" dirty="0" smtClean="0"/>
              <a:t>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675" y="1770856"/>
            <a:ext cx="47625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231</Words>
  <Application>Microsoft Office PowerPoint</Application>
  <PresentationFormat>Экран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Office Theme</vt:lpstr>
      <vt:lpstr>ПРЕЗЕНТАЦІЯ</vt:lpstr>
      <vt:lpstr>МЕТА</vt:lpstr>
      <vt:lpstr>ЗНАТИ</vt:lpstr>
      <vt:lpstr>ВМІТИ</vt:lpstr>
      <vt:lpstr>КОМПЕТЕНТНОСТІ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</dc:title>
  <dc:creator>Lenovo</dc:creator>
  <cp:lastModifiedBy>Lenovo</cp:lastModifiedBy>
  <cp:revision>6</cp:revision>
  <dcterms:created xsi:type="dcterms:W3CDTF">2021-09-23T19:56:52Z</dcterms:created>
  <dcterms:modified xsi:type="dcterms:W3CDTF">2021-09-23T20:19:57Z</dcterms:modified>
</cp:coreProperties>
</file>