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4" r:id="rId9"/>
    <p:sldId id="267" r:id="rId10"/>
    <p:sldId id="266" r:id="rId11"/>
    <p:sldId id="262" r:id="rId12"/>
    <p:sldId id="268" r:id="rId13"/>
    <p:sldId id="269" r:id="rId14"/>
    <p:sldId id="265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9ECA"/>
    <a:srgbClr val="9D90C2"/>
    <a:srgbClr val="E5FFF0"/>
    <a:srgbClr val="C6FE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1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571C0B-7B80-4813-AE2A-51DF0B44912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8FC74C-2F7C-4EDA-9F81-41D7FF34E208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dirty="0" smtClean="0">
              <a:solidFill>
                <a:schemeClr val="tx1"/>
              </a:solidFill>
            </a:rPr>
            <a:t>сумарне пряме випромінювання, що потрапляє на ярус автотрофів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dirty="0" smtClean="0">
              <a:solidFill>
                <a:schemeClr val="tx1"/>
              </a:solidFill>
            </a:rPr>
            <a:t> (1,1 - 1,5 </a:t>
          </a:r>
          <a:r>
            <a:rPr lang="uk-UA" dirty="0" err="1" smtClean="0">
              <a:solidFill>
                <a:schemeClr val="tx1"/>
              </a:solidFill>
            </a:rPr>
            <a:t>млрд</a:t>
          </a:r>
          <a:r>
            <a:rPr lang="uk-UA" dirty="0" smtClean="0">
              <a:solidFill>
                <a:schemeClr val="tx1"/>
              </a:solidFill>
            </a:rPr>
            <a:t> ккал на м</a:t>
          </a:r>
          <a:r>
            <a:rPr lang="uk-UA" baseline="30000" dirty="0" smtClean="0">
              <a:solidFill>
                <a:schemeClr val="tx1"/>
              </a:solidFill>
            </a:rPr>
            <a:t>-2</a:t>
          </a:r>
          <a:r>
            <a:rPr lang="uk-UA" dirty="0" smtClean="0">
              <a:solidFill>
                <a:schemeClr val="tx1"/>
              </a:solidFill>
            </a:rPr>
            <a:t> на рік). </a:t>
          </a:r>
        </a:p>
        <a:p>
          <a:pPr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>
            <a:solidFill>
              <a:schemeClr val="tx1"/>
            </a:solidFill>
          </a:endParaRPr>
        </a:p>
      </dgm:t>
    </dgm:pt>
    <dgm:pt modelId="{FBD417E6-496B-435F-83AB-45B239AB5466}" type="parTrans" cxnId="{979F957A-8226-4951-9EF3-E58BA1FA4C18}">
      <dgm:prSet/>
      <dgm:spPr/>
      <dgm:t>
        <a:bodyPr/>
        <a:lstStyle/>
        <a:p>
          <a:endParaRPr lang="ru-RU"/>
        </a:p>
      </dgm:t>
    </dgm:pt>
    <dgm:pt modelId="{61045231-03B9-41BD-A576-61C38DECC11B}" type="sibTrans" cxnId="{979F957A-8226-4951-9EF3-E58BA1FA4C18}">
      <dgm:prSet/>
      <dgm:spPr/>
      <dgm:t>
        <a:bodyPr/>
        <a:lstStyle/>
        <a:p>
          <a:endParaRPr lang="ru-RU"/>
        </a:p>
      </dgm:t>
    </dgm:pt>
    <dgm:pt modelId="{F4F23065-B2B2-49B3-A8F7-7831A5E0059A}" type="asst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30% енергії відбивається</a:t>
          </a:r>
          <a:endParaRPr lang="ru-RU" dirty="0">
            <a:solidFill>
              <a:schemeClr val="tx1"/>
            </a:solidFill>
          </a:endParaRPr>
        </a:p>
      </dgm:t>
    </dgm:pt>
    <dgm:pt modelId="{827E933F-BB58-4CB4-9DFC-3B3DCDA735B5}" type="parTrans" cxnId="{3EAA0EC9-5F0E-4267-B843-F26D66774650}">
      <dgm:prSet/>
      <dgm:spPr/>
      <dgm:t>
        <a:bodyPr/>
        <a:lstStyle/>
        <a:p>
          <a:endParaRPr lang="ru-RU"/>
        </a:p>
      </dgm:t>
    </dgm:pt>
    <dgm:pt modelId="{8027CB70-DAA3-4912-A9B8-9EEC9F9ADED6}" type="sibTrans" cxnId="{3EAA0EC9-5F0E-4267-B843-F26D66774650}">
      <dgm:prSet/>
      <dgm:spPr/>
      <dgm:t>
        <a:bodyPr/>
        <a:lstStyle/>
        <a:p>
          <a:endParaRPr lang="ru-RU"/>
        </a:p>
      </dgm:t>
    </dgm:pt>
    <dgm:pt modelId="{03A9C23D-0F58-4B51-A997-A2EE718FCBE7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46% прямо перетворюється в тепло</a:t>
          </a:r>
          <a:endParaRPr lang="ru-RU" dirty="0">
            <a:solidFill>
              <a:schemeClr val="tx1"/>
            </a:solidFill>
          </a:endParaRPr>
        </a:p>
      </dgm:t>
    </dgm:pt>
    <dgm:pt modelId="{A21F9F1B-3D05-4E1E-98DD-51B742F072AE}" type="parTrans" cxnId="{65EB53B1-22BB-41CE-83CA-35B69CDB2325}">
      <dgm:prSet/>
      <dgm:spPr/>
      <dgm:t>
        <a:bodyPr/>
        <a:lstStyle/>
        <a:p>
          <a:endParaRPr lang="ru-RU"/>
        </a:p>
      </dgm:t>
    </dgm:pt>
    <dgm:pt modelId="{E316B8BE-1483-4591-BBA3-7B6E66CA59EE}" type="sibTrans" cxnId="{65EB53B1-22BB-41CE-83CA-35B69CDB2325}">
      <dgm:prSet/>
      <dgm:spPr/>
      <dgm:t>
        <a:bodyPr/>
        <a:lstStyle/>
        <a:p>
          <a:endParaRPr lang="ru-RU"/>
        </a:p>
      </dgm:t>
    </dgm:pt>
    <dgm:pt modelId="{2DE17F96-02B6-4665-82E5-8446BF797F0D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23% витрачається на випаровування і опади</a:t>
          </a:r>
          <a:endParaRPr lang="ru-RU" dirty="0">
            <a:solidFill>
              <a:schemeClr val="tx1"/>
            </a:solidFill>
          </a:endParaRPr>
        </a:p>
      </dgm:t>
    </dgm:pt>
    <dgm:pt modelId="{DCA222DB-D1B2-49D4-AED8-1F85C9E2EEB0}" type="parTrans" cxnId="{83EA9381-1984-4E25-A3CA-5FB4CC6A5FA2}">
      <dgm:prSet/>
      <dgm:spPr/>
      <dgm:t>
        <a:bodyPr/>
        <a:lstStyle/>
        <a:p>
          <a:endParaRPr lang="ru-RU"/>
        </a:p>
      </dgm:t>
    </dgm:pt>
    <dgm:pt modelId="{97EF7400-B31B-42B9-B2FE-59BC2F90CC06}" type="sibTrans" cxnId="{83EA9381-1984-4E25-A3CA-5FB4CC6A5FA2}">
      <dgm:prSet/>
      <dgm:spPr/>
      <dgm:t>
        <a:bodyPr/>
        <a:lstStyle/>
        <a:p>
          <a:endParaRPr lang="ru-RU"/>
        </a:p>
      </dgm:t>
    </dgm:pt>
    <dgm:pt modelId="{3B41F436-54CA-40A2-8105-A3CABB2E88B6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0,2% витрачається на вітер, хвилі, течії</a:t>
          </a:r>
          <a:endParaRPr lang="ru-RU" dirty="0">
            <a:solidFill>
              <a:schemeClr val="tx1"/>
            </a:solidFill>
          </a:endParaRPr>
        </a:p>
      </dgm:t>
    </dgm:pt>
    <dgm:pt modelId="{647D03C8-04B4-4834-8F7E-4954DE023014}" type="parTrans" cxnId="{B246C60F-5BAD-415E-B4EE-3617110D2534}">
      <dgm:prSet/>
      <dgm:spPr/>
      <dgm:t>
        <a:bodyPr/>
        <a:lstStyle/>
        <a:p>
          <a:endParaRPr lang="ru-RU"/>
        </a:p>
      </dgm:t>
    </dgm:pt>
    <dgm:pt modelId="{AE5C9616-A8A3-4BAE-9AF4-93811C6FC6B4}" type="sibTrans" cxnId="{B246C60F-5BAD-415E-B4EE-3617110D2534}">
      <dgm:prSet/>
      <dgm:spPr/>
      <dgm:t>
        <a:bodyPr/>
        <a:lstStyle/>
        <a:p>
          <a:endParaRPr lang="ru-RU"/>
        </a:p>
      </dgm:t>
    </dgm:pt>
    <dgm:pt modelId="{0DB5CB2F-3B0A-45C6-BA1E-927AE2BAE512}">
      <dgm:prSet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0,8% витрачається на фотосинтез</a:t>
          </a:r>
          <a:endParaRPr lang="ru-RU" dirty="0">
            <a:solidFill>
              <a:schemeClr val="tx1"/>
            </a:solidFill>
          </a:endParaRPr>
        </a:p>
      </dgm:t>
    </dgm:pt>
    <dgm:pt modelId="{D7E1281F-1468-48EA-86B7-E2230AA5479B}" type="parTrans" cxnId="{7430BF1B-D815-445A-BE48-1CE8AA8EF47D}">
      <dgm:prSet/>
      <dgm:spPr/>
      <dgm:t>
        <a:bodyPr/>
        <a:lstStyle/>
        <a:p>
          <a:endParaRPr lang="ru-RU"/>
        </a:p>
      </dgm:t>
    </dgm:pt>
    <dgm:pt modelId="{CD971CB6-8545-4105-B2D5-C1A6EB12D4B6}" type="sibTrans" cxnId="{7430BF1B-D815-445A-BE48-1CE8AA8EF47D}">
      <dgm:prSet/>
      <dgm:spPr/>
      <dgm:t>
        <a:bodyPr/>
        <a:lstStyle/>
        <a:p>
          <a:endParaRPr lang="ru-RU"/>
        </a:p>
      </dgm:t>
    </dgm:pt>
    <dgm:pt modelId="{B481AABF-EC88-4CFF-B4C7-C15D1F3E480F}" type="pres">
      <dgm:prSet presAssocID="{30571C0B-7B80-4813-AE2A-51DF0B44912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B11DDC3-E7A2-40D2-98E3-22DCD277848B}" type="pres">
      <dgm:prSet presAssocID="{298FC74C-2F7C-4EDA-9F81-41D7FF34E208}" presName="hierRoot1" presStyleCnt="0">
        <dgm:presLayoutVars>
          <dgm:hierBranch val="init"/>
        </dgm:presLayoutVars>
      </dgm:prSet>
      <dgm:spPr/>
    </dgm:pt>
    <dgm:pt modelId="{ECD1A1E1-630E-4BA8-AEFC-1F81F01B7909}" type="pres">
      <dgm:prSet presAssocID="{298FC74C-2F7C-4EDA-9F81-41D7FF34E208}" presName="rootComposite1" presStyleCnt="0"/>
      <dgm:spPr/>
    </dgm:pt>
    <dgm:pt modelId="{5DDD93C5-4319-4E97-AC3E-339E237D71F5}" type="pres">
      <dgm:prSet presAssocID="{298FC74C-2F7C-4EDA-9F81-41D7FF34E208}" presName="rootText1" presStyleLbl="node0" presStyleIdx="0" presStyleCnt="1" custScaleX="203012" custScaleY="219357">
        <dgm:presLayoutVars>
          <dgm:chPref val="3"/>
        </dgm:presLayoutVars>
      </dgm:prSet>
      <dgm:spPr/>
    </dgm:pt>
    <dgm:pt modelId="{34E642A8-BD06-4495-BAF0-A3EDE85CD73A}" type="pres">
      <dgm:prSet presAssocID="{298FC74C-2F7C-4EDA-9F81-41D7FF34E208}" presName="rootConnector1" presStyleLbl="node1" presStyleIdx="0" presStyleCnt="0"/>
      <dgm:spPr/>
    </dgm:pt>
    <dgm:pt modelId="{2F9FFD1F-4976-4C0F-AE1A-A8FE81595881}" type="pres">
      <dgm:prSet presAssocID="{298FC74C-2F7C-4EDA-9F81-41D7FF34E208}" presName="hierChild2" presStyleCnt="0"/>
      <dgm:spPr/>
    </dgm:pt>
    <dgm:pt modelId="{39F1B09A-52A5-41F0-82F6-A5A551A56E80}" type="pres">
      <dgm:prSet presAssocID="{A21F9F1B-3D05-4E1E-98DD-51B742F072AE}" presName="Name37" presStyleLbl="parChTrans1D2" presStyleIdx="0" presStyleCnt="5"/>
      <dgm:spPr/>
    </dgm:pt>
    <dgm:pt modelId="{00B3C32E-98AC-4532-A1A4-AD9D0F97FC35}" type="pres">
      <dgm:prSet presAssocID="{03A9C23D-0F58-4B51-A997-A2EE718FCBE7}" presName="hierRoot2" presStyleCnt="0">
        <dgm:presLayoutVars>
          <dgm:hierBranch val="init"/>
        </dgm:presLayoutVars>
      </dgm:prSet>
      <dgm:spPr/>
    </dgm:pt>
    <dgm:pt modelId="{0633248C-12C5-4B0F-AA8C-8A393359F6F4}" type="pres">
      <dgm:prSet presAssocID="{03A9C23D-0F58-4B51-A997-A2EE718FCBE7}" presName="rootComposite" presStyleCnt="0"/>
      <dgm:spPr/>
    </dgm:pt>
    <dgm:pt modelId="{A2A5A9E2-329A-4785-8851-88CC4E7235F3}" type="pres">
      <dgm:prSet presAssocID="{03A9C23D-0F58-4B51-A997-A2EE718FCBE7}" presName="rootText" presStyleLbl="node2" presStyleIdx="0" presStyleCnt="4">
        <dgm:presLayoutVars>
          <dgm:chPref val="3"/>
        </dgm:presLayoutVars>
      </dgm:prSet>
      <dgm:spPr/>
    </dgm:pt>
    <dgm:pt modelId="{07D46D25-1F2E-4005-9F89-77AAC12076A6}" type="pres">
      <dgm:prSet presAssocID="{03A9C23D-0F58-4B51-A997-A2EE718FCBE7}" presName="rootConnector" presStyleLbl="node2" presStyleIdx="0" presStyleCnt="4"/>
      <dgm:spPr/>
    </dgm:pt>
    <dgm:pt modelId="{77F339EE-6944-4E0B-98C7-5CC0E4CCA8E3}" type="pres">
      <dgm:prSet presAssocID="{03A9C23D-0F58-4B51-A997-A2EE718FCBE7}" presName="hierChild4" presStyleCnt="0"/>
      <dgm:spPr/>
    </dgm:pt>
    <dgm:pt modelId="{D5A10B73-DEF4-4B4F-812B-5C54CA53D3B1}" type="pres">
      <dgm:prSet presAssocID="{03A9C23D-0F58-4B51-A997-A2EE718FCBE7}" presName="hierChild5" presStyleCnt="0"/>
      <dgm:spPr/>
    </dgm:pt>
    <dgm:pt modelId="{E25C58DE-04E0-47D9-B5CD-53D348E546FF}" type="pres">
      <dgm:prSet presAssocID="{DCA222DB-D1B2-49D4-AED8-1F85C9E2EEB0}" presName="Name37" presStyleLbl="parChTrans1D2" presStyleIdx="1" presStyleCnt="5"/>
      <dgm:spPr/>
    </dgm:pt>
    <dgm:pt modelId="{D0B573D6-0313-4E3B-8DF0-FDF93402A060}" type="pres">
      <dgm:prSet presAssocID="{2DE17F96-02B6-4665-82E5-8446BF797F0D}" presName="hierRoot2" presStyleCnt="0">
        <dgm:presLayoutVars>
          <dgm:hierBranch val="init"/>
        </dgm:presLayoutVars>
      </dgm:prSet>
      <dgm:spPr/>
    </dgm:pt>
    <dgm:pt modelId="{AC2979CD-9DB2-4FC5-B45C-DCEF7FA6DFA3}" type="pres">
      <dgm:prSet presAssocID="{2DE17F96-02B6-4665-82E5-8446BF797F0D}" presName="rootComposite" presStyleCnt="0"/>
      <dgm:spPr/>
    </dgm:pt>
    <dgm:pt modelId="{B5A565BE-D7E3-4B8C-BCD2-97717B17F419}" type="pres">
      <dgm:prSet presAssocID="{2DE17F96-02B6-4665-82E5-8446BF797F0D}" presName="rootText" presStyleLbl="node2" presStyleIdx="1" presStyleCnt="4">
        <dgm:presLayoutVars>
          <dgm:chPref val="3"/>
        </dgm:presLayoutVars>
      </dgm:prSet>
      <dgm:spPr/>
    </dgm:pt>
    <dgm:pt modelId="{8C3B8301-C0B1-440B-99BD-D09051642294}" type="pres">
      <dgm:prSet presAssocID="{2DE17F96-02B6-4665-82E5-8446BF797F0D}" presName="rootConnector" presStyleLbl="node2" presStyleIdx="1" presStyleCnt="4"/>
      <dgm:spPr/>
    </dgm:pt>
    <dgm:pt modelId="{66C037BA-4214-4FFB-86E6-9CAC54A0D19E}" type="pres">
      <dgm:prSet presAssocID="{2DE17F96-02B6-4665-82E5-8446BF797F0D}" presName="hierChild4" presStyleCnt="0"/>
      <dgm:spPr/>
    </dgm:pt>
    <dgm:pt modelId="{379D268B-5BAD-42BC-973A-435E6DA7198C}" type="pres">
      <dgm:prSet presAssocID="{2DE17F96-02B6-4665-82E5-8446BF797F0D}" presName="hierChild5" presStyleCnt="0"/>
      <dgm:spPr/>
    </dgm:pt>
    <dgm:pt modelId="{6C861BE0-A0BB-4783-BE7D-BB85F43C1905}" type="pres">
      <dgm:prSet presAssocID="{647D03C8-04B4-4834-8F7E-4954DE023014}" presName="Name37" presStyleLbl="parChTrans1D2" presStyleIdx="2" presStyleCnt="5"/>
      <dgm:spPr/>
    </dgm:pt>
    <dgm:pt modelId="{17A41D4F-6BF4-4231-B14A-4DBF5613A730}" type="pres">
      <dgm:prSet presAssocID="{3B41F436-54CA-40A2-8105-A3CABB2E88B6}" presName="hierRoot2" presStyleCnt="0">
        <dgm:presLayoutVars>
          <dgm:hierBranch val="init"/>
        </dgm:presLayoutVars>
      </dgm:prSet>
      <dgm:spPr/>
    </dgm:pt>
    <dgm:pt modelId="{4C5838FF-4D32-4A5C-9CB1-2DA76274D59B}" type="pres">
      <dgm:prSet presAssocID="{3B41F436-54CA-40A2-8105-A3CABB2E88B6}" presName="rootComposite" presStyleCnt="0"/>
      <dgm:spPr/>
    </dgm:pt>
    <dgm:pt modelId="{ED3AAB7E-3843-4E87-8D37-CE8C01E0674F}" type="pres">
      <dgm:prSet presAssocID="{3B41F436-54CA-40A2-8105-A3CABB2E88B6}" presName="rootText" presStyleLbl="node2" presStyleIdx="2" presStyleCnt="4">
        <dgm:presLayoutVars>
          <dgm:chPref val="3"/>
        </dgm:presLayoutVars>
      </dgm:prSet>
      <dgm:spPr/>
    </dgm:pt>
    <dgm:pt modelId="{7FAD18DD-4848-457E-AB67-A8558551F19E}" type="pres">
      <dgm:prSet presAssocID="{3B41F436-54CA-40A2-8105-A3CABB2E88B6}" presName="rootConnector" presStyleLbl="node2" presStyleIdx="2" presStyleCnt="4"/>
      <dgm:spPr/>
    </dgm:pt>
    <dgm:pt modelId="{24B150A8-C384-414E-B9FB-86DC51BEA986}" type="pres">
      <dgm:prSet presAssocID="{3B41F436-54CA-40A2-8105-A3CABB2E88B6}" presName="hierChild4" presStyleCnt="0"/>
      <dgm:spPr/>
    </dgm:pt>
    <dgm:pt modelId="{CE590418-87F8-48DA-8592-B0D74387E7C8}" type="pres">
      <dgm:prSet presAssocID="{3B41F436-54CA-40A2-8105-A3CABB2E88B6}" presName="hierChild5" presStyleCnt="0"/>
      <dgm:spPr/>
    </dgm:pt>
    <dgm:pt modelId="{3255674F-B114-443F-BB5A-2BDF64B815C8}" type="pres">
      <dgm:prSet presAssocID="{D7E1281F-1468-48EA-86B7-E2230AA5479B}" presName="Name37" presStyleLbl="parChTrans1D2" presStyleIdx="3" presStyleCnt="5"/>
      <dgm:spPr/>
    </dgm:pt>
    <dgm:pt modelId="{095191D4-6972-4F80-9668-915E03D3BEEA}" type="pres">
      <dgm:prSet presAssocID="{0DB5CB2F-3B0A-45C6-BA1E-927AE2BAE512}" presName="hierRoot2" presStyleCnt="0">
        <dgm:presLayoutVars>
          <dgm:hierBranch val="init"/>
        </dgm:presLayoutVars>
      </dgm:prSet>
      <dgm:spPr/>
    </dgm:pt>
    <dgm:pt modelId="{E0BDD666-7D0E-4044-AAE2-D633FBD79B25}" type="pres">
      <dgm:prSet presAssocID="{0DB5CB2F-3B0A-45C6-BA1E-927AE2BAE512}" presName="rootComposite" presStyleCnt="0"/>
      <dgm:spPr/>
    </dgm:pt>
    <dgm:pt modelId="{72D1ECD0-2EEC-4659-A30A-6985E81C6351}" type="pres">
      <dgm:prSet presAssocID="{0DB5CB2F-3B0A-45C6-BA1E-927AE2BAE512}" presName="rootText" presStyleLbl="node2" presStyleIdx="3" presStyleCnt="4">
        <dgm:presLayoutVars>
          <dgm:chPref val="3"/>
        </dgm:presLayoutVars>
      </dgm:prSet>
      <dgm:spPr/>
    </dgm:pt>
    <dgm:pt modelId="{37910316-0D7D-4882-ACC4-C3DA511E0E3D}" type="pres">
      <dgm:prSet presAssocID="{0DB5CB2F-3B0A-45C6-BA1E-927AE2BAE512}" presName="rootConnector" presStyleLbl="node2" presStyleIdx="3" presStyleCnt="4"/>
      <dgm:spPr/>
    </dgm:pt>
    <dgm:pt modelId="{2CDB7182-E60A-4620-8862-00D3089028D5}" type="pres">
      <dgm:prSet presAssocID="{0DB5CB2F-3B0A-45C6-BA1E-927AE2BAE512}" presName="hierChild4" presStyleCnt="0"/>
      <dgm:spPr/>
    </dgm:pt>
    <dgm:pt modelId="{90B9FF81-BE09-4434-93F0-842FE5CC4427}" type="pres">
      <dgm:prSet presAssocID="{0DB5CB2F-3B0A-45C6-BA1E-927AE2BAE512}" presName="hierChild5" presStyleCnt="0"/>
      <dgm:spPr/>
    </dgm:pt>
    <dgm:pt modelId="{9CB54E20-CB81-4178-9E8F-E644887596A1}" type="pres">
      <dgm:prSet presAssocID="{298FC74C-2F7C-4EDA-9F81-41D7FF34E208}" presName="hierChild3" presStyleCnt="0"/>
      <dgm:spPr/>
    </dgm:pt>
    <dgm:pt modelId="{990D8B14-EB2D-4CD9-9A8B-E54BF846063F}" type="pres">
      <dgm:prSet presAssocID="{827E933F-BB58-4CB4-9DFC-3B3DCDA735B5}" presName="Name111" presStyleLbl="parChTrans1D2" presStyleIdx="4" presStyleCnt="5"/>
      <dgm:spPr/>
    </dgm:pt>
    <dgm:pt modelId="{3C728C4F-D80D-4510-B0B0-AA5A71CEC639}" type="pres">
      <dgm:prSet presAssocID="{F4F23065-B2B2-49B3-A8F7-7831A5E0059A}" presName="hierRoot3" presStyleCnt="0">
        <dgm:presLayoutVars>
          <dgm:hierBranch val="init"/>
        </dgm:presLayoutVars>
      </dgm:prSet>
      <dgm:spPr/>
    </dgm:pt>
    <dgm:pt modelId="{17B47527-6961-4DBF-AA6D-179D247A553B}" type="pres">
      <dgm:prSet presAssocID="{F4F23065-B2B2-49B3-A8F7-7831A5E0059A}" presName="rootComposite3" presStyleCnt="0"/>
      <dgm:spPr/>
    </dgm:pt>
    <dgm:pt modelId="{0A91B027-A528-4AC9-AE07-1CC499132368}" type="pres">
      <dgm:prSet presAssocID="{F4F23065-B2B2-49B3-A8F7-7831A5E0059A}" presName="rootText3" presStyleLbl="asst1" presStyleIdx="0" presStyleCnt="1">
        <dgm:presLayoutVars>
          <dgm:chPref val="3"/>
        </dgm:presLayoutVars>
      </dgm:prSet>
      <dgm:spPr/>
    </dgm:pt>
    <dgm:pt modelId="{FAC4A8D6-0847-4778-9221-F88353D3C4BE}" type="pres">
      <dgm:prSet presAssocID="{F4F23065-B2B2-49B3-A8F7-7831A5E0059A}" presName="rootConnector3" presStyleLbl="asst1" presStyleIdx="0" presStyleCnt="1"/>
      <dgm:spPr/>
    </dgm:pt>
    <dgm:pt modelId="{B99E4277-4F24-440E-8E19-CFB6A1445690}" type="pres">
      <dgm:prSet presAssocID="{F4F23065-B2B2-49B3-A8F7-7831A5E0059A}" presName="hierChild6" presStyleCnt="0"/>
      <dgm:spPr/>
    </dgm:pt>
    <dgm:pt modelId="{782A4BC1-A68E-4B02-9C5C-2E4690D498CE}" type="pres">
      <dgm:prSet presAssocID="{F4F23065-B2B2-49B3-A8F7-7831A5E0059A}" presName="hierChild7" presStyleCnt="0"/>
      <dgm:spPr/>
    </dgm:pt>
  </dgm:ptLst>
  <dgm:cxnLst>
    <dgm:cxn modelId="{ED58EA8B-0A6E-4110-BBF6-98EDEA521CE5}" type="presOf" srcId="{827E933F-BB58-4CB4-9DFC-3B3DCDA735B5}" destId="{990D8B14-EB2D-4CD9-9A8B-E54BF846063F}" srcOrd="0" destOrd="0" presId="urn:microsoft.com/office/officeart/2005/8/layout/orgChart1"/>
    <dgm:cxn modelId="{979F957A-8226-4951-9EF3-E58BA1FA4C18}" srcId="{30571C0B-7B80-4813-AE2A-51DF0B44912D}" destId="{298FC74C-2F7C-4EDA-9F81-41D7FF34E208}" srcOrd="0" destOrd="0" parTransId="{FBD417E6-496B-435F-83AB-45B239AB5466}" sibTransId="{61045231-03B9-41BD-A576-61C38DECC11B}"/>
    <dgm:cxn modelId="{B16B582C-C5C2-43F4-83F6-AFB15BBCD27B}" type="presOf" srcId="{F4F23065-B2B2-49B3-A8F7-7831A5E0059A}" destId="{0A91B027-A528-4AC9-AE07-1CC499132368}" srcOrd="0" destOrd="0" presId="urn:microsoft.com/office/officeart/2005/8/layout/orgChart1"/>
    <dgm:cxn modelId="{11B299D4-5B0D-434A-AC57-23B9FE3AD996}" type="presOf" srcId="{03A9C23D-0F58-4B51-A997-A2EE718FCBE7}" destId="{07D46D25-1F2E-4005-9F89-77AAC12076A6}" srcOrd="1" destOrd="0" presId="urn:microsoft.com/office/officeart/2005/8/layout/orgChart1"/>
    <dgm:cxn modelId="{70477D40-4C3D-42C0-B9D3-9128C9FBF7F9}" type="presOf" srcId="{2DE17F96-02B6-4665-82E5-8446BF797F0D}" destId="{8C3B8301-C0B1-440B-99BD-D09051642294}" srcOrd="1" destOrd="0" presId="urn:microsoft.com/office/officeart/2005/8/layout/orgChart1"/>
    <dgm:cxn modelId="{37BA149C-F6D9-46BB-9FAD-09786C464F55}" type="presOf" srcId="{A21F9F1B-3D05-4E1E-98DD-51B742F072AE}" destId="{39F1B09A-52A5-41F0-82F6-A5A551A56E80}" srcOrd="0" destOrd="0" presId="urn:microsoft.com/office/officeart/2005/8/layout/orgChart1"/>
    <dgm:cxn modelId="{3EAA0EC9-5F0E-4267-B843-F26D66774650}" srcId="{298FC74C-2F7C-4EDA-9F81-41D7FF34E208}" destId="{F4F23065-B2B2-49B3-A8F7-7831A5E0059A}" srcOrd="0" destOrd="0" parTransId="{827E933F-BB58-4CB4-9DFC-3B3DCDA735B5}" sibTransId="{8027CB70-DAA3-4912-A9B8-9EEC9F9ADED6}"/>
    <dgm:cxn modelId="{11FD3DBA-62EE-40DC-AE8C-AB964CC21ECE}" type="presOf" srcId="{F4F23065-B2B2-49B3-A8F7-7831A5E0059A}" destId="{FAC4A8D6-0847-4778-9221-F88353D3C4BE}" srcOrd="1" destOrd="0" presId="urn:microsoft.com/office/officeart/2005/8/layout/orgChart1"/>
    <dgm:cxn modelId="{5C59557E-09FA-4D4D-A6FA-D3FDFF9D132C}" type="presOf" srcId="{0DB5CB2F-3B0A-45C6-BA1E-927AE2BAE512}" destId="{72D1ECD0-2EEC-4659-A30A-6985E81C6351}" srcOrd="0" destOrd="0" presId="urn:microsoft.com/office/officeart/2005/8/layout/orgChart1"/>
    <dgm:cxn modelId="{65EB53B1-22BB-41CE-83CA-35B69CDB2325}" srcId="{298FC74C-2F7C-4EDA-9F81-41D7FF34E208}" destId="{03A9C23D-0F58-4B51-A997-A2EE718FCBE7}" srcOrd="1" destOrd="0" parTransId="{A21F9F1B-3D05-4E1E-98DD-51B742F072AE}" sibTransId="{E316B8BE-1483-4591-BBA3-7B6E66CA59EE}"/>
    <dgm:cxn modelId="{C481C523-FC7A-4E48-9434-D11214E80FD0}" type="presOf" srcId="{D7E1281F-1468-48EA-86B7-E2230AA5479B}" destId="{3255674F-B114-443F-BB5A-2BDF64B815C8}" srcOrd="0" destOrd="0" presId="urn:microsoft.com/office/officeart/2005/8/layout/orgChart1"/>
    <dgm:cxn modelId="{7997D129-D8FB-49D1-ADB8-EC35F4F068E0}" type="presOf" srcId="{DCA222DB-D1B2-49D4-AED8-1F85C9E2EEB0}" destId="{E25C58DE-04E0-47D9-B5CD-53D348E546FF}" srcOrd="0" destOrd="0" presId="urn:microsoft.com/office/officeart/2005/8/layout/orgChart1"/>
    <dgm:cxn modelId="{9D1EA9B2-2BDF-4ECE-B1C3-0390E95F72B2}" type="presOf" srcId="{2DE17F96-02B6-4665-82E5-8446BF797F0D}" destId="{B5A565BE-D7E3-4B8C-BCD2-97717B17F419}" srcOrd="0" destOrd="0" presId="urn:microsoft.com/office/officeart/2005/8/layout/orgChart1"/>
    <dgm:cxn modelId="{847F899E-F5A4-4845-A481-EAA87A56017C}" type="presOf" srcId="{3B41F436-54CA-40A2-8105-A3CABB2E88B6}" destId="{7FAD18DD-4848-457E-AB67-A8558551F19E}" srcOrd="1" destOrd="0" presId="urn:microsoft.com/office/officeart/2005/8/layout/orgChart1"/>
    <dgm:cxn modelId="{4A29234B-927C-4595-99F8-3EC74970D3FE}" type="presOf" srcId="{647D03C8-04B4-4834-8F7E-4954DE023014}" destId="{6C861BE0-A0BB-4783-BE7D-BB85F43C1905}" srcOrd="0" destOrd="0" presId="urn:microsoft.com/office/officeart/2005/8/layout/orgChart1"/>
    <dgm:cxn modelId="{250FF9C8-053C-4374-9B24-7A4B967E96DD}" type="presOf" srcId="{0DB5CB2F-3B0A-45C6-BA1E-927AE2BAE512}" destId="{37910316-0D7D-4882-ACC4-C3DA511E0E3D}" srcOrd="1" destOrd="0" presId="urn:microsoft.com/office/officeart/2005/8/layout/orgChart1"/>
    <dgm:cxn modelId="{B246C60F-5BAD-415E-B4EE-3617110D2534}" srcId="{298FC74C-2F7C-4EDA-9F81-41D7FF34E208}" destId="{3B41F436-54CA-40A2-8105-A3CABB2E88B6}" srcOrd="3" destOrd="0" parTransId="{647D03C8-04B4-4834-8F7E-4954DE023014}" sibTransId="{AE5C9616-A8A3-4BAE-9AF4-93811C6FC6B4}"/>
    <dgm:cxn modelId="{186DFEF8-F113-4EBA-8C27-F3B69A0DA291}" type="presOf" srcId="{03A9C23D-0F58-4B51-A997-A2EE718FCBE7}" destId="{A2A5A9E2-329A-4785-8851-88CC4E7235F3}" srcOrd="0" destOrd="0" presId="urn:microsoft.com/office/officeart/2005/8/layout/orgChart1"/>
    <dgm:cxn modelId="{27DDD212-FADC-4FD3-B068-5BF3123A5C1B}" type="presOf" srcId="{30571C0B-7B80-4813-AE2A-51DF0B44912D}" destId="{B481AABF-EC88-4CFF-B4C7-C15D1F3E480F}" srcOrd="0" destOrd="0" presId="urn:microsoft.com/office/officeart/2005/8/layout/orgChart1"/>
    <dgm:cxn modelId="{A2A5DFEE-AC74-4EC3-B94D-BE7D77F213A0}" type="presOf" srcId="{3B41F436-54CA-40A2-8105-A3CABB2E88B6}" destId="{ED3AAB7E-3843-4E87-8D37-CE8C01E0674F}" srcOrd="0" destOrd="0" presId="urn:microsoft.com/office/officeart/2005/8/layout/orgChart1"/>
    <dgm:cxn modelId="{83EA9381-1984-4E25-A3CA-5FB4CC6A5FA2}" srcId="{298FC74C-2F7C-4EDA-9F81-41D7FF34E208}" destId="{2DE17F96-02B6-4665-82E5-8446BF797F0D}" srcOrd="2" destOrd="0" parTransId="{DCA222DB-D1B2-49D4-AED8-1F85C9E2EEB0}" sibTransId="{97EF7400-B31B-42B9-B2FE-59BC2F90CC06}"/>
    <dgm:cxn modelId="{7430BF1B-D815-445A-BE48-1CE8AA8EF47D}" srcId="{298FC74C-2F7C-4EDA-9F81-41D7FF34E208}" destId="{0DB5CB2F-3B0A-45C6-BA1E-927AE2BAE512}" srcOrd="4" destOrd="0" parTransId="{D7E1281F-1468-48EA-86B7-E2230AA5479B}" sibTransId="{CD971CB6-8545-4105-B2D5-C1A6EB12D4B6}"/>
    <dgm:cxn modelId="{B0CBC43A-0B2F-42B0-BBE3-289EEEED0BEA}" type="presOf" srcId="{298FC74C-2F7C-4EDA-9F81-41D7FF34E208}" destId="{34E642A8-BD06-4495-BAF0-A3EDE85CD73A}" srcOrd="1" destOrd="0" presId="urn:microsoft.com/office/officeart/2005/8/layout/orgChart1"/>
    <dgm:cxn modelId="{41C0B094-3359-431D-9F3D-4F64477EDC33}" type="presOf" srcId="{298FC74C-2F7C-4EDA-9F81-41D7FF34E208}" destId="{5DDD93C5-4319-4E97-AC3E-339E237D71F5}" srcOrd="0" destOrd="0" presId="urn:microsoft.com/office/officeart/2005/8/layout/orgChart1"/>
    <dgm:cxn modelId="{370E2AFB-2F79-49C7-8281-694E0F29A871}" type="presParOf" srcId="{B481AABF-EC88-4CFF-B4C7-C15D1F3E480F}" destId="{7B11DDC3-E7A2-40D2-98E3-22DCD277848B}" srcOrd="0" destOrd="0" presId="urn:microsoft.com/office/officeart/2005/8/layout/orgChart1"/>
    <dgm:cxn modelId="{A0FC6E9B-2D37-414E-A4EC-163474BF1272}" type="presParOf" srcId="{7B11DDC3-E7A2-40D2-98E3-22DCD277848B}" destId="{ECD1A1E1-630E-4BA8-AEFC-1F81F01B7909}" srcOrd="0" destOrd="0" presId="urn:microsoft.com/office/officeart/2005/8/layout/orgChart1"/>
    <dgm:cxn modelId="{C2DCD178-A192-41FC-A8A2-4C3AB1E10A4C}" type="presParOf" srcId="{ECD1A1E1-630E-4BA8-AEFC-1F81F01B7909}" destId="{5DDD93C5-4319-4E97-AC3E-339E237D71F5}" srcOrd="0" destOrd="0" presId="urn:microsoft.com/office/officeart/2005/8/layout/orgChart1"/>
    <dgm:cxn modelId="{A14BB169-F2A8-447F-A11C-744296A1A076}" type="presParOf" srcId="{ECD1A1E1-630E-4BA8-AEFC-1F81F01B7909}" destId="{34E642A8-BD06-4495-BAF0-A3EDE85CD73A}" srcOrd="1" destOrd="0" presId="urn:microsoft.com/office/officeart/2005/8/layout/orgChart1"/>
    <dgm:cxn modelId="{76ED892D-B586-4C81-8C7D-811BBF576841}" type="presParOf" srcId="{7B11DDC3-E7A2-40D2-98E3-22DCD277848B}" destId="{2F9FFD1F-4976-4C0F-AE1A-A8FE81595881}" srcOrd="1" destOrd="0" presId="urn:microsoft.com/office/officeart/2005/8/layout/orgChart1"/>
    <dgm:cxn modelId="{BF24CF02-1F72-4EDE-BF84-F22A16A786A4}" type="presParOf" srcId="{2F9FFD1F-4976-4C0F-AE1A-A8FE81595881}" destId="{39F1B09A-52A5-41F0-82F6-A5A551A56E80}" srcOrd="0" destOrd="0" presId="urn:microsoft.com/office/officeart/2005/8/layout/orgChart1"/>
    <dgm:cxn modelId="{49E50370-5C25-4826-A4B5-7F6AA6C5562B}" type="presParOf" srcId="{2F9FFD1F-4976-4C0F-AE1A-A8FE81595881}" destId="{00B3C32E-98AC-4532-A1A4-AD9D0F97FC35}" srcOrd="1" destOrd="0" presId="urn:microsoft.com/office/officeart/2005/8/layout/orgChart1"/>
    <dgm:cxn modelId="{8E306963-BBDF-43A1-A817-8FBB8AA6F8A3}" type="presParOf" srcId="{00B3C32E-98AC-4532-A1A4-AD9D0F97FC35}" destId="{0633248C-12C5-4B0F-AA8C-8A393359F6F4}" srcOrd="0" destOrd="0" presId="urn:microsoft.com/office/officeart/2005/8/layout/orgChart1"/>
    <dgm:cxn modelId="{7DAB6731-9B29-45E5-A963-063443666A50}" type="presParOf" srcId="{0633248C-12C5-4B0F-AA8C-8A393359F6F4}" destId="{A2A5A9E2-329A-4785-8851-88CC4E7235F3}" srcOrd="0" destOrd="0" presId="urn:microsoft.com/office/officeart/2005/8/layout/orgChart1"/>
    <dgm:cxn modelId="{1FB28C42-9D88-46A1-8F6D-CF9CADB72690}" type="presParOf" srcId="{0633248C-12C5-4B0F-AA8C-8A393359F6F4}" destId="{07D46D25-1F2E-4005-9F89-77AAC12076A6}" srcOrd="1" destOrd="0" presId="urn:microsoft.com/office/officeart/2005/8/layout/orgChart1"/>
    <dgm:cxn modelId="{EB91AA01-1792-48C1-A825-EFD9FD602A43}" type="presParOf" srcId="{00B3C32E-98AC-4532-A1A4-AD9D0F97FC35}" destId="{77F339EE-6944-4E0B-98C7-5CC0E4CCA8E3}" srcOrd="1" destOrd="0" presId="urn:microsoft.com/office/officeart/2005/8/layout/orgChart1"/>
    <dgm:cxn modelId="{EA6D92CB-5D17-490C-BDF0-A4AA17E57F24}" type="presParOf" srcId="{00B3C32E-98AC-4532-A1A4-AD9D0F97FC35}" destId="{D5A10B73-DEF4-4B4F-812B-5C54CA53D3B1}" srcOrd="2" destOrd="0" presId="urn:microsoft.com/office/officeart/2005/8/layout/orgChart1"/>
    <dgm:cxn modelId="{794C0B9D-5510-4419-B463-DB30381CD2B2}" type="presParOf" srcId="{2F9FFD1F-4976-4C0F-AE1A-A8FE81595881}" destId="{E25C58DE-04E0-47D9-B5CD-53D348E546FF}" srcOrd="2" destOrd="0" presId="urn:microsoft.com/office/officeart/2005/8/layout/orgChart1"/>
    <dgm:cxn modelId="{48C0DE1E-C222-4589-8532-0B223F8030CD}" type="presParOf" srcId="{2F9FFD1F-4976-4C0F-AE1A-A8FE81595881}" destId="{D0B573D6-0313-4E3B-8DF0-FDF93402A060}" srcOrd="3" destOrd="0" presId="urn:microsoft.com/office/officeart/2005/8/layout/orgChart1"/>
    <dgm:cxn modelId="{C612C2C4-EEDB-4462-8683-4A41D5F72F15}" type="presParOf" srcId="{D0B573D6-0313-4E3B-8DF0-FDF93402A060}" destId="{AC2979CD-9DB2-4FC5-B45C-DCEF7FA6DFA3}" srcOrd="0" destOrd="0" presId="urn:microsoft.com/office/officeart/2005/8/layout/orgChart1"/>
    <dgm:cxn modelId="{0FD37D56-BF09-4470-A7FF-7102632D6889}" type="presParOf" srcId="{AC2979CD-9DB2-4FC5-B45C-DCEF7FA6DFA3}" destId="{B5A565BE-D7E3-4B8C-BCD2-97717B17F419}" srcOrd="0" destOrd="0" presId="urn:microsoft.com/office/officeart/2005/8/layout/orgChart1"/>
    <dgm:cxn modelId="{D8B57C0C-19C3-4D7B-9FFE-521ED85D40D5}" type="presParOf" srcId="{AC2979CD-9DB2-4FC5-B45C-DCEF7FA6DFA3}" destId="{8C3B8301-C0B1-440B-99BD-D09051642294}" srcOrd="1" destOrd="0" presId="urn:microsoft.com/office/officeart/2005/8/layout/orgChart1"/>
    <dgm:cxn modelId="{E334ADC6-30E2-45EE-BEDD-529EEEA2EB5F}" type="presParOf" srcId="{D0B573D6-0313-4E3B-8DF0-FDF93402A060}" destId="{66C037BA-4214-4FFB-86E6-9CAC54A0D19E}" srcOrd="1" destOrd="0" presId="urn:microsoft.com/office/officeart/2005/8/layout/orgChart1"/>
    <dgm:cxn modelId="{1E7566F8-0FED-4120-9652-42E015D73B4E}" type="presParOf" srcId="{D0B573D6-0313-4E3B-8DF0-FDF93402A060}" destId="{379D268B-5BAD-42BC-973A-435E6DA7198C}" srcOrd="2" destOrd="0" presId="urn:microsoft.com/office/officeart/2005/8/layout/orgChart1"/>
    <dgm:cxn modelId="{BABA89E1-D75A-4203-AB28-47DEAF1DE828}" type="presParOf" srcId="{2F9FFD1F-4976-4C0F-AE1A-A8FE81595881}" destId="{6C861BE0-A0BB-4783-BE7D-BB85F43C1905}" srcOrd="4" destOrd="0" presId="urn:microsoft.com/office/officeart/2005/8/layout/orgChart1"/>
    <dgm:cxn modelId="{9B8D5005-97D7-4C6F-9645-9DE07F9CF60B}" type="presParOf" srcId="{2F9FFD1F-4976-4C0F-AE1A-A8FE81595881}" destId="{17A41D4F-6BF4-4231-B14A-4DBF5613A730}" srcOrd="5" destOrd="0" presId="urn:microsoft.com/office/officeart/2005/8/layout/orgChart1"/>
    <dgm:cxn modelId="{9DCFD8F1-C00F-4816-A147-B73C53A2E7FA}" type="presParOf" srcId="{17A41D4F-6BF4-4231-B14A-4DBF5613A730}" destId="{4C5838FF-4D32-4A5C-9CB1-2DA76274D59B}" srcOrd="0" destOrd="0" presId="urn:microsoft.com/office/officeart/2005/8/layout/orgChart1"/>
    <dgm:cxn modelId="{DB4A1951-75FD-44C9-AB71-D1713FD3F48E}" type="presParOf" srcId="{4C5838FF-4D32-4A5C-9CB1-2DA76274D59B}" destId="{ED3AAB7E-3843-4E87-8D37-CE8C01E0674F}" srcOrd="0" destOrd="0" presId="urn:microsoft.com/office/officeart/2005/8/layout/orgChart1"/>
    <dgm:cxn modelId="{965E26B4-7177-45A6-AC83-42FBC6FF8DD8}" type="presParOf" srcId="{4C5838FF-4D32-4A5C-9CB1-2DA76274D59B}" destId="{7FAD18DD-4848-457E-AB67-A8558551F19E}" srcOrd="1" destOrd="0" presId="urn:microsoft.com/office/officeart/2005/8/layout/orgChart1"/>
    <dgm:cxn modelId="{B14DC24A-F9F0-45B9-B004-637A1E2DB0A9}" type="presParOf" srcId="{17A41D4F-6BF4-4231-B14A-4DBF5613A730}" destId="{24B150A8-C384-414E-B9FB-86DC51BEA986}" srcOrd="1" destOrd="0" presId="urn:microsoft.com/office/officeart/2005/8/layout/orgChart1"/>
    <dgm:cxn modelId="{CD21B441-0627-42BF-9CA5-8594251FF90A}" type="presParOf" srcId="{17A41D4F-6BF4-4231-B14A-4DBF5613A730}" destId="{CE590418-87F8-48DA-8592-B0D74387E7C8}" srcOrd="2" destOrd="0" presId="urn:microsoft.com/office/officeart/2005/8/layout/orgChart1"/>
    <dgm:cxn modelId="{B2A7A14D-468D-458D-9D77-941C07705FA4}" type="presParOf" srcId="{2F9FFD1F-4976-4C0F-AE1A-A8FE81595881}" destId="{3255674F-B114-443F-BB5A-2BDF64B815C8}" srcOrd="6" destOrd="0" presId="urn:microsoft.com/office/officeart/2005/8/layout/orgChart1"/>
    <dgm:cxn modelId="{5C836F3C-E9B8-4EE6-978A-1861659C19BC}" type="presParOf" srcId="{2F9FFD1F-4976-4C0F-AE1A-A8FE81595881}" destId="{095191D4-6972-4F80-9668-915E03D3BEEA}" srcOrd="7" destOrd="0" presId="urn:microsoft.com/office/officeart/2005/8/layout/orgChart1"/>
    <dgm:cxn modelId="{23BC2868-3129-40E5-BB86-390FC80CFB7A}" type="presParOf" srcId="{095191D4-6972-4F80-9668-915E03D3BEEA}" destId="{E0BDD666-7D0E-4044-AAE2-D633FBD79B25}" srcOrd="0" destOrd="0" presId="urn:microsoft.com/office/officeart/2005/8/layout/orgChart1"/>
    <dgm:cxn modelId="{35BCE49C-DEF9-4C4B-B004-497273D65880}" type="presParOf" srcId="{E0BDD666-7D0E-4044-AAE2-D633FBD79B25}" destId="{72D1ECD0-2EEC-4659-A30A-6985E81C6351}" srcOrd="0" destOrd="0" presId="urn:microsoft.com/office/officeart/2005/8/layout/orgChart1"/>
    <dgm:cxn modelId="{0010E95B-19C7-406B-919F-ACF82B6EE7D2}" type="presParOf" srcId="{E0BDD666-7D0E-4044-AAE2-D633FBD79B25}" destId="{37910316-0D7D-4882-ACC4-C3DA511E0E3D}" srcOrd="1" destOrd="0" presId="urn:microsoft.com/office/officeart/2005/8/layout/orgChart1"/>
    <dgm:cxn modelId="{9BEB380B-12AB-4FC2-8E38-4081A248CFE1}" type="presParOf" srcId="{095191D4-6972-4F80-9668-915E03D3BEEA}" destId="{2CDB7182-E60A-4620-8862-00D3089028D5}" srcOrd="1" destOrd="0" presId="urn:microsoft.com/office/officeart/2005/8/layout/orgChart1"/>
    <dgm:cxn modelId="{836EA457-F507-4377-96E0-33B4D173D0C0}" type="presParOf" srcId="{095191D4-6972-4F80-9668-915E03D3BEEA}" destId="{90B9FF81-BE09-4434-93F0-842FE5CC4427}" srcOrd="2" destOrd="0" presId="urn:microsoft.com/office/officeart/2005/8/layout/orgChart1"/>
    <dgm:cxn modelId="{A9923E45-96F8-4279-A84C-26034D0F8EA8}" type="presParOf" srcId="{7B11DDC3-E7A2-40D2-98E3-22DCD277848B}" destId="{9CB54E20-CB81-4178-9E8F-E644887596A1}" srcOrd="2" destOrd="0" presId="urn:microsoft.com/office/officeart/2005/8/layout/orgChart1"/>
    <dgm:cxn modelId="{B7A34FB9-71D7-4079-BB39-4D1769146FC8}" type="presParOf" srcId="{9CB54E20-CB81-4178-9E8F-E644887596A1}" destId="{990D8B14-EB2D-4CD9-9A8B-E54BF846063F}" srcOrd="0" destOrd="0" presId="urn:microsoft.com/office/officeart/2005/8/layout/orgChart1"/>
    <dgm:cxn modelId="{DA2BCA23-42F6-4999-91D4-623648CCF4FE}" type="presParOf" srcId="{9CB54E20-CB81-4178-9E8F-E644887596A1}" destId="{3C728C4F-D80D-4510-B0B0-AA5A71CEC639}" srcOrd="1" destOrd="0" presId="urn:microsoft.com/office/officeart/2005/8/layout/orgChart1"/>
    <dgm:cxn modelId="{87BA16FD-5EA5-4B2E-BDD0-82AC3CBF6278}" type="presParOf" srcId="{3C728C4F-D80D-4510-B0B0-AA5A71CEC639}" destId="{17B47527-6961-4DBF-AA6D-179D247A553B}" srcOrd="0" destOrd="0" presId="urn:microsoft.com/office/officeart/2005/8/layout/orgChart1"/>
    <dgm:cxn modelId="{63E4496F-8D82-4E84-8B0B-4F9A568E9622}" type="presParOf" srcId="{17B47527-6961-4DBF-AA6D-179D247A553B}" destId="{0A91B027-A528-4AC9-AE07-1CC499132368}" srcOrd="0" destOrd="0" presId="urn:microsoft.com/office/officeart/2005/8/layout/orgChart1"/>
    <dgm:cxn modelId="{2C599622-CC84-49FA-BE8D-043A003535F5}" type="presParOf" srcId="{17B47527-6961-4DBF-AA6D-179D247A553B}" destId="{FAC4A8D6-0847-4778-9221-F88353D3C4BE}" srcOrd="1" destOrd="0" presId="urn:microsoft.com/office/officeart/2005/8/layout/orgChart1"/>
    <dgm:cxn modelId="{10EA338C-A2EB-4334-806E-2177E00C531E}" type="presParOf" srcId="{3C728C4F-D80D-4510-B0B0-AA5A71CEC639}" destId="{B99E4277-4F24-440E-8E19-CFB6A1445690}" srcOrd="1" destOrd="0" presId="urn:microsoft.com/office/officeart/2005/8/layout/orgChart1"/>
    <dgm:cxn modelId="{2A9AB5F3-1F08-4DC6-8507-D6A06AAC3711}" type="presParOf" srcId="{3C728C4F-D80D-4510-B0B0-AA5A71CEC639}" destId="{782A4BC1-A68E-4B02-9C5C-2E4690D498C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9B1032-9E19-4AB6-A8E0-F5021B5A043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4947C3-652A-4558-916F-DEDF9874DD99}">
      <dgm:prSet phldrT="[Текст]" custT="1"/>
      <dgm:spPr/>
      <dgm:t>
        <a:bodyPr/>
        <a:lstStyle/>
        <a:p>
          <a:r>
            <a:rPr lang="uk-UA" sz="2000" b="1" dirty="0" smtClean="0"/>
            <a:t>Біологічна продуктивність</a:t>
          </a:r>
          <a:endParaRPr lang="ru-RU" sz="2000" b="1" dirty="0"/>
        </a:p>
      </dgm:t>
    </dgm:pt>
    <dgm:pt modelId="{566ABA4B-255A-453B-9082-376F67E91A82}" type="parTrans" cxnId="{5A0543A1-446F-4DCE-B970-C051A4BF090E}">
      <dgm:prSet/>
      <dgm:spPr/>
      <dgm:t>
        <a:bodyPr/>
        <a:lstStyle/>
        <a:p>
          <a:endParaRPr lang="ru-RU"/>
        </a:p>
      </dgm:t>
    </dgm:pt>
    <dgm:pt modelId="{9CFDB405-6E0C-43F0-AE9A-8E2B5F458CBA}" type="sibTrans" cxnId="{5A0543A1-446F-4DCE-B970-C051A4BF090E}">
      <dgm:prSet/>
      <dgm:spPr/>
      <dgm:t>
        <a:bodyPr/>
        <a:lstStyle/>
        <a:p>
          <a:endParaRPr lang="ru-RU"/>
        </a:p>
      </dgm:t>
    </dgm:pt>
    <dgm:pt modelId="{9B31F0B5-C680-44EF-9904-866A35FC7BA9}">
      <dgm:prSet phldrT="[Текст]" custT="1"/>
      <dgm:spPr/>
      <dgm:t>
        <a:bodyPr/>
        <a:lstStyle/>
        <a:p>
          <a:pPr algn="just"/>
          <a:r>
            <a:rPr lang="uk-UA" sz="1600" b="1" dirty="0" smtClean="0"/>
            <a:t>Первинна продуктивність</a:t>
          </a:r>
          <a:r>
            <a:rPr lang="uk-UA" sz="1600" dirty="0" smtClean="0"/>
            <a:t> </a:t>
          </a:r>
          <a:r>
            <a:rPr lang="uk-UA" sz="1600" dirty="0" err="1" smtClean="0"/>
            <a:t>-швидкість</a:t>
          </a:r>
          <a:r>
            <a:rPr lang="uk-UA" sz="1600" dirty="0" smtClean="0"/>
            <a:t>, з якою сонячна енергія засвоюється </a:t>
          </a:r>
          <a:r>
            <a:rPr lang="uk-UA" sz="1600" u="sng" dirty="0" smtClean="0"/>
            <a:t>продуцентами</a:t>
          </a:r>
          <a:r>
            <a:rPr lang="uk-UA" sz="1600" dirty="0" smtClean="0"/>
            <a:t> і накопичується у вигляді органіки.</a:t>
          </a:r>
          <a:endParaRPr lang="ru-RU" sz="1600" dirty="0"/>
        </a:p>
      </dgm:t>
    </dgm:pt>
    <dgm:pt modelId="{FD96790F-4472-4505-8C22-47D93428FC61}" type="parTrans" cxnId="{E033FB41-A042-4274-9F36-6196E1EE22F7}">
      <dgm:prSet/>
      <dgm:spPr/>
      <dgm:t>
        <a:bodyPr/>
        <a:lstStyle/>
        <a:p>
          <a:endParaRPr lang="ru-RU"/>
        </a:p>
      </dgm:t>
    </dgm:pt>
    <dgm:pt modelId="{FBCEF9D8-FFE5-4597-B728-29821998CFF4}" type="sibTrans" cxnId="{E033FB41-A042-4274-9F36-6196E1EE22F7}">
      <dgm:prSet/>
      <dgm:spPr/>
      <dgm:t>
        <a:bodyPr/>
        <a:lstStyle/>
        <a:p>
          <a:endParaRPr lang="ru-RU"/>
        </a:p>
      </dgm:t>
    </dgm:pt>
    <dgm:pt modelId="{476A46FC-CF39-4388-832F-4550E3FBED3B}">
      <dgm:prSet phldrT="[Текст]" custT="1"/>
      <dgm:spPr/>
      <dgm:t>
        <a:bodyPr/>
        <a:lstStyle/>
        <a:p>
          <a:pPr algn="just"/>
          <a:r>
            <a:rPr lang="uk-UA" sz="1600" b="1" dirty="0" smtClean="0"/>
            <a:t>Валова первинна продуктивність (Р</a:t>
          </a:r>
          <a:r>
            <a:rPr lang="uk-UA" sz="1600" b="1" baseline="-25000" dirty="0" smtClean="0"/>
            <a:t>G</a:t>
          </a:r>
          <a:r>
            <a:rPr lang="uk-UA" sz="1600" b="1" dirty="0" smtClean="0"/>
            <a:t>)</a:t>
          </a:r>
          <a:r>
            <a:rPr lang="uk-UA" sz="1600" dirty="0" smtClean="0"/>
            <a:t> – загальна швидкість фотосинтезу, включаючи ті органічні речовини, які будуть використані самою рослиною для підтримки свого існування в процесі дихання.  </a:t>
          </a:r>
          <a:endParaRPr lang="ru-RU" sz="1600" dirty="0"/>
        </a:p>
      </dgm:t>
    </dgm:pt>
    <dgm:pt modelId="{F77F7EDA-0C62-4D65-8832-D728C77DEE0E}" type="parTrans" cxnId="{A622AEDF-77F7-4CB9-A167-06938DA85EBF}">
      <dgm:prSet/>
      <dgm:spPr/>
      <dgm:t>
        <a:bodyPr/>
        <a:lstStyle/>
        <a:p>
          <a:endParaRPr lang="ru-RU"/>
        </a:p>
      </dgm:t>
    </dgm:pt>
    <dgm:pt modelId="{C7F01BA4-0214-45D0-BA4F-5FB795D04B0B}" type="sibTrans" cxnId="{A622AEDF-77F7-4CB9-A167-06938DA85EBF}">
      <dgm:prSet/>
      <dgm:spPr/>
      <dgm:t>
        <a:bodyPr/>
        <a:lstStyle/>
        <a:p>
          <a:endParaRPr lang="ru-RU"/>
        </a:p>
      </dgm:t>
    </dgm:pt>
    <dgm:pt modelId="{FD9F55D4-BE44-4454-9E33-45259287AF2C}">
      <dgm:prSet phldrT="[Текст]" custT="1"/>
      <dgm:spPr/>
      <dgm:t>
        <a:bodyPr/>
        <a:lstStyle/>
        <a:p>
          <a:pPr algn="just"/>
          <a:r>
            <a:rPr lang="uk-UA" sz="1600" b="1" dirty="0" smtClean="0"/>
            <a:t>Чиста первинна продуктивність (Р</a:t>
          </a:r>
          <a:r>
            <a:rPr lang="uk-UA" sz="1600" b="1" baseline="-25000" dirty="0" smtClean="0"/>
            <a:t>N</a:t>
          </a:r>
          <a:r>
            <a:rPr lang="uk-UA" sz="1600" b="1" dirty="0" smtClean="0"/>
            <a:t>)</a:t>
          </a:r>
          <a:r>
            <a:rPr lang="uk-UA" sz="1600" dirty="0" smtClean="0"/>
            <a:t> - швидкість накопичення органічної речовини за вирахуванням витрат на дихання </a:t>
          </a:r>
          <a:r>
            <a:rPr lang="uk-UA" sz="1600" b="1" dirty="0" smtClean="0"/>
            <a:t>(</a:t>
          </a:r>
          <a:r>
            <a:rPr lang="en-US" sz="1600" b="1" dirty="0" smtClean="0"/>
            <a:t>R</a:t>
          </a:r>
          <a:r>
            <a:rPr lang="en-US" sz="1600" dirty="0" smtClean="0"/>
            <a:t>)</a:t>
          </a:r>
          <a:r>
            <a:rPr lang="uk-UA" sz="1600" dirty="0" smtClean="0"/>
            <a:t>.  </a:t>
          </a:r>
          <a:endParaRPr lang="ru-RU" sz="1600" dirty="0"/>
        </a:p>
      </dgm:t>
    </dgm:pt>
    <dgm:pt modelId="{296B3FC3-34C4-468E-92E5-F7640505250C}" type="parTrans" cxnId="{F7422D3E-56A0-4C79-9C3B-84CCB97D21D3}">
      <dgm:prSet/>
      <dgm:spPr/>
      <dgm:t>
        <a:bodyPr/>
        <a:lstStyle/>
        <a:p>
          <a:endParaRPr lang="ru-RU"/>
        </a:p>
      </dgm:t>
    </dgm:pt>
    <dgm:pt modelId="{CCC86311-E774-4065-B7AD-235F0F8397A9}" type="sibTrans" cxnId="{F7422D3E-56A0-4C79-9C3B-84CCB97D21D3}">
      <dgm:prSet/>
      <dgm:spPr/>
      <dgm:t>
        <a:bodyPr/>
        <a:lstStyle/>
        <a:p>
          <a:endParaRPr lang="ru-RU"/>
        </a:p>
      </dgm:t>
    </dgm:pt>
    <dgm:pt modelId="{12DC8B1B-FE3B-4124-9D4A-5E43046D3FB3}">
      <dgm:prSet phldrT="[Текст]" custT="1"/>
      <dgm:spPr/>
      <dgm:t>
        <a:bodyPr/>
        <a:lstStyle/>
        <a:p>
          <a:pPr algn="just"/>
          <a:r>
            <a:rPr lang="uk-UA" sz="1600" b="1" dirty="0" smtClean="0"/>
            <a:t>Вторинна продуктивність</a:t>
          </a:r>
          <a:r>
            <a:rPr lang="uk-UA" sz="1600" dirty="0" smtClean="0"/>
            <a:t> - швидкість накопичення енергії на рівнях </a:t>
          </a:r>
          <a:r>
            <a:rPr lang="uk-UA" sz="1600" u="sng" dirty="0" err="1" smtClean="0"/>
            <a:t>консументів</a:t>
          </a:r>
          <a:r>
            <a:rPr lang="uk-UA" sz="1600" u="sng" dirty="0" smtClean="0"/>
            <a:t>.</a:t>
          </a:r>
          <a:endParaRPr lang="ru-RU" sz="1600" u="sng" dirty="0"/>
        </a:p>
      </dgm:t>
    </dgm:pt>
    <dgm:pt modelId="{97DD1B24-B60D-45EB-BAA2-F51C32ADEF5B}" type="parTrans" cxnId="{7F489D90-710C-4EC8-82D6-6578EDE0B646}">
      <dgm:prSet/>
      <dgm:spPr/>
      <dgm:t>
        <a:bodyPr/>
        <a:lstStyle/>
        <a:p>
          <a:endParaRPr lang="ru-RU"/>
        </a:p>
      </dgm:t>
    </dgm:pt>
    <dgm:pt modelId="{5D7EED57-CDCE-4776-9618-2ED151DE59B0}" type="sibTrans" cxnId="{7F489D90-710C-4EC8-82D6-6578EDE0B646}">
      <dgm:prSet/>
      <dgm:spPr/>
      <dgm:t>
        <a:bodyPr/>
        <a:lstStyle/>
        <a:p>
          <a:endParaRPr lang="ru-RU"/>
        </a:p>
      </dgm:t>
    </dgm:pt>
    <dgm:pt modelId="{BCCD4A02-4D8F-415B-A34F-8E3B94D76FA6}">
      <dgm:prSet phldrT="[Текст]" custT="1"/>
      <dgm:spPr/>
      <dgm:t>
        <a:bodyPr/>
        <a:lstStyle/>
        <a:p>
          <a:r>
            <a:rPr lang="uk-UA" sz="1600" dirty="0" smtClean="0"/>
            <a:t>поділяється на </a:t>
          </a:r>
          <a:r>
            <a:rPr lang="uk-UA" sz="1600" b="1" dirty="0" smtClean="0"/>
            <a:t>валову </a:t>
          </a:r>
          <a:r>
            <a:rPr lang="uk-UA" sz="1600" dirty="0" smtClean="0"/>
            <a:t>і </a:t>
          </a:r>
          <a:r>
            <a:rPr lang="uk-UA" sz="1600" b="1" dirty="0" smtClean="0"/>
            <a:t>чисту</a:t>
          </a:r>
          <a:endParaRPr lang="ru-RU" sz="1600" dirty="0"/>
        </a:p>
      </dgm:t>
    </dgm:pt>
    <dgm:pt modelId="{74EC857A-6969-4525-9399-ED7D5350173F}" type="parTrans" cxnId="{ECD9ABB4-A65D-4D48-A4E8-C4D3D343DF47}">
      <dgm:prSet/>
      <dgm:spPr/>
      <dgm:t>
        <a:bodyPr/>
        <a:lstStyle/>
        <a:p>
          <a:endParaRPr lang="ru-RU"/>
        </a:p>
      </dgm:t>
    </dgm:pt>
    <dgm:pt modelId="{29CE28C3-2A78-41FF-A2F7-4CC354799981}" type="sibTrans" cxnId="{ECD9ABB4-A65D-4D48-A4E8-C4D3D343DF47}">
      <dgm:prSet/>
      <dgm:spPr/>
      <dgm:t>
        <a:bodyPr/>
        <a:lstStyle/>
        <a:p>
          <a:endParaRPr lang="ru-RU"/>
        </a:p>
      </dgm:t>
    </dgm:pt>
    <dgm:pt modelId="{F0D6635A-3F36-4594-A956-87C515E9B913}" type="pres">
      <dgm:prSet presAssocID="{D09B1032-9E19-4AB6-A8E0-F5021B5A043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60537BA-820E-488A-81FF-98867C42F824}" type="pres">
      <dgm:prSet presAssocID="{064947C3-652A-4558-916F-DEDF9874DD99}" presName="hierRoot1" presStyleCnt="0"/>
      <dgm:spPr/>
    </dgm:pt>
    <dgm:pt modelId="{8D846827-3FB7-40A5-ABD4-26E6BD820BB8}" type="pres">
      <dgm:prSet presAssocID="{064947C3-652A-4558-916F-DEDF9874DD99}" presName="composite" presStyleCnt="0"/>
      <dgm:spPr/>
    </dgm:pt>
    <dgm:pt modelId="{538C02A6-9D57-4619-B07A-C19C44DE7E82}" type="pres">
      <dgm:prSet presAssocID="{064947C3-652A-4558-916F-DEDF9874DD99}" presName="background" presStyleLbl="node0" presStyleIdx="0" presStyleCnt="1"/>
      <dgm:spPr/>
    </dgm:pt>
    <dgm:pt modelId="{7A0886EA-5201-4662-95E5-85BF290B9FAC}" type="pres">
      <dgm:prSet presAssocID="{064947C3-652A-4558-916F-DEDF9874DD99}" presName="text" presStyleLbl="fgAcc0" presStyleIdx="0" presStyleCnt="1" custScaleX="134619" custScaleY="1207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A445B7-2E11-4E67-9B21-846D36566091}" type="pres">
      <dgm:prSet presAssocID="{064947C3-652A-4558-916F-DEDF9874DD99}" presName="hierChild2" presStyleCnt="0"/>
      <dgm:spPr/>
    </dgm:pt>
    <dgm:pt modelId="{EA11B862-474D-4239-A38F-807D1EB64416}" type="pres">
      <dgm:prSet presAssocID="{FD96790F-4472-4505-8C22-47D93428FC61}" presName="Name10" presStyleLbl="parChTrans1D2" presStyleIdx="0" presStyleCnt="2"/>
      <dgm:spPr/>
    </dgm:pt>
    <dgm:pt modelId="{4F617F45-F57D-4EFF-A3FD-991BA1653A02}" type="pres">
      <dgm:prSet presAssocID="{9B31F0B5-C680-44EF-9904-866A35FC7BA9}" presName="hierRoot2" presStyleCnt="0"/>
      <dgm:spPr/>
    </dgm:pt>
    <dgm:pt modelId="{2274A0AD-794B-4F29-9E29-657D0BFEBA12}" type="pres">
      <dgm:prSet presAssocID="{9B31F0B5-C680-44EF-9904-866A35FC7BA9}" presName="composite2" presStyleCnt="0"/>
      <dgm:spPr/>
    </dgm:pt>
    <dgm:pt modelId="{58359A44-CA40-4C41-B2E7-AB55A9672AC6}" type="pres">
      <dgm:prSet presAssocID="{9B31F0B5-C680-44EF-9904-866A35FC7BA9}" presName="background2" presStyleLbl="node2" presStyleIdx="0" presStyleCnt="2"/>
      <dgm:spPr/>
    </dgm:pt>
    <dgm:pt modelId="{BCA36063-CF27-4954-A001-103380D13297}" type="pres">
      <dgm:prSet presAssocID="{9B31F0B5-C680-44EF-9904-866A35FC7BA9}" presName="text2" presStyleLbl="fgAcc2" presStyleIdx="0" presStyleCnt="2" custScaleX="181952" custScaleY="1897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0D6CF6-2E88-498E-B3D8-B692A19C5963}" type="pres">
      <dgm:prSet presAssocID="{9B31F0B5-C680-44EF-9904-866A35FC7BA9}" presName="hierChild3" presStyleCnt="0"/>
      <dgm:spPr/>
    </dgm:pt>
    <dgm:pt modelId="{28E14884-A7A8-4A60-A09E-A23C401C063B}" type="pres">
      <dgm:prSet presAssocID="{F77F7EDA-0C62-4D65-8832-D728C77DEE0E}" presName="Name17" presStyleLbl="parChTrans1D3" presStyleIdx="0" presStyleCnt="3"/>
      <dgm:spPr/>
    </dgm:pt>
    <dgm:pt modelId="{38E01CAC-732D-41A5-91BA-0E1DDB4479A8}" type="pres">
      <dgm:prSet presAssocID="{476A46FC-CF39-4388-832F-4550E3FBED3B}" presName="hierRoot3" presStyleCnt="0"/>
      <dgm:spPr/>
    </dgm:pt>
    <dgm:pt modelId="{350814D0-2DED-44DB-A528-93DCC73D56C7}" type="pres">
      <dgm:prSet presAssocID="{476A46FC-CF39-4388-832F-4550E3FBED3B}" presName="composite3" presStyleCnt="0"/>
      <dgm:spPr/>
    </dgm:pt>
    <dgm:pt modelId="{2E8F8094-137D-4B8E-B08A-F333C922AF03}" type="pres">
      <dgm:prSet presAssocID="{476A46FC-CF39-4388-832F-4550E3FBED3B}" presName="background3" presStyleLbl="node3" presStyleIdx="0" presStyleCnt="3"/>
      <dgm:spPr/>
    </dgm:pt>
    <dgm:pt modelId="{6988FA55-28D1-45E1-8020-AEA031FF2882}" type="pres">
      <dgm:prSet presAssocID="{476A46FC-CF39-4388-832F-4550E3FBED3B}" presName="text3" presStyleLbl="fgAcc3" presStyleIdx="0" presStyleCnt="3" custScaleX="195036" custScaleY="1812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1D4910-D130-4BCC-8A13-8868C804E4AA}" type="pres">
      <dgm:prSet presAssocID="{476A46FC-CF39-4388-832F-4550E3FBED3B}" presName="hierChild4" presStyleCnt="0"/>
      <dgm:spPr/>
    </dgm:pt>
    <dgm:pt modelId="{E6BB02CF-D675-4020-B784-72B5B83170BF}" type="pres">
      <dgm:prSet presAssocID="{296B3FC3-34C4-468E-92E5-F7640505250C}" presName="Name17" presStyleLbl="parChTrans1D3" presStyleIdx="1" presStyleCnt="3"/>
      <dgm:spPr/>
    </dgm:pt>
    <dgm:pt modelId="{287DC6F7-CCC9-4F60-B414-8AE93B0F4D50}" type="pres">
      <dgm:prSet presAssocID="{FD9F55D4-BE44-4454-9E33-45259287AF2C}" presName="hierRoot3" presStyleCnt="0"/>
      <dgm:spPr/>
    </dgm:pt>
    <dgm:pt modelId="{178E1271-1A23-4E53-A2AC-EE3EC4784243}" type="pres">
      <dgm:prSet presAssocID="{FD9F55D4-BE44-4454-9E33-45259287AF2C}" presName="composite3" presStyleCnt="0"/>
      <dgm:spPr/>
    </dgm:pt>
    <dgm:pt modelId="{315E22CC-130D-4214-94E4-61D50C524AC7}" type="pres">
      <dgm:prSet presAssocID="{FD9F55D4-BE44-4454-9E33-45259287AF2C}" presName="background3" presStyleLbl="node3" presStyleIdx="1" presStyleCnt="3"/>
      <dgm:spPr/>
    </dgm:pt>
    <dgm:pt modelId="{3F2178CD-7372-4A10-A728-DC28CCA609FD}" type="pres">
      <dgm:prSet presAssocID="{FD9F55D4-BE44-4454-9E33-45259287AF2C}" presName="text3" presStyleLbl="fgAcc3" presStyleIdx="1" presStyleCnt="3" custScaleX="174801" custScaleY="1797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C5F73C-9509-4370-AD1C-A092D9DCE974}" type="pres">
      <dgm:prSet presAssocID="{FD9F55D4-BE44-4454-9E33-45259287AF2C}" presName="hierChild4" presStyleCnt="0"/>
      <dgm:spPr/>
    </dgm:pt>
    <dgm:pt modelId="{AE3F01A9-E422-486A-B430-27744E084BEE}" type="pres">
      <dgm:prSet presAssocID="{97DD1B24-B60D-45EB-BAA2-F51C32ADEF5B}" presName="Name10" presStyleLbl="parChTrans1D2" presStyleIdx="1" presStyleCnt="2"/>
      <dgm:spPr/>
    </dgm:pt>
    <dgm:pt modelId="{0D8A3D8F-1BF8-4648-B417-E16A83FC10DD}" type="pres">
      <dgm:prSet presAssocID="{12DC8B1B-FE3B-4124-9D4A-5E43046D3FB3}" presName="hierRoot2" presStyleCnt="0"/>
      <dgm:spPr/>
    </dgm:pt>
    <dgm:pt modelId="{183CC9BA-2386-4872-8F39-6098980B708E}" type="pres">
      <dgm:prSet presAssocID="{12DC8B1B-FE3B-4124-9D4A-5E43046D3FB3}" presName="composite2" presStyleCnt="0"/>
      <dgm:spPr/>
    </dgm:pt>
    <dgm:pt modelId="{16C2BC12-DCAF-4CEB-9266-5A0BAA6BA48B}" type="pres">
      <dgm:prSet presAssocID="{12DC8B1B-FE3B-4124-9D4A-5E43046D3FB3}" presName="background2" presStyleLbl="node2" presStyleIdx="1" presStyleCnt="2"/>
      <dgm:spPr/>
    </dgm:pt>
    <dgm:pt modelId="{D9FF6518-998C-4733-839B-594C589F3C4B}" type="pres">
      <dgm:prSet presAssocID="{12DC8B1B-FE3B-4124-9D4A-5E43046D3FB3}" presName="text2" presStyleLbl="fgAcc2" presStyleIdx="1" presStyleCnt="2" custScaleX="147420" custScaleY="1583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D9EF03-5F42-4430-B151-CDF02BE39DF4}" type="pres">
      <dgm:prSet presAssocID="{12DC8B1B-FE3B-4124-9D4A-5E43046D3FB3}" presName="hierChild3" presStyleCnt="0"/>
      <dgm:spPr/>
    </dgm:pt>
    <dgm:pt modelId="{4E059228-544B-4066-BAD7-0C36A074C9B8}" type="pres">
      <dgm:prSet presAssocID="{74EC857A-6969-4525-9399-ED7D5350173F}" presName="Name17" presStyleLbl="parChTrans1D3" presStyleIdx="2" presStyleCnt="3"/>
      <dgm:spPr/>
    </dgm:pt>
    <dgm:pt modelId="{D9F4F725-C2D6-45C2-A010-1D790AED64B4}" type="pres">
      <dgm:prSet presAssocID="{BCCD4A02-4D8F-415B-A34F-8E3B94D76FA6}" presName="hierRoot3" presStyleCnt="0"/>
      <dgm:spPr/>
    </dgm:pt>
    <dgm:pt modelId="{88EFBE10-5432-4049-9DB7-1E1CE1EE6BAE}" type="pres">
      <dgm:prSet presAssocID="{BCCD4A02-4D8F-415B-A34F-8E3B94D76FA6}" presName="composite3" presStyleCnt="0"/>
      <dgm:spPr/>
    </dgm:pt>
    <dgm:pt modelId="{95BEBBF0-3967-48F6-9971-4B9813BFE119}" type="pres">
      <dgm:prSet presAssocID="{BCCD4A02-4D8F-415B-A34F-8E3B94D76FA6}" presName="background3" presStyleLbl="node3" presStyleIdx="2" presStyleCnt="3"/>
      <dgm:spPr/>
    </dgm:pt>
    <dgm:pt modelId="{A1C1537C-4383-4297-8E28-5D9394EE72BB}" type="pres">
      <dgm:prSet presAssocID="{BCCD4A02-4D8F-415B-A34F-8E3B94D76FA6}" presName="text3" presStyleLbl="fgAcc3" presStyleIdx="2" presStyleCnt="3" custScaleX="113958" custScaleY="1516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E5200C-423B-44F5-8D96-BB963FBEACAA}" type="pres">
      <dgm:prSet presAssocID="{BCCD4A02-4D8F-415B-A34F-8E3B94D76FA6}" presName="hierChild4" presStyleCnt="0"/>
      <dgm:spPr/>
    </dgm:pt>
  </dgm:ptLst>
  <dgm:cxnLst>
    <dgm:cxn modelId="{ECD9ABB4-A65D-4D48-A4E8-C4D3D343DF47}" srcId="{12DC8B1B-FE3B-4124-9D4A-5E43046D3FB3}" destId="{BCCD4A02-4D8F-415B-A34F-8E3B94D76FA6}" srcOrd="0" destOrd="0" parTransId="{74EC857A-6969-4525-9399-ED7D5350173F}" sibTransId="{29CE28C3-2A78-41FF-A2F7-4CC354799981}"/>
    <dgm:cxn modelId="{9055AEAF-0999-4907-9DED-4D0965426693}" type="presOf" srcId="{FD9F55D4-BE44-4454-9E33-45259287AF2C}" destId="{3F2178CD-7372-4A10-A728-DC28CCA609FD}" srcOrd="0" destOrd="0" presId="urn:microsoft.com/office/officeart/2005/8/layout/hierarchy1"/>
    <dgm:cxn modelId="{E033FB41-A042-4274-9F36-6196E1EE22F7}" srcId="{064947C3-652A-4558-916F-DEDF9874DD99}" destId="{9B31F0B5-C680-44EF-9904-866A35FC7BA9}" srcOrd="0" destOrd="0" parTransId="{FD96790F-4472-4505-8C22-47D93428FC61}" sibTransId="{FBCEF9D8-FFE5-4597-B728-29821998CFF4}"/>
    <dgm:cxn modelId="{138F188D-0AC3-4F8C-92C9-AA655A786BD9}" type="presOf" srcId="{74EC857A-6969-4525-9399-ED7D5350173F}" destId="{4E059228-544B-4066-BAD7-0C36A074C9B8}" srcOrd="0" destOrd="0" presId="urn:microsoft.com/office/officeart/2005/8/layout/hierarchy1"/>
    <dgm:cxn modelId="{68DDE24A-6503-4DEB-8C93-9E96A1108566}" type="presOf" srcId="{F77F7EDA-0C62-4D65-8832-D728C77DEE0E}" destId="{28E14884-A7A8-4A60-A09E-A23C401C063B}" srcOrd="0" destOrd="0" presId="urn:microsoft.com/office/officeart/2005/8/layout/hierarchy1"/>
    <dgm:cxn modelId="{023FB2E1-E922-481B-BB7F-417C5B9669BD}" type="presOf" srcId="{9B31F0B5-C680-44EF-9904-866A35FC7BA9}" destId="{BCA36063-CF27-4954-A001-103380D13297}" srcOrd="0" destOrd="0" presId="urn:microsoft.com/office/officeart/2005/8/layout/hierarchy1"/>
    <dgm:cxn modelId="{E1F37941-85BD-49AC-8205-2FA9C7085B91}" type="presOf" srcId="{064947C3-652A-4558-916F-DEDF9874DD99}" destId="{7A0886EA-5201-4662-95E5-85BF290B9FAC}" srcOrd="0" destOrd="0" presId="urn:microsoft.com/office/officeart/2005/8/layout/hierarchy1"/>
    <dgm:cxn modelId="{9464DC4F-0C3F-498B-9D42-DCEE7804F269}" type="presOf" srcId="{97DD1B24-B60D-45EB-BAA2-F51C32ADEF5B}" destId="{AE3F01A9-E422-486A-B430-27744E084BEE}" srcOrd="0" destOrd="0" presId="urn:microsoft.com/office/officeart/2005/8/layout/hierarchy1"/>
    <dgm:cxn modelId="{1AAFAEB1-B3E5-4E38-B0C1-48FD38E3A7B2}" type="presOf" srcId="{296B3FC3-34C4-468E-92E5-F7640505250C}" destId="{E6BB02CF-D675-4020-B784-72B5B83170BF}" srcOrd="0" destOrd="0" presId="urn:microsoft.com/office/officeart/2005/8/layout/hierarchy1"/>
    <dgm:cxn modelId="{A622AEDF-77F7-4CB9-A167-06938DA85EBF}" srcId="{9B31F0B5-C680-44EF-9904-866A35FC7BA9}" destId="{476A46FC-CF39-4388-832F-4550E3FBED3B}" srcOrd="0" destOrd="0" parTransId="{F77F7EDA-0C62-4D65-8832-D728C77DEE0E}" sibTransId="{C7F01BA4-0214-45D0-BA4F-5FB795D04B0B}"/>
    <dgm:cxn modelId="{5A0543A1-446F-4DCE-B970-C051A4BF090E}" srcId="{D09B1032-9E19-4AB6-A8E0-F5021B5A0434}" destId="{064947C3-652A-4558-916F-DEDF9874DD99}" srcOrd="0" destOrd="0" parTransId="{566ABA4B-255A-453B-9082-376F67E91A82}" sibTransId="{9CFDB405-6E0C-43F0-AE9A-8E2B5F458CBA}"/>
    <dgm:cxn modelId="{A531D41C-9B8B-4EF8-8E60-4CD86F3C10D6}" type="presOf" srcId="{476A46FC-CF39-4388-832F-4550E3FBED3B}" destId="{6988FA55-28D1-45E1-8020-AEA031FF2882}" srcOrd="0" destOrd="0" presId="urn:microsoft.com/office/officeart/2005/8/layout/hierarchy1"/>
    <dgm:cxn modelId="{4335A1E2-789C-4B9C-8AB0-BF45BA42A231}" type="presOf" srcId="{12DC8B1B-FE3B-4124-9D4A-5E43046D3FB3}" destId="{D9FF6518-998C-4733-839B-594C589F3C4B}" srcOrd="0" destOrd="0" presId="urn:microsoft.com/office/officeart/2005/8/layout/hierarchy1"/>
    <dgm:cxn modelId="{F7422D3E-56A0-4C79-9C3B-84CCB97D21D3}" srcId="{9B31F0B5-C680-44EF-9904-866A35FC7BA9}" destId="{FD9F55D4-BE44-4454-9E33-45259287AF2C}" srcOrd="1" destOrd="0" parTransId="{296B3FC3-34C4-468E-92E5-F7640505250C}" sibTransId="{CCC86311-E774-4065-B7AD-235F0F8397A9}"/>
    <dgm:cxn modelId="{9E2E0B99-F44C-45C7-9FD0-57DF72DD59F4}" type="presOf" srcId="{D09B1032-9E19-4AB6-A8E0-F5021B5A0434}" destId="{F0D6635A-3F36-4594-A956-87C515E9B913}" srcOrd="0" destOrd="0" presId="urn:microsoft.com/office/officeart/2005/8/layout/hierarchy1"/>
    <dgm:cxn modelId="{E96690D8-6EA6-4C10-A908-C45FBA1C86FB}" type="presOf" srcId="{BCCD4A02-4D8F-415B-A34F-8E3B94D76FA6}" destId="{A1C1537C-4383-4297-8E28-5D9394EE72BB}" srcOrd="0" destOrd="0" presId="urn:microsoft.com/office/officeart/2005/8/layout/hierarchy1"/>
    <dgm:cxn modelId="{7F489D90-710C-4EC8-82D6-6578EDE0B646}" srcId="{064947C3-652A-4558-916F-DEDF9874DD99}" destId="{12DC8B1B-FE3B-4124-9D4A-5E43046D3FB3}" srcOrd="1" destOrd="0" parTransId="{97DD1B24-B60D-45EB-BAA2-F51C32ADEF5B}" sibTransId="{5D7EED57-CDCE-4776-9618-2ED151DE59B0}"/>
    <dgm:cxn modelId="{721C5F95-635C-4822-AB98-E75D8029F231}" type="presOf" srcId="{FD96790F-4472-4505-8C22-47D93428FC61}" destId="{EA11B862-474D-4239-A38F-807D1EB64416}" srcOrd="0" destOrd="0" presId="urn:microsoft.com/office/officeart/2005/8/layout/hierarchy1"/>
    <dgm:cxn modelId="{25C40AD5-1095-4F87-88CE-924861E9D466}" type="presParOf" srcId="{F0D6635A-3F36-4594-A956-87C515E9B913}" destId="{660537BA-820E-488A-81FF-98867C42F824}" srcOrd="0" destOrd="0" presId="urn:microsoft.com/office/officeart/2005/8/layout/hierarchy1"/>
    <dgm:cxn modelId="{0B37C0E9-C786-4165-8889-36DC9248C9B4}" type="presParOf" srcId="{660537BA-820E-488A-81FF-98867C42F824}" destId="{8D846827-3FB7-40A5-ABD4-26E6BD820BB8}" srcOrd="0" destOrd="0" presId="urn:microsoft.com/office/officeart/2005/8/layout/hierarchy1"/>
    <dgm:cxn modelId="{51AE5120-189D-4C8D-95F3-4196F1C47506}" type="presParOf" srcId="{8D846827-3FB7-40A5-ABD4-26E6BD820BB8}" destId="{538C02A6-9D57-4619-B07A-C19C44DE7E82}" srcOrd="0" destOrd="0" presId="urn:microsoft.com/office/officeart/2005/8/layout/hierarchy1"/>
    <dgm:cxn modelId="{010240DC-262B-4061-B4DB-C365FDF1A2F3}" type="presParOf" srcId="{8D846827-3FB7-40A5-ABD4-26E6BD820BB8}" destId="{7A0886EA-5201-4662-95E5-85BF290B9FAC}" srcOrd="1" destOrd="0" presId="urn:microsoft.com/office/officeart/2005/8/layout/hierarchy1"/>
    <dgm:cxn modelId="{B312D6C4-C693-4531-894F-8BEC28825059}" type="presParOf" srcId="{660537BA-820E-488A-81FF-98867C42F824}" destId="{E8A445B7-2E11-4E67-9B21-846D36566091}" srcOrd="1" destOrd="0" presId="urn:microsoft.com/office/officeart/2005/8/layout/hierarchy1"/>
    <dgm:cxn modelId="{AB905AF9-D64A-4FE8-8B37-29EF005AD2D0}" type="presParOf" srcId="{E8A445B7-2E11-4E67-9B21-846D36566091}" destId="{EA11B862-474D-4239-A38F-807D1EB64416}" srcOrd="0" destOrd="0" presId="urn:microsoft.com/office/officeart/2005/8/layout/hierarchy1"/>
    <dgm:cxn modelId="{DFC3CCD1-7EE8-4E0B-B1FA-BE82C03A9BCA}" type="presParOf" srcId="{E8A445B7-2E11-4E67-9B21-846D36566091}" destId="{4F617F45-F57D-4EFF-A3FD-991BA1653A02}" srcOrd="1" destOrd="0" presId="urn:microsoft.com/office/officeart/2005/8/layout/hierarchy1"/>
    <dgm:cxn modelId="{155EA227-1E93-400F-844E-E3014592BD25}" type="presParOf" srcId="{4F617F45-F57D-4EFF-A3FD-991BA1653A02}" destId="{2274A0AD-794B-4F29-9E29-657D0BFEBA12}" srcOrd="0" destOrd="0" presId="urn:microsoft.com/office/officeart/2005/8/layout/hierarchy1"/>
    <dgm:cxn modelId="{83A82972-9CA7-49E9-81DC-E93D0E7F630E}" type="presParOf" srcId="{2274A0AD-794B-4F29-9E29-657D0BFEBA12}" destId="{58359A44-CA40-4C41-B2E7-AB55A9672AC6}" srcOrd="0" destOrd="0" presId="urn:microsoft.com/office/officeart/2005/8/layout/hierarchy1"/>
    <dgm:cxn modelId="{EBC9D8CD-63A0-40C4-B517-E6F99BF18036}" type="presParOf" srcId="{2274A0AD-794B-4F29-9E29-657D0BFEBA12}" destId="{BCA36063-CF27-4954-A001-103380D13297}" srcOrd="1" destOrd="0" presId="urn:microsoft.com/office/officeart/2005/8/layout/hierarchy1"/>
    <dgm:cxn modelId="{A470F15C-79DA-4985-BC72-9796B9A62A15}" type="presParOf" srcId="{4F617F45-F57D-4EFF-A3FD-991BA1653A02}" destId="{E30D6CF6-2E88-498E-B3D8-B692A19C5963}" srcOrd="1" destOrd="0" presId="urn:microsoft.com/office/officeart/2005/8/layout/hierarchy1"/>
    <dgm:cxn modelId="{C931C833-7AFB-45F0-9233-3824BB9CBD65}" type="presParOf" srcId="{E30D6CF6-2E88-498E-B3D8-B692A19C5963}" destId="{28E14884-A7A8-4A60-A09E-A23C401C063B}" srcOrd="0" destOrd="0" presId="urn:microsoft.com/office/officeart/2005/8/layout/hierarchy1"/>
    <dgm:cxn modelId="{7D298E0C-47FA-4423-8B81-A95DB5272D50}" type="presParOf" srcId="{E30D6CF6-2E88-498E-B3D8-B692A19C5963}" destId="{38E01CAC-732D-41A5-91BA-0E1DDB4479A8}" srcOrd="1" destOrd="0" presId="urn:microsoft.com/office/officeart/2005/8/layout/hierarchy1"/>
    <dgm:cxn modelId="{0B87B3A6-A96C-444B-A984-03ECFFC6964B}" type="presParOf" srcId="{38E01CAC-732D-41A5-91BA-0E1DDB4479A8}" destId="{350814D0-2DED-44DB-A528-93DCC73D56C7}" srcOrd="0" destOrd="0" presId="urn:microsoft.com/office/officeart/2005/8/layout/hierarchy1"/>
    <dgm:cxn modelId="{0154E7F2-3A9D-4A12-8F32-D923F19F66E8}" type="presParOf" srcId="{350814D0-2DED-44DB-A528-93DCC73D56C7}" destId="{2E8F8094-137D-4B8E-B08A-F333C922AF03}" srcOrd="0" destOrd="0" presId="urn:microsoft.com/office/officeart/2005/8/layout/hierarchy1"/>
    <dgm:cxn modelId="{1521EF61-EC1C-4F44-B909-F43C98606A1F}" type="presParOf" srcId="{350814D0-2DED-44DB-A528-93DCC73D56C7}" destId="{6988FA55-28D1-45E1-8020-AEA031FF2882}" srcOrd="1" destOrd="0" presId="urn:microsoft.com/office/officeart/2005/8/layout/hierarchy1"/>
    <dgm:cxn modelId="{34D01A73-F2FE-4678-BFEB-145ABF07AC6F}" type="presParOf" srcId="{38E01CAC-732D-41A5-91BA-0E1DDB4479A8}" destId="{AC1D4910-D130-4BCC-8A13-8868C804E4AA}" srcOrd="1" destOrd="0" presId="urn:microsoft.com/office/officeart/2005/8/layout/hierarchy1"/>
    <dgm:cxn modelId="{E2D56AEC-E260-45D9-A590-CB92EEE70A9D}" type="presParOf" srcId="{E30D6CF6-2E88-498E-B3D8-B692A19C5963}" destId="{E6BB02CF-D675-4020-B784-72B5B83170BF}" srcOrd="2" destOrd="0" presId="urn:microsoft.com/office/officeart/2005/8/layout/hierarchy1"/>
    <dgm:cxn modelId="{46015DCC-A514-4C6F-905A-C6960D2543B7}" type="presParOf" srcId="{E30D6CF6-2E88-498E-B3D8-B692A19C5963}" destId="{287DC6F7-CCC9-4F60-B414-8AE93B0F4D50}" srcOrd="3" destOrd="0" presId="urn:microsoft.com/office/officeart/2005/8/layout/hierarchy1"/>
    <dgm:cxn modelId="{CF480BC0-6DD0-4BF4-AB33-DDC63EE295CE}" type="presParOf" srcId="{287DC6F7-CCC9-4F60-B414-8AE93B0F4D50}" destId="{178E1271-1A23-4E53-A2AC-EE3EC4784243}" srcOrd="0" destOrd="0" presId="urn:microsoft.com/office/officeart/2005/8/layout/hierarchy1"/>
    <dgm:cxn modelId="{CD43D3BA-99C1-46ED-A1B7-025D676277F4}" type="presParOf" srcId="{178E1271-1A23-4E53-A2AC-EE3EC4784243}" destId="{315E22CC-130D-4214-94E4-61D50C524AC7}" srcOrd="0" destOrd="0" presId="urn:microsoft.com/office/officeart/2005/8/layout/hierarchy1"/>
    <dgm:cxn modelId="{45D8304A-59AF-4369-98D7-139AD9FC7908}" type="presParOf" srcId="{178E1271-1A23-4E53-A2AC-EE3EC4784243}" destId="{3F2178CD-7372-4A10-A728-DC28CCA609FD}" srcOrd="1" destOrd="0" presId="urn:microsoft.com/office/officeart/2005/8/layout/hierarchy1"/>
    <dgm:cxn modelId="{FE009219-0BB1-41E1-B52A-38AA759C1FA5}" type="presParOf" srcId="{287DC6F7-CCC9-4F60-B414-8AE93B0F4D50}" destId="{28C5F73C-9509-4370-AD1C-A092D9DCE974}" srcOrd="1" destOrd="0" presId="urn:microsoft.com/office/officeart/2005/8/layout/hierarchy1"/>
    <dgm:cxn modelId="{A45D47BA-3177-491E-A614-1A240F445D93}" type="presParOf" srcId="{E8A445B7-2E11-4E67-9B21-846D36566091}" destId="{AE3F01A9-E422-486A-B430-27744E084BEE}" srcOrd="2" destOrd="0" presId="urn:microsoft.com/office/officeart/2005/8/layout/hierarchy1"/>
    <dgm:cxn modelId="{603AEFCA-9D5E-4C82-8E45-84691023E195}" type="presParOf" srcId="{E8A445B7-2E11-4E67-9B21-846D36566091}" destId="{0D8A3D8F-1BF8-4648-B417-E16A83FC10DD}" srcOrd="3" destOrd="0" presId="urn:microsoft.com/office/officeart/2005/8/layout/hierarchy1"/>
    <dgm:cxn modelId="{E17B2DB7-484F-4B8A-A78E-02E9CDC26ACC}" type="presParOf" srcId="{0D8A3D8F-1BF8-4648-B417-E16A83FC10DD}" destId="{183CC9BA-2386-4872-8F39-6098980B708E}" srcOrd="0" destOrd="0" presId="urn:microsoft.com/office/officeart/2005/8/layout/hierarchy1"/>
    <dgm:cxn modelId="{F16E5248-10D6-42B8-873A-C4EB163308A1}" type="presParOf" srcId="{183CC9BA-2386-4872-8F39-6098980B708E}" destId="{16C2BC12-DCAF-4CEB-9266-5A0BAA6BA48B}" srcOrd="0" destOrd="0" presId="urn:microsoft.com/office/officeart/2005/8/layout/hierarchy1"/>
    <dgm:cxn modelId="{FB855C92-DADA-4458-B8DB-5F616B289A83}" type="presParOf" srcId="{183CC9BA-2386-4872-8F39-6098980B708E}" destId="{D9FF6518-998C-4733-839B-594C589F3C4B}" srcOrd="1" destOrd="0" presId="urn:microsoft.com/office/officeart/2005/8/layout/hierarchy1"/>
    <dgm:cxn modelId="{61A72179-4830-4690-98D8-86CA1E75E4E2}" type="presParOf" srcId="{0D8A3D8F-1BF8-4648-B417-E16A83FC10DD}" destId="{A7D9EF03-5F42-4430-B151-CDF02BE39DF4}" srcOrd="1" destOrd="0" presId="urn:microsoft.com/office/officeart/2005/8/layout/hierarchy1"/>
    <dgm:cxn modelId="{B231AD57-92E2-4A71-95D2-6C0B8A125F0D}" type="presParOf" srcId="{A7D9EF03-5F42-4430-B151-CDF02BE39DF4}" destId="{4E059228-544B-4066-BAD7-0C36A074C9B8}" srcOrd="0" destOrd="0" presId="urn:microsoft.com/office/officeart/2005/8/layout/hierarchy1"/>
    <dgm:cxn modelId="{50A41F71-8C6A-4BB9-B371-D736DD5BEE0D}" type="presParOf" srcId="{A7D9EF03-5F42-4430-B151-CDF02BE39DF4}" destId="{D9F4F725-C2D6-45C2-A010-1D790AED64B4}" srcOrd="1" destOrd="0" presId="urn:microsoft.com/office/officeart/2005/8/layout/hierarchy1"/>
    <dgm:cxn modelId="{BFE6D73C-4BD1-441C-A384-A9C50E350384}" type="presParOf" srcId="{D9F4F725-C2D6-45C2-A010-1D790AED64B4}" destId="{88EFBE10-5432-4049-9DB7-1E1CE1EE6BAE}" srcOrd="0" destOrd="0" presId="urn:microsoft.com/office/officeart/2005/8/layout/hierarchy1"/>
    <dgm:cxn modelId="{8A7C0A76-06C7-482C-9E8E-D3965071CE29}" type="presParOf" srcId="{88EFBE10-5432-4049-9DB7-1E1CE1EE6BAE}" destId="{95BEBBF0-3967-48F6-9971-4B9813BFE119}" srcOrd="0" destOrd="0" presId="urn:microsoft.com/office/officeart/2005/8/layout/hierarchy1"/>
    <dgm:cxn modelId="{270E1319-4E7E-4934-84A9-29AFA546E9A6}" type="presParOf" srcId="{88EFBE10-5432-4049-9DB7-1E1CE1EE6BAE}" destId="{A1C1537C-4383-4297-8E28-5D9394EE72BB}" srcOrd="1" destOrd="0" presId="urn:microsoft.com/office/officeart/2005/8/layout/hierarchy1"/>
    <dgm:cxn modelId="{81DD7C31-C635-4899-9C35-861ECB39FDE1}" type="presParOf" srcId="{D9F4F725-C2D6-45C2-A010-1D790AED64B4}" destId="{95E5200C-423B-44F5-8D96-BB963FBEACA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01BCF7-86A5-433A-99AC-4E86D2C8F1C1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A9568D0C-8C87-42BE-AC5A-10A94BC8F29D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Сприятливі умови</a:t>
          </a:r>
          <a:endParaRPr lang="ru-RU" dirty="0">
            <a:solidFill>
              <a:schemeClr val="tx1"/>
            </a:solidFill>
          </a:endParaRPr>
        </a:p>
      </dgm:t>
    </dgm:pt>
    <dgm:pt modelId="{A0348EB6-63AA-4883-B6AA-1FEB82B30815}" type="parTrans" cxnId="{81AF5AEE-A2CB-4A3E-87A3-53B60638A27F}">
      <dgm:prSet/>
      <dgm:spPr/>
      <dgm:t>
        <a:bodyPr/>
        <a:lstStyle/>
        <a:p>
          <a:endParaRPr lang="ru-RU"/>
        </a:p>
      </dgm:t>
    </dgm:pt>
    <dgm:pt modelId="{F0652A0D-D4AF-484F-9D40-BBF4DFF81A38}" type="sibTrans" cxnId="{81AF5AEE-A2CB-4A3E-87A3-53B60638A27F}">
      <dgm:prSet/>
      <dgm:spPr/>
      <dgm:t>
        <a:bodyPr/>
        <a:lstStyle/>
        <a:p>
          <a:endParaRPr lang="ru-RU"/>
        </a:p>
      </dgm:t>
    </dgm:pt>
    <dgm:pt modelId="{E4D6778B-7799-4731-A8BA-3979BD10AA24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Наявність енергетичних субсидій</a:t>
          </a:r>
          <a:endParaRPr lang="ru-RU" dirty="0">
            <a:solidFill>
              <a:schemeClr val="tx1"/>
            </a:solidFill>
          </a:endParaRPr>
        </a:p>
      </dgm:t>
    </dgm:pt>
    <dgm:pt modelId="{250ECD57-0CB3-4671-8DA7-D4504C22679D}" type="parTrans" cxnId="{5AE3A5F9-A30F-47FC-9DCF-7D034E8172FE}">
      <dgm:prSet/>
      <dgm:spPr/>
      <dgm:t>
        <a:bodyPr/>
        <a:lstStyle/>
        <a:p>
          <a:endParaRPr lang="ru-RU"/>
        </a:p>
      </dgm:t>
    </dgm:pt>
    <dgm:pt modelId="{94EC2421-728E-4357-8553-C576D64E4C5A}" type="sibTrans" cxnId="{5AE3A5F9-A30F-47FC-9DCF-7D034E8172FE}">
      <dgm:prSet/>
      <dgm:spPr/>
      <dgm:t>
        <a:bodyPr/>
        <a:lstStyle/>
        <a:p>
          <a:endParaRPr lang="ru-RU"/>
        </a:p>
      </dgm:t>
    </dgm:pt>
    <dgm:pt modelId="{6FD189C7-0B6C-41A3-9698-B2AF432D4256}">
      <dgm:prSet phldrT="[Текст]"/>
      <dgm:spPr/>
      <dgm:t>
        <a:bodyPr/>
        <a:lstStyle/>
        <a:p>
          <a:r>
            <a:rPr lang="uk-UA" dirty="0" smtClean="0"/>
            <a:t>Збільшення первинної продукції</a:t>
          </a:r>
          <a:endParaRPr lang="ru-RU" dirty="0"/>
        </a:p>
      </dgm:t>
    </dgm:pt>
    <dgm:pt modelId="{88174891-64F1-4FBF-B0E4-F55F7E3C702B}" type="parTrans" cxnId="{0FF54218-60B8-454A-A2F3-2667136A728F}">
      <dgm:prSet/>
      <dgm:spPr/>
      <dgm:t>
        <a:bodyPr/>
        <a:lstStyle/>
        <a:p>
          <a:endParaRPr lang="ru-RU"/>
        </a:p>
      </dgm:t>
    </dgm:pt>
    <dgm:pt modelId="{2FC40B77-D109-4F45-B348-973D4EFB880F}" type="sibTrans" cxnId="{0FF54218-60B8-454A-A2F3-2667136A728F}">
      <dgm:prSet/>
      <dgm:spPr/>
      <dgm:t>
        <a:bodyPr/>
        <a:lstStyle/>
        <a:p>
          <a:endParaRPr lang="ru-RU"/>
        </a:p>
      </dgm:t>
    </dgm:pt>
    <dgm:pt modelId="{69295F63-1E9D-481C-B9FF-A33DDDEFE1E9}" type="pres">
      <dgm:prSet presAssocID="{7301BCF7-86A5-433A-99AC-4E86D2C8F1C1}" presName="Name0" presStyleCnt="0">
        <dgm:presLayoutVars>
          <dgm:dir/>
          <dgm:resizeHandles val="exact"/>
        </dgm:presLayoutVars>
      </dgm:prSet>
      <dgm:spPr/>
    </dgm:pt>
    <dgm:pt modelId="{4D1F0FFE-FCA0-4A28-BC87-CE2F2266CAEE}" type="pres">
      <dgm:prSet presAssocID="{7301BCF7-86A5-433A-99AC-4E86D2C8F1C1}" presName="vNodes" presStyleCnt="0"/>
      <dgm:spPr/>
    </dgm:pt>
    <dgm:pt modelId="{528F0513-3D57-4664-8D1C-FE81966098D6}" type="pres">
      <dgm:prSet presAssocID="{A9568D0C-8C87-42BE-AC5A-10A94BC8F29D}" presName="node" presStyleLbl="node1" presStyleIdx="0" presStyleCnt="3">
        <dgm:presLayoutVars>
          <dgm:bulletEnabled val="1"/>
        </dgm:presLayoutVars>
      </dgm:prSet>
      <dgm:spPr/>
    </dgm:pt>
    <dgm:pt modelId="{99A6C8CC-B1E2-499E-AF53-E82D3EC7D131}" type="pres">
      <dgm:prSet presAssocID="{F0652A0D-D4AF-484F-9D40-BBF4DFF81A38}" presName="spacerT" presStyleCnt="0"/>
      <dgm:spPr/>
    </dgm:pt>
    <dgm:pt modelId="{D7634846-89C0-4541-958E-C3B191CA47E7}" type="pres">
      <dgm:prSet presAssocID="{F0652A0D-D4AF-484F-9D40-BBF4DFF81A38}" presName="sibTrans" presStyleLbl="sibTrans2D1" presStyleIdx="0" presStyleCnt="2"/>
      <dgm:spPr/>
    </dgm:pt>
    <dgm:pt modelId="{794004B5-41D1-4A11-A515-8DCBB8B627C6}" type="pres">
      <dgm:prSet presAssocID="{F0652A0D-D4AF-484F-9D40-BBF4DFF81A38}" presName="spacerB" presStyleCnt="0"/>
      <dgm:spPr/>
    </dgm:pt>
    <dgm:pt modelId="{63D80EA8-83E9-4507-B210-A6DAA44A5010}" type="pres">
      <dgm:prSet presAssocID="{E4D6778B-7799-4731-A8BA-3979BD10AA24}" presName="node" presStyleLbl="node1" presStyleIdx="1" presStyleCnt="3">
        <dgm:presLayoutVars>
          <dgm:bulletEnabled val="1"/>
        </dgm:presLayoutVars>
      </dgm:prSet>
      <dgm:spPr/>
    </dgm:pt>
    <dgm:pt modelId="{32935A03-5B8C-486E-BDA1-BF82BCB27586}" type="pres">
      <dgm:prSet presAssocID="{7301BCF7-86A5-433A-99AC-4E86D2C8F1C1}" presName="sibTransLast" presStyleLbl="sibTrans2D1" presStyleIdx="1" presStyleCnt="2"/>
      <dgm:spPr/>
    </dgm:pt>
    <dgm:pt modelId="{DBD3942A-7A3C-4750-A541-B1F39AEB596F}" type="pres">
      <dgm:prSet presAssocID="{7301BCF7-86A5-433A-99AC-4E86D2C8F1C1}" presName="connectorText" presStyleLbl="sibTrans2D1" presStyleIdx="1" presStyleCnt="2"/>
      <dgm:spPr/>
    </dgm:pt>
    <dgm:pt modelId="{5C7C01E8-0A05-4FFC-BBB6-E8B9147312C6}" type="pres">
      <dgm:prSet presAssocID="{7301BCF7-86A5-433A-99AC-4E86D2C8F1C1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F54218-60B8-454A-A2F3-2667136A728F}" srcId="{7301BCF7-86A5-433A-99AC-4E86D2C8F1C1}" destId="{6FD189C7-0B6C-41A3-9698-B2AF432D4256}" srcOrd="2" destOrd="0" parTransId="{88174891-64F1-4FBF-B0E4-F55F7E3C702B}" sibTransId="{2FC40B77-D109-4F45-B348-973D4EFB880F}"/>
    <dgm:cxn modelId="{84709490-6A9B-48C3-8ED0-F37A1A024C60}" type="presOf" srcId="{94EC2421-728E-4357-8553-C576D64E4C5A}" destId="{32935A03-5B8C-486E-BDA1-BF82BCB27586}" srcOrd="0" destOrd="0" presId="urn:microsoft.com/office/officeart/2005/8/layout/equation2"/>
    <dgm:cxn modelId="{CFAB44C6-43DD-4215-A032-8DDE45043D8F}" type="presOf" srcId="{6FD189C7-0B6C-41A3-9698-B2AF432D4256}" destId="{5C7C01E8-0A05-4FFC-BBB6-E8B9147312C6}" srcOrd="0" destOrd="0" presId="urn:microsoft.com/office/officeart/2005/8/layout/equation2"/>
    <dgm:cxn modelId="{81AF5AEE-A2CB-4A3E-87A3-53B60638A27F}" srcId="{7301BCF7-86A5-433A-99AC-4E86D2C8F1C1}" destId="{A9568D0C-8C87-42BE-AC5A-10A94BC8F29D}" srcOrd="0" destOrd="0" parTransId="{A0348EB6-63AA-4883-B6AA-1FEB82B30815}" sibTransId="{F0652A0D-D4AF-484F-9D40-BBF4DFF81A38}"/>
    <dgm:cxn modelId="{A653DD86-2606-4590-917A-015D8775AF3D}" type="presOf" srcId="{A9568D0C-8C87-42BE-AC5A-10A94BC8F29D}" destId="{528F0513-3D57-4664-8D1C-FE81966098D6}" srcOrd="0" destOrd="0" presId="urn:microsoft.com/office/officeart/2005/8/layout/equation2"/>
    <dgm:cxn modelId="{595B734B-BB3D-49B0-8A33-D51D2FFE8519}" type="presOf" srcId="{F0652A0D-D4AF-484F-9D40-BBF4DFF81A38}" destId="{D7634846-89C0-4541-958E-C3B191CA47E7}" srcOrd="0" destOrd="0" presId="urn:microsoft.com/office/officeart/2005/8/layout/equation2"/>
    <dgm:cxn modelId="{F6893D46-0C8A-43D3-83D1-BE146BF0D1DD}" type="presOf" srcId="{7301BCF7-86A5-433A-99AC-4E86D2C8F1C1}" destId="{69295F63-1E9D-481C-B9FF-A33DDDEFE1E9}" srcOrd="0" destOrd="0" presId="urn:microsoft.com/office/officeart/2005/8/layout/equation2"/>
    <dgm:cxn modelId="{03401211-FA52-44E7-A5F6-F95C545C20E0}" type="presOf" srcId="{E4D6778B-7799-4731-A8BA-3979BD10AA24}" destId="{63D80EA8-83E9-4507-B210-A6DAA44A5010}" srcOrd="0" destOrd="0" presId="urn:microsoft.com/office/officeart/2005/8/layout/equation2"/>
    <dgm:cxn modelId="{26404834-0372-49CB-8E67-370D686679FA}" type="presOf" srcId="{94EC2421-728E-4357-8553-C576D64E4C5A}" destId="{DBD3942A-7A3C-4750-A541-B1F39AEB596F}" srcOrd="1" destOrd="0" presId="urn:microsoft.com/office/officeart/2005/8/layout/equation2"/>
    <dgm:cxn modelId="{5AE3A5F9-A30F-47FC-9DCF-7D034E8172FE}" srcId="{7301BCF7-86A5-433A-99AC-4E86D2C8F1C1}" destId="{E4D6778B-7799-4731-A8BA-3979BD10AA24}" srcOrd="1" destOrd="0" parTransId="{250ECD57-0CB3-4671-8DA7-D4504C22679D}" sibTransId="{94EC2421-728E-4357-8553-C576D64E4C5A}"/>
    <dgm:cxn modelId="{DA1ECC55-22CB-4BB2-A6B5-8C7E62D930D4}" type="presParOf" srcId="{69295F63-1E9D-481C-B9FF-A33DDDEFE1E9}" destId="{4D1F0FFE-FCA0-4A28-BC87-CE2F2266CAEE}" srcOrd="0" destOrd="0" presId="urn:microsoft.com/office/officeart/2005/8/layout/equation2"/>
    <dgm:cxn modelId="{0A31A7E0-6BFD-4FB6-88E7-C6586C3680CD}" type="presParOf" srcId="{4D1F0FFE-FCA0-4A28-BC87-CE2F2266CAEE}" destId="{528F0513-3D57-4664-8D1C-FE81966098D6}" srcOrd="0" destOrd="0" presId="urn:microsoft.com/office/officeart/2005/8/layout/equation2"/>
    <dgm:cxn modelId="{6E515D08-DCA4-4ADD-89BC-583BC78FDE1C}" type="presParOf" srcId="{4D1F0FFE-FCA0-4A28-BC87-CE2F2266CAEE}" destId="{99A6C8CC-B1E2-499E-AF53-E82D3EC7D131}" srcOrd="1" destOrd="0" presId="urn:microsoft.com/office/officeart/2005/8/layout/equation2"/>
    <dgm:cxn modelId="{97E4ACFE-B3BB-4769-AEAA-6DABF811C4AC}" type="presParOf" srcId="{4D1F0FFE-FCA0-4A28-BC87-CE2F2266CAEE}" destId="{D7634846-89C0-4541-958E-C3B191CA47E7}" srcOrd="2" destOrd="0" presId="urn:microsoft.com/office/officeart/2005/8/layout/equation2"/>
    <dgm:cxn modelId="{1DE867BD-156C-4B61-9CB6-674A726BE585}" type="presParOf" srcId="{4D1F0FFE-FCA0-4A28-BC87-CE2F2266CAEE}" destId="{794004B5-41D1-4A11-A515-8DCBB8B627C6}" srcOrd="3" destOrd="0" presId="urn:microsoft.com/office/officeart/2005/8/layout/equation2"/>
    <dgm:cxn modelId="{8661ED07-DA25-4EFB-A5AF-27E2171A1860}" type="presParOf" srcId="{4D1F0FFE-FCA0-4A28-BC87-CE2F2266CAEE}" destId="{63D80EA8-83E9-4507-B210-A6DAA44A5010}" srcOrd="4" destOrd="0" presId="urn:microsoft.com/office/officeart/2005/8/layout/equation2"/>
    <dgm:cxn modelId="{B9F40891-3422-40EF-B17A-8B1A075C9452}" type="presParOf" srcId="{69295F63-1E9D-481C-B9FF-A33DDDEFE1E9}" destId="{32935A03-5B8C-486E-BDA1-BF82BCB27586}" srcOrd="1" destOrd="0" presId="urn:microsoft.com/office/officeart/2005/8/layout/equation2"/>
    <dgm:cxn modelId="{47EF6813-C282-4783-9B7F-62C0A84EE6E3}" type="presParOf" srcId="{32935A03-5B8C-486E-BDA1-BF82BCB27586}" destId="{DBD3942A-7A3C-4750-A541-B1F39AEB596F}" srcOrd="0" destOrd="0" presId="urn:microsoft.com/office/officeart/2005/8/layout/equation2"/>
    <dgm:cxn modelId="{BE9C9791-77F4-42BF-9265-10BCD646308C}" type="presParOf" srcId="{69295F63-1E9D-481C-B9FF-A33DDDEFE1E9}" destId="{5C7C01E8-0A05-4FFC-BBB6-E8B9147312C6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C6BE65-528A-4B21-9B31-A4919710FBC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473AF8-E9A7-4612-8801-D583488B6DDA}">
      <dgm:prSet phldrT="[Текст]" custT="1"/>
      <dgm:spPr/>
      <dgm:t>
        <a:bodyPr/>
        <a:lstStyle/>
        <a:p>
          <a:r>
            <a:rPr lang="uk-UA" sz="2000" dirty="0" smtClean="0"/>
            <a:t>1 трофічний рівень - продуценти (зелені рослини);</a:t>
          </a:r>
          <a:endParaRPr lang="ru-RU" sz="2000" dirty="0" smtClean="0"/>
        </a:p>
      </dgm:t>
    </dgm:pt>
    <dgm:pt modelId="{6AF6A03F-EB4D-4F5E-A516-F90506CDD20C}" type="parTrans" cxnId="{D61507CB-6154-40B8-BF2D-F42C0B61D7B0}">
      <dgm:prSet/>
      <dgm:spPr/>
      <dgm:t>
        <a:bodyPr/>
        <a:lstStyle/>
        <a:p>
          <a:endParaRPr lang="ru-RU"/>
        </a:p>
      </dgm:t>
    </dgm:pt>
    <dgm:pt modelId="{8BAE0AEE-4984-46F5-B39E-18B1D53E1934}" type="sibTrans" cxnId="{D61507CB-6154-40B8-BF2D-F42C0B61D7B0}">
      <dgm:prSet/>
      <dgm:spPr/>
      <dgm:t>
        <a:bodyPr/>
        <a:lstStyle/>
        <a:p>
          <a:endParaRPr lang="ru-RU"/>
        </a:p>
      </dgm:t>
    </dgm:pt>
    <dgm:pt modelId="{FD3F8EB8-449C-4F43-905D-C67A65D86D6B}">
      <dgm:prSet phldrT="[Текст]" custT="1"/>
      <dgm:spPr/>
      <dgm:t>
        <a:bodyPr/>
        <a:lstStyle/>
        <a:p>
          <a:r>
            <a:rPr lang="uk-UA" sz="2000" dirty="0" smtClean="0"/>
            <a:t>2 трофічний рівень - первинні консументи (травоїдні);</a:t>
          </a:r>
          <a:endParaRPr lang="ru-RU" sz="2000" dirty="0" smtClean="0"/>
        </a:p>
      </dgm:t>
    </dgm:pt>
    <dgm:pt modelId="{62551868-E016-4AE7-88E6-3C9C354B1FD0}" type="parTrans" cxnId="{6DC8D01E-B978-46AA-8717-94ADC5BBD65E}">
      <dgm:prSet/>
      <dgm:spPr/>
      <dgm:t>
        <a:bodyPr/>
        <a:lstStyle/>
        <a:p>
          <a:endParaRPr lang="ru-RU"/>
        </a:p>
      </dgm:t>
    </dgm:pt>
    <dgm:pt modelId="{FDAB6CE8-28D9-4AC8-8C90-BBFCA25163D1}" type="sibTrans" cxnId="{6DC8D01E-B978-46AA-8717-94ADC5BBD65E}">
      <dgm:prSet/>
      <dgm:spPr/>
      <dgm:t>
        <a:bodyPr/>
        <a:lstStyle/>
        <a:p>
          <a:endParaRPr lang="ru-RU"/>
        </a:p>
      </dgm:t>
    </dgm:pt>
    <dgm:pt modelId="{F2E69554-8013-4ADC-A1E7-75F04F0229EA}">
      <dgm:prSet phldrT="[Текст]" custT="1"/>
      <dgm:spPr/>
      <dgm:t>
        <a:bodyPr/>
        <a:lstStyle/>
        <a:p>
          <a:r>
            <a:rPr lang="uk-UA" sz="2000" dirty="0" smtClean="0"/>
            <a:t>3 трофічний рівень - вторинні консументи (первинні хижаки);</a:t>
          </a:r>
          <a:endParaRPr lang="ru-RU" sz="2000" dirty="0" smtClean="0"/>
        </a:p>
      </dgm:t>
    </dgm:pt>
    <dgm:pt modelId="{0F19E753-92ED-436F-8620-33D59B6A8701}" type="parTrans" cxnId="{6E2144CA-0A09-47EE-818D-6B6344C9E5E5}">
      <dgm:prSet/>
      <dgm:spPr/>
      <dgm:t>
        <a:bodyPr/>
        <a:lstStyle/>
        <a:p>
          <a:endParaRPr lang="ru-RU"/>
        </a:p>
      </dgm:t>
    </dgm:pt>
    <dgm:pt modelId="{A9B86AE9-B26A-422B-8FC0-67C84E052B86}" type="sibTrans" cxnId="{6E2144CA-0A09-47EE-818D-6B6344C9E5E5}">
      <dgm:prSet/>
      <dgm:spPr/>
      <dgm:t>
        <a:bodyPr/>
        <a:lstStyle/>
        <a:p>
          <a:endParaRPr lang="ru-RU"/>
        </a:p>
      </dgm:t>
    </dgm:pt>
    <dgm:pt modelId="{02CA6B61-653F-4364-A1E9-DBF3DB2A6E62}">
      <dgm:prSet custT="1"/>
      <dgm:spPr/>
      <dgm:t>
        <a:bodyPr/>
        <a:lstStyle/>
        <a:p>
          <a:r>
            <a:rPr lang="uk-UA" sz="2000" dirty="0" smtClean="0"/>
            <a:t>4 трофічний рівень  - третинні консументи (вторинні хижаки).</a:t>
          </a:r>
          <a:endParaRPr lang="ru-RU" sz="2000" dirty="0"/>
        </a:p>
      </dgm:t>
    </dgm:pt>
    <dgm:pt modelId="{91246F57-4221-47D6-8D3F-240B408C2360}" type="parTrans" cxnId="{D2D3FD5F-0095-4ECD-974C-2B33FE2D3F30}">
      <dgm:prSet/>
      <dgm:spPr/>
      <dgm:t>
        <a:bodyPr/>
        <a:lstStyle/>
        <a:p>
          <a:endParaRPr lang="ru-RU"/>
        </a:p>
      </dgm:t>
    </dgm:pt>
    <dgm:pt modelId="{0972D5F3-C74E-4A25-AB9E-934204BBF6EB}" type="sibTrans" cxnId="{D2D3FD5F-0095-4ECD-974C-2B33FE2D3F30}">
      <dgm:prSet/>
      <dgm:spPr/>
      <dgm:t>
        <a:bodyPr/>
        <a:lstStyle/>
        <a:p>
          <a:endParaRPr lang="ru-RU"/>
        </a:p>
      </dgm:t>
    </dgm:pt>
    <dgm:pt modelId="{1C1A41DC-C26A-4D17-BFCF-9B62800181D7}" type="pres">
      <dgm:prSet presAssocID="{2FC6BE65-528A-4B21-9B31-A4919710FBC8}" presName="linear" presStyleCnt="0">
        <dgm:presLayoutVars>
          <dgm:dir/>
          <dgm:resizeHandles val="exact"/>
        </dgm:presLayoutVars>
      </dgm:prSet>
      <dgm:spPr/>
    </dgm:pt>
    <dgm:pt modelId="{E81A1363-0ECF-4C29-BBBA-E0BB9F08E9FE}" type="pres">
      <dgm:prSet presAssocID="{27473AF8-E9A7-4612-8801-D583488B6DDA}" presName="comp" presStyleCnt="0"/>
      <dgm:spPr/>
    </dgm:pt>
    <dgm:pt modelId="{5900C532-5587-4D3B-B4B1-38DD86EF6257}" type="pres">
      <dgm:prSet presAssocID="{27473AF8-E9A7-4612-8801-D583488B6DDA}" presName="box" presStyleLbl="node1" presStyleIdx="0" presStyleCnt="4"/>
      <dgm:spPr/>
    </dgm:pt>
    <dgm:pt modelId="{0E4AF0AC-2CCA-455B-B1B3-19F94EBC842F}" type="pres">
      <dgm:prSet presAssocID="{27473AF8-E9A7-4612-8801-D583488B6DDA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40B6EA6-3D29-4017-B034-CCD57CCE40F6}" type="pres">
      <dgm:prSet presAssocID="{27473AF8-E9A7-4612-8801-D583488B6DDA}" presName="text" presStyleLbl="node1" presStyleIdx="0" presStyleCnt="4">
        <dgm:presLayoutVars>
          <dgm:bulletEnabled val="1"/>
        </dgm:presLayoutVars>
      </dgm:prSet>
      <dgm:spPr/>
    </dgm:pt>
    <dgm:pt modelId="{1E92E5CF-7537-442C-9FDF-58171503D846}" type="pres">
      <dgm:prSet presAssocID="{8BAE0AEE-4984-46F5-B39E-18B1D53E1934}" presName="spacer" presStyleCnt="0"/>
      <dgm:spPr/>
    </dgm:pt>
    <dgm:pt modelId="{961EEFA0-EE91-49F5-AE80-6C1C732B134C}" type="pres">
      <dgm:prSet presAssocID="{FD3F8EB8-449C-4F43-905D-C67A65D86D6B}" presName="comp" presStyleCnt="0"/>
      <dgm:spPr/>
    </dgm:pt>
    <dgm:pt modelId="{39A9BA83-0F42-42FE-8B73-5DFC4AABCB71}" type="pres">
      <dgm:prSet presAssocID="{FD3F8EB8-449C-4F43-905D-C67A65D86D6B}" presName="box" presStyleLbl="node1" presStyleIdx="1" presStyleCnt="4"/>
      <dgm:spPr/>
    </dgm:pt>
    <dgm:pt modelId="{75771552-8C8D-4C7F-8EDD-FA1118BB38DB}" type="pres">
      <dgm:prSet presAssocID="{FD3F8EB8-449C-4F43-905D-C67A65D86D6B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B17EB9E-7F37-4EDF-9C3B-79C70D1EBA1E}" type="pres">
      <dgm:prSet presAssocID="{FD3F8EB8-449C-4F43-905D-C67A65D86D6B}" presName="text" presStyleLbl="node1" presStyleIdx="1" presStyleCnt="4">
        <dgm:presLayoutVars>
          <dgm:bulletEnabled val="1"/>
        </dgm:presLayoutVars>
      </dgm:prSet>
      <dgm:spPr/>
    </dgm:pt>
    <dgm:pt modelId="{AFB7EA7E-5A81-4DDB-AEEA-F5EF72043CC1}" type="pres">
      <dgm:prSet presAssocID="{FDAB6CE8-28D9-4AC8-8C90-BBFCA25163D1}" presName="spacer" presStyleCnt="0"/>
      <dgm:spPr/>
    </dgm:pt>
    <dgm:pt modelId="{0E541BAA-1570-496F-868E-E1238A5E84AA}" type="pres">
      <dgm:prSet presAssocID="{F2E69554-8013-4ADC-A1E7-75F04F0229EA}" presName="comp" presStyleCnt="0"/>
      <dgm:spPr/>
    </dgm:pt>
    <dgm:pt modelId="{6FBCA45B-3B46-4270-9583-483CDE12CCF9}" type="pres">
      <dgm:prSet presAssocID="{F2E69554-8013-4ADC-A1E7-75F04F0229EA}" presName="box" presStyleLbl="node1" presStyleIdx="2" presStyleCnt="4"/>
      <dgm:spPr/>
    </dgm:pt>
    <dgm:pt modelId="{CAEF2050-04B9-4737-898D-CDCFB368520D}" type="pres">
      <dgm:prSet presAssocID="{F2E69554-8013-4ADC-A1E7-75F04F0229EA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AB850F5-A0C2-4D8E-8119-B670A4B7964C}" type="pres">
      <dgm:prSet presAssocID="{F2E69554-8013-4ADC-A1E7-75F04F0229EA}" presName="text" presStyleLbl="node1" presStyleIdx="2" presStyleCnt="4">
        <dgm:presLayoutVars>
          <dgm:bulletEnabled val="1"/>
        </dgm:presLayoutVars>
      </dgm:prSet>
      <dgm:spPr/>
    </dgm:pt>
    <dgm:pt modelId="{ABCA3CAC-CDC1-4173-B0F7-1EE0EDAAD900}" type="pres">
      <dgm:prSet presAssocID="{A9B86AE9-B26A-422B-8FC0-67C84E052B86}" presName="spacer" presStyleCnt="0"/>
      <dgm:spPr/>
    </dgm:pt>
    <dgm:pt modelId="{31312DF8-5EB2-4316-AFAF-3DB293C64490}" type="pres">
      <dgm:prSet presAssocID="{02CA6B61-653F-4364-A1E9-DBF3DB2A6E62}" presName="comp" presStyleCnt="0"/>
      <dgm:spPr/>
    </dgm:pt>
    <dgm:pt modelId="{85E9B728-C5C1-4263-AF6D-87DF993EC22C}" type="pres">
      <dgm:prSet presAssocID="{02CA6B61-653F-4364-A1E9-DBF3DB2A6E62}" presName="box" presStyleLbl="node1" presStyleIdx="3" presStyleCnt="4"/>
      <dgm:spPr/>
    </dgm:pt>
    <dgm:pt modelId="{2B2795F7-67BA-4372-B704-B9296D2CF53F}" type="pres">
      <dgm:prSet presAssocID="{02CA6B61-653F-4364-A1E9-DBF3DB2A6E62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8EF5E529-96E6-4969-AEAF-A9A589F4939E}" type="pres">
      <dgm:prSet presAssocID="{02CA6B61-653F-4364-A1E9-DBF3DB2A6E62}" presName="text" presStyleLbl="node1" presStyleIdx="3" presStyleCnt="4">
        <dgm:presLayoutVars>
          <dgm:bulletEnabled val="1"/>
        </dgm:presLayoutVars>
      </dgm:prSet>
      <dgm:spPr/>
    </dgm:pt>
  </dgm:ptLst>
  <dgm:cxnLst>
    <dgm:cxn modelId="{A6E9E0B5-0DC2-4397-9A93-AC5CA8589EBA}" type="presOf" srcId="{27473AF8-E9A7-4612-8801-D583488B6DDA}" destId="{5900C532-5587-4D3B-B4B1-38DD86EF6257}" srcOrd="0" destOrd="0" presId="urn:microsoft.com/office/officeart/2005/8/layout/vList4"/>
    <dgm:cxn modelId="{50D3EC09-5E26-4916-BA05-BA8C2F6BE928}" type="presOf" srcId="{02CA6B61-653F-4364-A1E9-DBF3DB2A6E62}" destId="{8EF5E529-96E6-4969-AEAF-A9A589F4939E}" srcOrd="1" destOrd="0" presId="urn:microsoft.com/office/officeart/2005/8/layout/vList4"/>
    <dgm:cxn modelId="{D61507CB-6154-40B8-BF2D-F42C0B61D7B0}" srcId="{2FC6BE65-528A-4B21-9B31-A4919710FBC8}" destId="{27473AF8-E9A7-4612-8801-D583488B6DDA}" srcOrd="0" destOrd="0" parTransId="{6AF6A03F-EB4D-4F5E-A516-F90506CDD20C}" sibTransId="{8BAE0AEE-4984-46F5-B39E-18B1D53E1934}"/>
    <dgm:cxn modelId="{BECFD128-E266-4351-93CF-8812AF0C41B8}" type="presOf" srcId="{02CA6B61-653F-4364-A1E9-DBF3DB2A6E62}" destId="{85E9B728-C5C1-4263-AF6D-87DF993EC22C}" srcOrd="0" destOrd="0" presId="urn:microsoft.com/office/officeart/2005/8/layout/vList4"/>
    <dgm:cxn modelId="{C6A897BE-52CF-4518-8EF7-3136E5577676}" type="presOf" srcId="{FD3F8EB8-449C-4F43-905D-C67A65D86D6B}" destId="{39A9BA83-0F42-42FE-8B73-5DFC4AABCB71}" srcOrd="0" destOrd="0" presId="urn:microsoft.com/office/officeart/2005/8/layout/vList4"/>
    <dgm:cxn modelId="{0F721A01-3739-4247-ABD7-CAD4C35D6A7D}" type="presOf" srcId="{F2E69554-8013-4ADC-A1E7-75F04F0229EA}" destId="{6AB850F5-A0C2-4D8E-8119-B670A4B7964C}" srcOrd="1" destOrd="0" presId="urn:microsoft.com/office/officeart/2005/8/layout/vList4"/>
    <dgm:cxn modelId="{6DC8D01E-B978-46AA-8717-94ADC5BBD65E}" srcId="{2FC6BE65-528A-4B21-9B31-A4919710FBC8}" destId="{FD3F8EB8-449C-4F43-905D-C67A65D86D6B}" srcOrd="1" destOrd="0" parTransId="{62551868-E016-4AE7-88E6-3C9C354B1FD0}" sibTransId="{FDAB6CE8-28D9-4AC8-8C90-BBFCA25163D1}"/>
    <dgm:cxn modelId="{041E3635-963F-42C7-B76A-FE3978CE4D5A}" type="presOf" srcId="{27473AF8-E9A7-4612-8801-D583488B6DDA}" destId="{F40B6EA6-3D29-4017-B034-CCD57CCE40F6}" srcOrd="1" destOrd="0" presId="urn:microsoft.com/office/officeart/2005/8/layout/vList4"/>
    <dgm:cxn modelId="{6E2144CA-0A09-47EE-818D-6B6344C9E5E5}" srcId="{2FC6BE65-528A-4B21-9B31-A4919710FBC8}" destId="{F2E69554-8013-4ADC-A1E7-75F04F0229EA}" srcOrd="2" destOrd="0" parTransId="{0F19E753-92ED-436F-8620-33D59B6A8701}" sibTransId="{A9B86AE9-B26A-422B-8FC0-67C84E052B86}"/>
    <dgm:cxn modelId="{DDF5901E-2F6C-44C5-9E39-1298D6DFC703}" type="presOf" srcId="{F2E69554-8013-4ADC-A1E7-75F04F0229EA}" destId="{6FBCA45B-3B46-4270-9583-483CDE12CCF9}" srcOrd="0" destOrd="0" presId="urn:microsoft.com/office/officeart/2005/8/layout/vList4"/>
    <dgm:cxn modelId="{665E5E39-9901-4D77-8030-2F149256719C}" type="presOf" srcId="{2FC6BE65-528A-4B21-9B31-A4919710FBC8}" destId="{1C1A41DC-C26A-4D17-BFCF-9B62800181D7}" srcOrd="0" destOrd="0" presId="urn:microsoft.com/office/officeart/2005/8/layout/vList4"/>
    <dgm:cxn modelId="{D2D3FD5F-0095-4ECD-974C-2B33FE2D3F30}" srcId="{2FC6BE65-528A-4B21-9B31-A4919710FBC8}" destId="{02CA6B61-653F-4364-A1E9-DBF3DB2A6E62}" srcOrd="3" destOrd="0" parTransId="{91246F57-4221-47D6-8D3F-240B408C2360}" sibTransId="{0972D5F3-C74E-4A25-AB9E-934204BBF6EB}"/>
    <dgm:cxn modelId="{B5733D04-ADF1-4DDE-BD76-F0C042C4EFCF}" type="presOf" srcId="{FD3F8EB8-449C-4F43-905D-C67A65D86D6B}" destId="{1B17EB9E-7F37-4EDF-9C3B-79C70D1EBA1E}" srcOrd="1" destOrd="0" presId="urn:microsoft.com/office/officeart/2005/8/layout/vList4"/>
    <dgm:cxn modelId="{53088EE1-EC3B-4325-9CD4-FB8DD045FFDB}" type="presParOf" srcId="{1C1A41DC-C26A-4D17-BFCF-9B62800181D7}" destId="{E81A1363-0ECF-4C29-BBBA-E0BB9F08E9FE}" srcOrd="0" destOrd="0" presId="urn:microsoft.com/office/officeart/2005/8/layout/vList4"/>
    <dgm:cxn modelId="{2D00F2C0-1067-42E1-BA72-6937D853072E}" type="presParOf" srcId="{E81A1363-0ECF-4C29-BBBA-E0BB9F08E9FE}" destId="{5900C532-5587-4D3B-B4B1-38DD86EF6257}" srcOrd="0" destOrd="0" presId="urn:microsoft.com/office/officeart/2005/8/layout/vList4"/>
    <dgm:cxn modelId="{BA5E0A76-8BFC-494C-9C0E-FC5E367002CE}" type="presParOf" srcId="{E81A1363-0ECF-4C29-BBBA-E0BB9F08E9FE}" destId="{0E4AF0AC-2CCA-455B-B1B3-19F94EBC842F}" srcOrd="1" destOrd="0" presId="urn:microsoft.com/office/officeart/2005/8/layout/vList4"/>
    <dgm:cxn modelId="{8DF0A35F-DE9E-4860-9F8F-E6234F4528E8}" type="presParOf" srcId="{E81A1363-0ECF-4C29-BBBA-E0BB9F08E9FE}" destId="{F40B6EA6-3D29-4017-B034-CCD57CCE40F6}" srcOrd="2" destOrd="0" presId="urn:microsoft.com/office/officeart/2005/8/layout/vList4"/>
    <dgm:cxn modelId="{E78C833B-E7C5-4704-BB97-6A32692E06D0}" type="presParOf" srcId="{1C1A41DC-C26A-4D17-BFCF-9B62800181D7}" destId="{1E92E5CF-7537-442C-9FDF-58171503D846}" srcOrd="1" destOrd="0" presId="urn:microsoft.com/office/officeart/2005/8/layout/vList4"/>
    <dgm:cxn modelId="{2C5888C1-7922-4F56-AF48-B5FFC8B44F46}" type="presParOf" srcId="{1C1A41DC-C26A-4D17-BFCF-9B62800181D7}" destId="{961EEFA0-EE91-49F5-AE80-6C1C732B134C}" srcOrd="2" destOrd="0" presId="urn:microsoft.com/office/officeart/2005/8/layout/vList4"/>
    <dgm:cxn modelId="{88FF38B8-5D2D-41E0-AAE6-009703001CD3}" type="presParOf" srcId="{961EEFA0-EE91-49F5-AE80-6C1C732B134C}" destId="{39A9BA83-0F42-42FE-8B73-5DFC4AABCB71}" srcOrd="0" destOrd="0" presId="urn:microsoft.com/office/officeart/2005/8/layout/vList4"/>
    <dgm:cxn modelId="{D5A095A0-ECC3-458D-998A-4F536626F16C}" type="presParOf" srcId="{961EEFA0-EE91-49F5-AE80-6C1C732B134C}" destId="{75771552-8C8D-4C7F-8EDD-FA1118BB38DB}" srcOrd="1" destOrd="0" presId="urn:microsoft.com/office/officeart/2005/8/layout/vList4"/>
    <dgm:cxn modelId="{7FDCFF32-835B-43F2-B70D-3EE155DF6035}" type="presParOf" srcId="{961EEFA0-EE91-49F5-AE80-6C1C732B134C}" destId="{1B17EB9E-7F37-4EDF-9C3B-79C70D1EBA1E}" srcOrd="2" destOrd="0" presId="urn:microsoft.com/office/officeart/2005/8/layout/vList4"/>
    <dgm:cxn modelId="{CD83348F-EA52-40BF-AFD4-150E6EED950F}" type="presParOf" srcId="{1C1A41DC-C26A-4D17-BFCF-9B62800181D7}" destId="{AFB7EA7E-5A81-4DDB-AEEA-F5EF72043CC1}" srcOrd="3" destOrd="0" presId="urn:microsoft.com/office/officeart/2005/8/layout/vList4"/>
    <dgm:cxn modelId="{F1C76B93-B5EC-4C60-9C64-48297DFF0B94}" type="presParOf" srcId="{1C1A41DC-C26A-4D17-BFCF-9B62800181D7}" destId="{0E541BAA-1570-496F-868E-E1238A5E84AA}" srcOrd="4" destOrd="0" presId="urn:microsoft.com/office/officeart/2005/8/layout/vList4"/>
    <dgm:cxn modelId="{F9EBCBE5-337C-4B67-B416-65CC051FD04B}" type="presParOf" srcId="{0E541BAA-1570-496F-868E-E1238A5E84AA}" destId="{6FBCA45B-3B46-4270-9583-483CDE12CCF9}" srcOrd="0" destOrd="0" presId="urn:microsoft.com/office/officeart/2005/8/layout/vList4"/>
    <dgm:cxn modelId="{4D46B033-AD56-4A29-8408-1BF788334BA3}" type="presParOf" srcId="{0E541BAA-1570-496F-868E-E1238A5E84AA}" destId="{CAEF2050-04B9-4737-898D-CDCFB368520D}" srcOrd="1" destOrd="0" presId="urn:microsoft.com/office/officeart/2005/8/layout/vList4"/>
    <dgm:cxn modelId="{D1BC2DD5-0C46-47DB-A6A7-B6F53CF09E42}" type="presParOf" srcId="{0E541BAA-1570-496F-868E-E1238A5E84AA}" destId="{6AB850F5-A0C2-4D8E-8119-B670A4B7964C}" srcOrd="2" destOrd="0" presId="urn:microsoft.com/office/officeart/2005/8/layout/vList4"/>
    <dgm:cxn modelId="{42AD0155-E2B5-488D-A7AE-EE89F531EC17}" type="presParOf" srcId="{1C1A41DC-C26A-4D17-BFCF-9B62800181D7}" destId="{ABCA3CAC-CDC1-4173-B0F7-1EE0EDAAD900}" srcOrd="5" destOrd="0" presId="urn:microsoft.com/office/officeart/2005/8/layout/vList4"/>
    <dgm:cxn modelId="{E71E3F90-2607-40E2-8C21-E68C8FE70F09}" type="presParOf" srcId="{1C1A41DC-C26A-4D17-BFCF-9B62800181D7}" destId="{31312DF8-5EB2-4316-AFAF-3DB293C64490}" srcOrd="6" destOrd="0" presId="urn:microsoft.com/office/officeart/2005/8/layout/vList4"/>
    <dgm:cxn modelId="{30FF2380-56E9-4CF5-B57A-06316223C600}" type="presParOf" srcId="{31312DF8-5EB2-4316-AFAF-3DB293C64490}" destId="{85E9B728-C5C1-4263-AF6D-87DF993EC22C}" srcOrd="0" destOrd="0" presId="urn:microsoft.com/office/officeart/2005/8/layout/vList4"/>
    <dgm:cxn modelId="{8A3CEDC3-6908-434C-8ACB-287E046149DB}" type="presParOf" srcId="{31312DF8-5EB2-4316-AFAF-3DB293C64490}" destId="{2B2795F7-67BA-4372-B704-B9296D2CF53F}" srcOrd="1" destOrd="0" presId="urn:microsoft.com/office/officeart/2005/8/layout/vList4"/>
    <dgm:cxn modelId="{9B92F479-4129-490E-998E-34C2416E7A64}" type="presParOf" srcId="{31312DF8-5EB2-4316-AFAF-3DB293C64490}" destId="{8EF5E529-96E6-4969-AEAF-A9A589F4939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DCDFDA1-A1A5-4717-8552-A4808B2D24F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8F21D8-E925-49E7-A9E1-BD8CBD4107E5}">
      <dgm:prSet phldrT="[Текст]"/>
      <dgm:spPr/>
      <dgm:t>
        <a:bodyPr/>
        <a:lstStyle/>
        <a:p>
          <a:r>
            <a:rPr lang="uk-UA" b="1" dirty="0" smtClean="0"/>
            <a:t>Ефективність поглинання енергії трофічним рівнем</a:t>
          </a:r>
          <a:r>
            <a:rPr lang="uk-UA" dirty="0" smtClean="0"/>
            <a:t> (ефективність </a:t>
          </a:r>
          <a:r>
            <a:rPr lang="uk-UA" dirty="0" err="1" smtClean="0"/>
            <a:t>Ліндемана</a:t>
          </a:r>
          <a:r>
            <a:rPr lang="uk-UA" dirty="0" smtClean="0"/>
            <a:t>) </a:t>
          </a:r>
        </a:p>
        <a:p>
          <a:endParaRPr lang="ru-RU" dirty="0"/>
        </a:p>
      </dgm:t>
    </dgm:pt>
    <dgm:pt modelId="{81DAC3DB-118C-4D47-A4FD-A74C514F0B48}" type="parTrans" cxnId="{4F59731F-2AB4-428D-9A8C-3B904D7AC04E}">
      <dgm:prSet/>
      <dgm:spPr/>
      <dgm:t>
        <a:bodyPr/>
        <a:lstStyle/>
        <a:p>
          <a:endParaRPr lang="ru-RU"/>
        </a:p>
      </dgm:t>
    </dgm:pt>
    <dgm:pt modelId="{D5477D82-85D0-43B1-9BAC-C55C30DFC5E0}" type="sibTrans" cxnId="{4F59731F-2AB4-428D-9A8C-3B904D7AC04E}">
      <dgm:prSet/>
      <dgm:spPr/>
      <dgm:t>
        <a:bodyPr/>
        <a:lstStyle/>
        <a:p>
          <a:endParaRPr lang="ru-RU"/>
        </a:p>
      </dgm:t>
    </dgm:pt>
    <dgm:pt modelId="{1B3C7A2F-DAA8-40E5-9F52-E9B6A6DF29B1}">
      <dgm:prSet phldrT="[Текст]"/>
      <dgm:spPr/>
      <dgm:t>
        <a:bodyPr anchor="t" anchorCtr="0"/>
        <a:lstStyle/>
        <a:p>
          <a:r>
            <a:rPr lang="uk-UA" b="1" dirty="0" smtClean="0"/>
            <a:t>Ефективність використання</a:t>
          </a:r>
          <a:endParaRPr lang="ru-RU" dirty="0"/>
        </a:p>
      </dgm:t>
    </dgm:pt>
    <dgm:pt modelId="{A20E505B-AF1D-40A6-BA6E-3F7F9160DDBA}" type="parTrans" cxnId="{DA2A71FB-47D3-4D3D-9455-45757F3084D8}">
      <dgm:prSet/>
      <dgm:spPr/>
      <dgm:t>
        <a:bodyPr/>
        <a:lstStyle/>
        <a:p>
          <a:endParaRPr lang="ru-RU"/>
        </a:p>
      </dgm:t>
    </dgm:pt>
    <dgm:pt modelId="{F95E9E59-9EA6-4C43-865C-66695B2AE5DB}" type="sibTrans" cxnId="{DA2A71FB-47D3-4D3D-9455-45757F3084D8}">
      <dgm:prSet/>
      <dgm:spPr/>
      <dgm:t>
        <a:bodyPr/>
        <a:lstStyle/>
        <a:p>
          <a:endParaRPr lang="ru-RU"/>
        </a:p>
      </dgm:t>
    </dgm:pt>
    <dgm:pt modelId="{21BA0767-42E4-4BD7-8910-B0B9956D1AB0}">
      <dgm:prSet phldrT="[Текст]"/>
      <dgm:spPr/>
      <dgm:t>
        <a:bodyPr anchor="t" anchorCtr="0"/>
        <a:lstStyle/>
        <a:p>
          <a:r>
            <a:rPr lang="uk-UA" dirty="0" smtClean="0"/>
            <a:t> </a:t>
          </a:r>
          <a:r>
            <a:rPr lang="uk-UA" b="1" dirty="0" smtClean="0"/>
            <a:t>Ефективність асиміляції</a:t>
          </a:r>
          <a:endParaRPr lang="ru-RU" dirty="0"/>
        </a:p>
      </dgm:t>
    </dgm:pt>
    <dgm:pt modelId="{95108D14-9D9B-431D-B094-96DAE605961E}" type="parTrans" cxnId="{4F061DBF-64C5-4AAD-B290-F5761509D859}">
      <dgm:prSet/>
      <dgm:spPr/>
      <dgm:t>
        <a:bodyPr/>
        <a:lstStyle/>
        <a:p>
          <a:endParaRPr lang="ru-RU"/>
        </a:p>
      </dgm:t>
    </dgm:pt>
    <dgm:pt modelId="{1B6E1840-232E-47A8-9D59-8BBF1807D0A0}" type="sibTrans" cxnId="{4F061DBF-64C5-4AAD-B290-F5761509D859}">
      <dgm:prSet/>
      <dgm:spPr/>
      <dgm:t>
        <a:bodyPr/>
        <a:lstStyle/>
        <a:p>
          <a:endParaRPr lang="ru-RU"/>
        </a:p>
      </dgm:t>
    </dgm:pt>
    <dgm:pt modelId="{C1ED90C7-9C2F-4AE8-B6D0-E325BC741D1D}">
      <dgm:prSet phldrT="[Текст]"/>
      <dgm:spPr/>
      <dgm:t>
        <a:bodyPr anchor="t" anchorCtr="0"/>
        <a:lstStyle/>
        <a:p>
          <a:r>
            <a:rPr lang="uk-UA" b="1" dirty="0" smtClean="0"/>
            <a:t>Ефективність продукування</a:t>
          </a:r>
          <a:endParaRPr lang="ru-RU" dirty="0"/>
        </a:p>
      </dgm:t>
    </dgm:pt>
    <dgm:pt modelId="{6C958679-3523-456B-94BE-C7BFC72C87ED}" type="parTrans" cxnId="{78DB3263-4F86-4CAD-929C-36A3BE6DC4A7}">
      <dgm:prSet/>
      <dgm:spPr/>
      <dgm:t>
        <a:bodyPr/>
        <a:lstStyle/>
        <a:p>
          <a:endParaRPr lang="ru-RU"/>
        </a:p>
      </dgm:t>
    </dgm:pt>
    <dgm:pt modelId="{DE127FB5-143E-4557-BDD1-374C7A6BB5E3}" type="sibTrans" cxnId="{78DB3263-4F86-4CAD-929C-36A3BE6DC4A7}">
      <dgm:prSet/>
      <dgm:spPr/>
      <dgm:t>
        <a:bodyPr/>
        <a:lstStyle/>
        <a:p>
          <a:endParaRPr lang="ru-RU"/>
        </a:p>
      </dgm:t>
    </dgm:pt>
    <dgm:pt modelId="{116F9364-AFDB-4DE7-B144-4261F39325D1}">
      <dgm:prSet phldrT="[Текст]"/>
      <dgm:spPr/>
      <dgm:t>
        <a:bodyPr anchor="t" anchorCtr="0"/>
        <a:lstStyle/>
        <a:p>
          <a:r>
            <a:rPr lang="uk-UA" b="1" dirty="0" smtClean="0"/>
            <a:t>Екологічна ефективність</a:t>
          </a:r>
          <a:endParaRPr lang="ru-RU" dirty="0"/>
        </a:p>
      </dgm:t>
    </dgm:pt>
    <dgm:pt modelId="{AD3D383E-B8D4-4883-81BC-23361E2E0DE7}" type="parTrans" cxnId="{A8B8CEB6-AC0F-455D-AFAD-D3955E57B05C}">
      <dgm:prSet/>
      <dgm:spPr/>
      <dgm:t>
        <a:bodyPr/>
        <a:lstStyle/>
        <a:p>
          <a:endParaRPr lang="ru-RU"/>
        </a:p>
      </dgm:t>
    </dgm:pt>
    <dgm:pt modelId="{D9D5E161-ABE1-4C19-99B2-95E9E2928120}" type="sibTrans" cxnId="{A8B8CEB6-AC0F-455D-AFAD-D3955E57B05C}">
      <dgm:prSet/>
      <dgm:spPr/>
      <dgm:t>
        <a:bodyPr/>
        <a:lstStyle/>
        <a:p>
          <a:endParaRPr lang="ru-RU"/>
        </a:p>
      </dgm:t>
    </dgm:pt>
    <dgm:pt modelId="{7FB47796-8C3B-4BC8-AD5D-A213A2BDED14}" type="pres">
      <dgm:prSet presAssocID="{8DCDFDA1-A1A5-4717-8552-A4808B2D24FD}" presName="diagram" presStyleCnt="0">
        <dgm:presLayoutVars>
          <dgm:dir/>
          <dgm:resizeHandles val="exact"/>
        </dgm:presLayoutVars>
      </dgm:prSet>
      <dgm:spPr/>
    </dgm:pt>
    <dgm:pt modelId="{2269F31C-557E-4F23-8DAE-CD635978A4B4}" type="pres">
      <dgm:prSet presAssocID="{238F21D8-E925-49E7-A9E1-BD8CBD4107E5}" presName="node" presStyleLbl="node1" presStyleIdx="0" presStyleCnt="5" custScaleX="180810" custScaleY="139004" custLinFactNeighborX="-20101" custLinFactNeighborY="-465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95080C-567B-486D-88B2-7F107DD1D826}" type="pres">
      <dgm:prSet presAssocID="{D5477D82-85D0-43B1-9BAC-C55C30DFC5E0}" presName="sibTrans" presStyleCnt="0"/>
      <dgm:spPr/>
    </dgm:pt>
    <dgm:pt modelId="{2D2C2F2C-C00B-47F7-8FFD-2926ED5ED42F}" type="pres">
      <dgm:prSet presAssocID="{1B3C7A2F-DAA8-40E5-9F52-E9B6A6DF29B1}" presName="node" presStyleLbl="node1" presStyleIdx="1" presStyleCnt="5" custScaleX="123505" custScaleY="143044" custLinFactNeighborX="-1712" custLinFactNeighborY="-371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D76994-F8B4-4A4C-A82B-7B412FE5E616}" type="pres">
      <dgm:prSet presAssocID="{F95E9E59-9EA6-4C43-865C-66695B2AE5DB}" presName="sibTrans" presStyleCnt="0"/>
      <dgm:spPr/>
    </dgm:pt>
    <dgm:pt modelId="{487B5EF8-43EB-4D87-857D-ED10F55D1CD1}" type="pres">
      <dgm:prSet presAssocID="{21BA0767-42E4-4BD7-8910-B0B9956D1AB0}" presName="node" presStyleLbl="node1" presStyleIdx="2" presStyleCnt="5" custScaleX="98693" custScaleY="164255" custLinFactNeighborX="1721" custLinFactNeighborY="24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713C3-8E0E-425F-89A6-8D314A4E56C7}" type="pres">
      <dgm:prSet presAssocID="{1B6E1840-232E-47A8-9D59-8BBF1807D0A0}" presName="sibTrans" presStyleCnt="0"/>
      <dgm:spPr/>
    </dgm:pt>
    <dgm:pt modelId="{A53C8692-70A2-41A0-8172-212759A23388}" type="pres">
      <dgm:prSet presAssocID="{C1ED90C7-9C2F-4AE8-B6D0-E325BC741D1D}" presName="node" presStyleLbl="node1" presStyleIdx="3" presStyleCnt="5" custScaleX="95030" custScaleY="1720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817CFC-427D-4CB3-9738-E8B4BC615A83}" type="pres">
      <dgm:prSet presAssocID="{DE127FB5-143E-4557-BDD1-374C7A6BB5E3}" presName="sibTrans" presStyleCnt="0"/>
      <dgm:spPr/>
    </dgm:pt>
    <dgm:pt modelId="{9755F896-70FA-48CE-AE82-E0319F19253B}" type="pres">
      <dgm:prSet presAssocID="{116F9364-AFDB-4DE7-B144-4261F39325D1}" presName="node" presStyleLbl="node1" presStyleIdx="4" presStyleCnt="5" custScaleX="96137" custScaleY="155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DB3263-4F86-4CAD-929C-36A3BE6DC4A7}" srcId="{8DCDFDA1-A1A5-4717-8552-A4808B2D24FD}" destId="{C1ED90C7-9C2F-4AE8-B6D0-E325BC741D1D}" srcOrd="3" destOrd="0" parTransId="{6C958679-3523-456B-94BE-C7BFC72C87ED}" sibTransId="{DE127FB5-143E-4557-BDD1-374C7A6BB5E3}"/>
    <dgm:cxn modelId="{87CC1A95-F873-433D-8278-8CCD497D4655}" type="presOf" srcId="{238F21D8-E925-49E7-A9E1-BD8CBD4107E5}" destId="{2269F31C-557E-4F23-8DAE-CD635978A4B4}" srcOrd="0" destOrd="0" presId="urn:microsoft.com/office/officeart/2005/8/layout/default"/>
    <dgm:cxn modelId="{E62C015D-2D5D-4955-839A-E0A3299DE05B}" type="presOf" srcId="{21BA0767-42E4-4BD7-8910-B0B9956D1AB0}" destId="{487B5EF8-43EB-4D87-857D-ED10F55D1CD1}" srcOrd="0" destOrd="0" presId="urn:microsoft.com/office/officeart/2005/8/layout/default"/>
    <dgm:cxn modelId="{A8B8CEB6-AC0F-455D-AFAD-D3955E57B05C}" srcId="{8DCDFDA1-A1A5-4717-8552-A4808B2D24FD}" destId="{116F9364-AFDB-4DE7-B144-4261F39325D1}" srcOrd="4" destOrd="0" parTransId="{AD3D383E-B8D4-4883-81BC-23361E2E0DE7}" sibTransId="{D9D5E161-ABE1-4C19-99B2-95E9E2928120}"/>
    <dgm:cxn modelId="{2FFE00F4-AE60-47D8-929B-3D4FFDDF1592}" type="presOf" srcId="{8DCDFDA1-A1A5-4717-8552-A4808B2D24FD}" destId="{7FB47796-8C3B-4BC8-AD5D-A213A2BDED14}" srcOrd="0" destOrd="0" presId="urn:microsoft.com/office/officeart/2005/8/layout/default"/>
    <dgm:cxn modelId="{57079B97-F179-473C-AAE9-5C62DD80EA4E}" type="presOf" srcId="{C1ED90C7-9C2F-4AE8-B6D0-E325BC741D1D}" destId="{A53C8692-70A2-41A0-8172-212759A23388}" srcOrd="0" destOrd="0" presId="urn:microsoft.com/office/officeart/2005/8/layout/default"/>
    <dgm:cxn modelId="{DA2A71FB-47D3-4D3D-9455-45757F3084D8}" srcId="{8DCDFDA1-A1A5-4717-8552-A4808B2D24FD}" destId="{1B3C7A2F-DAA8-40E5-9F52-E9B6A6DF29B1}" srcOrd="1" destOrd="0" parTransId="{A20E505B-AF1D-40A6-BA6E-3F7F9160DDBA}" sibTransId="{F95E9E59-9EA6-4C43-865C-66695B2AE5DB}"/>
    <dgm:cxn modelId="{4F061DBF-64C5-4AAD-B290-F5761509D859}" srcId="{8DCDFDA1-A1A5-4717-8552-A4808B2D24FD}" destId="{21BA0767-42E4-4BD7-8910-B0B9956D1AB0}" srcOrd="2" destOrd="0" parTransId="{95108D14-9D9B-431D-B094-96DAE605961E}" sibTransId="{1B6E1840-232E-47A8-9D59-8BBF1807D0A0}"/>
    <dgm:cxn modelId="{4F59731F-2AB4-428D-9A8C-3B904D7AC04E}" srcId="{8DCDFDA1-A1A5-4717-8552-A4808B2D24FD}" destId="{238F21D8-E925-49E7-A9E1-BD8CBD4107E5}" srcOrd="0" destOrd="0" parTransId="{81DAC3DB-118C-4D47-A4FD-A74C514F0B48}" sibTransId="{D5477D82-85D0-43B1-9BAC-C55C30DFC5E0}"/>
    <dgm:cxn modelId="{05AA5A36-8E66-4447-9F1B-840BB2D7E3CB}" type="presOf" srcId="{116F9364-AFDB-4DE7-B144-4261F39325D1}" destId="{9755F896-70FA-48CE-AE82-E0319F19253B}" srcOrd="0" destOrd="0" presId="urn:microsoft.com/office/officeart/2005/8/layout/default"/>
    <dgm:cxn modelId="{B58686E9-F645-4CCC-99CD-21C62B906628}" type="presOf" srcId="{1B3C7A2F-DAA8-40E5-9F52-E9B6A6DF29B1}" destId="{2D2C2F2C-C00B-47F7-8FFD-2926ED5ED42F}" srcOrd="0" destOrd="0" presId="urn:microsoft.com/office/officeart/2005/8/layout/default"/>
    <dgm:cxn modelId="{21132799-7DF9-476E-BCF8-6187D4DCAD5E}" type="presParOf" srcId="{7FB47796-8C3B-4BC8-AD5D-A213A2BDED14}" destId="{2269F31C-557E-4F23-8DAE-CD635978A4B4}" srcOrd="0" destOrd="0" presId="urn:microsoft.com/office/officeart/2005/8/layout/default"/>
    <dgm:cxn modelId="{C1D67F53-EA2A-4CD4-9FF2-EB4FEF21336C}" type="presParOf" srcId="{7FB47796-8C3B-4BC8-AD5D-A213A2BDED14}" destId="{2895080C-567B-486D-88B2-7F107DD1D826}" srcOrd="1" destOrd="0" presId="urn:microsoft.com/office/officeart/2005/8/layout/default"/>
    <dgm:cxn modelId="{02A01BC3-C65D-4EA3-81F7-B60150E3DDC6}" type="presParOf" srcId="{7FB47796-8C3B-4BC8-AD5D-A213A2BDED14}" destId="{2D2C2F2C-C00B-47F7-8FFD-2926ED5ED42F}" srcOrd="2" destOrd="0" presId="urn:microsoft.com/office/officeart/2005/8/layout/default"/>
    <dgm:cxn modelId="{FFA47FEC-9258-42FE-8A31-C0124DB3FF8F}" type="presParOf" srcId="{7FB47796-8C3B-4BC8-AD5D-A213A2BDED14}" destId="{6AD76994-F8B4-4A4C-A82B-7B412FE5E616}" srcOrd="3" destOrd="0" presId="urn:microsoft.com/office/officeart/2005/8/layout/default"/>
    <dgm:cxn modelId="{1AC5E04E-96CB-4F42-82EE-161EDFB637C2}" type="presParOf" srcId="{7FB47796-8C3B-4BC8-AD5D-A213A2BDED14}" destId="{487B5EF8-43EB-4D87-857D-ED10F55D1CD1}" srcOrd="4" destOrd="0" presId="urn:microsoft.com/office/officeart/2005/8/layout/default"/>
    <dgm:cxn modelId="{1D9A57F2-501D-4573-A4C3-AA0CE9485E4C}" type="presParOf" srcId="{7FB47796-8C3B-4BC8-AD5D-A213A2BDED14}" destId="{002713C3-8E0E-425F-89A6-8D314A4E56C7}" srcOrd="5" destOrd="0" presId="urn:microsoft.com/office/officeart/2005/8/layout/default"/>
    <dgm:cxn modelId="{116BF79D-93B9-4823-BBBF-8236D94F2204}" type="presParOf" srcId="{7FB47796-8C3B-4BC8-AD5D-A213A2BDED14}" destId="{A53C8692-70A2-41A0-8172-212759A23388}" srcOrd="6" destOrd="0" presId="urn:microsoft.com/office/officeart/2005/8/layout/default"/>
    <dgm:cxn modelId="{24D77082-F0DE-45E4-B3C5-2BA3DB0F9719}" type="presParOf" srcId="{7FB47796-8C3B-4BC8-AD5D-A213A2BDED14}" destId="{6F817CFC-427D-4CB3-9738-E8B4BC615A83}" srcOrd="7" destOrd="0" presId="urn:microsoft.com/office/officeart/2005/8/layout/default"/>
    <dgm:cxn modelId="{CD4735A3-19D1-4626-BC40-50E26325C986}" type="presParOf" srcId="{7FB47796-8C3B-4BC8-AD5D-A213A2BDED14}" destId="{9755F896-70FA-48CE-AE82-E0319F19253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77501EC-C3FA-4945-B3BE-F7076D607B8E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819CBC-413C-4816-949E-2F0DE84DA202}">
      <dgm:prSet phldrT="[Текст]"/>
      <dgm:spPr/>
      <dgm:t>
        <a:bodyPr/>
        <a:lstStyle/>
        <a:p>
          <a:r>
            <a:rPr lang="uk-UA" b="1" dirty="0" smtClean="0"/>
            <a:t>	піраміда чисельності</a:t>
          </a:r>
          <a:r>
            <a:rPr lang="uk-UA" dirty="0" smtClean="0"/>
            <a:t>, що відображає чисельність окремих 	організмів.  </a:t>
          </a:r>
        </a:p>
        <a:p>
          <a:r>
            <a:rPr lang="uk-UA" dirty="0" smtClean="0"/>
            <a:t>	Форма таких пірамід сильно залежить від розміру продуцентів 	(фітопланктон або дуби), що призводить до переоцінки ролі 	дрібних організмів; </a:t>
          </a:r>
          <a:r>
            <a:rPr lang="uk-UA" dirty="0" smtClean="0"/>
            <a:t>може бути обернена.</a:t>
          </a:r>
          <a:endParaRPr lang="ru-RU" dirty="0"/>
        </a:p>
      </dgm:t>
    </dgm:pt>
    <dgm:pt modelId="{F9526F8E-7FF8-4664-A583-6BC11CE6C753}" type="parTrans" cxnId="{A06490D1-2C45-459A-87C0-E65EBCB05D68}">
      <dgm:prSet/>
      <dgm:spPr/>
      <dgm:t>
        <a:bodyPr/>
        <a:lstStyle/>
        <a:p>
          <a:endParaRPr lang="ru-RU"/>
        </a:p>
      </dgm:t>
    </dgm:pt>
    <dgm:pt modelId="{D57A7E64-2ACD-41F5-85D3-DC0F7CCE9120}" type="sibTrans" cxnId="{A06490D1-2C45-459A-87C0-E65EBCB05D68}">
      <dgm:prSet/>
      <dgm:spPr/>
      <dgm:t>
        <a:bodyPr/>
        <a:lstStyle/>
        <a:p>
          <a:endParaRPr lang="ru-RU"/>
        </a:p>
      </dgm:t>
    </dgm:pt>
    <dgm:pt modelId="{69AC86A5-AFF7-409E-9DC1-A20EF1CADFD0}">
      <dgm:prSet phldrT="[Текст]"/>
      <dgm:spPr/>
      <dgm:t>
        <a:bodyPr/>
        <a:lstStyle/>
        <a:p>
          <a:r>
            <a:rPr lang="uk-UA" b="1" dirty="0" smtClean="0"/>
            <a:t>	піраміда біомаси</a:t>
          </a:r>
          <a:r>
            <a:rPr lang="uk-UA" dirty="0" smtClean="0"/>
            <a:t>, що характеризує загальну суху масу живої 	речовини.  </a:t>
          </a:r>
        </a:p>
        <a:p>
          <a:r>
            <a:rPr lang="uk-UA" dirty="0" smtClean="0"/>
            <a:t>	Може бути обернена і призводити до переоцінки ролі великих 	організмів.  </a:t>
          </a:r>
          <a:endParaRPr lang="ru-RU" dirty="0"/>
        </a:p>
      </dgm:t>
    </dgm:pt>
    <dgm:pt modelId="{1DD108AA-7133-4527-827F-130C42CA35AB}" type="parTrans" cxnId="{1227AD56-D59D-4C1F-8B6B-06D2291E15C4}">
      <dgm:prSet/>
      <dgm:spPr/>
      <dgm:t>
        <a:bodyPr/>
        <a:lstStyle/>
        <a:p>
          <a:endParaRPr lang="ru-RU"/>
        </a:p>
      </dgm:t>
    </dgm:pt>
    <dgm:pt modelId="{D2EF8B4A-BA68-412B-BA2B-A0C4120691E9}" type="sibTrans" cxnId="{1227AD56-D59D-4C1F-8B6B-06D2291E15C4}">
      <dgm:prSet/>
      <dgm:spPr/>
      <dgm:t>
        <a:bodyPr/>
        <a:lstStyle/>
        <a:p>
          <a:endParaRPr lang="ru-RU"/>
        </a:p>
      </dgm:t>
    </dgm:pt>
    <dgm:pt modelId="{B94CAA5A-A86A-4099-B356-AA56238EFB7C}">
      <dgm:prSet/>
      <dgm:spPr/>
      <dgm:t>
        <a:bodyPr/>
        <a:lstStyle/>
        <a:p>
          <a:r>
            <a:rPr lang="uk-UA" b="1" dirty="0" smtClean="0"/>
            <a:t>	піраміда енергії</a:t>
          </a:r>
          <a:r>
            <a:rPr lang="uk-UA" dirty="0" smtClean="0"/>
            <a:t>, що показує величину потоку енергії і 	продуктивність.  </a:t>
          </a:r>
        </a:p>
        <a:p>
          <a:r>
            <a:rPr lang="uk-UA" dirty="0" smtClean="0"/>
            <a:t>	На форму цієї піраміди не впливають розміри та інтенсивність 	метаболізму особі, що дозволяє порівнювати екосистему між 	собою й оцінювати роль популяцій в біотичних спільнотах.  </a:t>
          </a:r>
          <a:endParaRPr lang="ru-RU" dirty="0"/>
        </a:p>
      </dgm:t>
    </dgm:pt>
    <dgm:pt modelId="{A2674CE4-5856-46C2-94AF-2CBD834386B2}" type="parTrans" cxnId="{BA7A9D70-23D8-48E6-839D-88BBD14528A6}">
      <dgm:prSet/>
      <dgm:spPr/>
      <dgm:t>
        <a:bodyPr/>
        <a:lstStyle/>
        <a:p>
          <a:endParaRPr lang="ru-RU"/>
        </a:p>
      </dgm:t>
    </dgm:pt>
    <dgm:pt modelId="{A6F41A18-D6C9-45BF-BBED-EB802361A9B1}" type="sibTrans" cxnId="{BA7A9D70-23D8-48E6-839D-88BBD14528A6}">
      <dgm:prSet/>
      <dgm:spPr/>
      <dgm:t>
        <a:bodyPr/>
        <a:lstStyle/>
        <a:p>
          <a:endParaRPr lang="ru-RU"/>
        </a:p>
      </dgm:t>
    </dgm:pt>
    <dgm:pt modelId="{8D8CED8B-EA7B-4A8A-BB41-80C822CA585A}" type="pres">
      <dgm:prSet presAssocID="{277501EC-C3FA-4945-B3BE-F7076D607B8E}" presName="Name0" presStyleCnt="0">
        <dgm:presLayoutVars>
          <dgm:dir/>
          <dgm:resizeHandles val="exact"/>
        </dgm:presLayoutVars>
      </dgm:prSet>
      <dgm:spPr/>
    </dgm:pt>
    <dgm:pt modelId="{7E8537D4-D317-4C57-9EE1-7B1A90F08EC0}" type="pres">
      <dgm:prSet presAssocID="{A4819CBC-413C-4816-949E-2F0DE84DA202}" presName="composite" presStyleCnt="0"/>
      <dgm:spPr/>
    </dgm:pt>
    <dgm:pt modelId="{0E297431-BC8D-4DA4-926C-2527A7B5FE1C}" type="pres">
      <dgm:prSet presAssocID="{A4819CBC-413C-4816-949E-2F0DE84DA202}" presName="rect1" presStyleLbl="trAlignAcc1" presStyleIdx="0" presStyleCnt="3" custScaleX="160117" custLinFactNeighborX="8443" custLinFactNeighborY="-11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8DC0A7-FFCA-4170-A7E1-43478D8C4786}" type="pres">
      <dgm:prSet presAssocID="{A4819CBC-413C-4816-949E-2F0DE84DA202}" presName="rect2" presStyleLbl="fgImgPlace1" presStyleIdx="0" presStyleCnt="3" custScaleX="151682" custScaleY="67913" custLinFactX="-30673" custLinFactNeighborX="-100000" custLinFactNeighborY="1198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4406F24-20D3-4FEE-A796-5ADF5355760C}" type="pres">
      <dgm:prSet presAssocID="{D57A7E64-2ACD-41F5-85D3-DC0F7CCE9120}" presName="sibTrans" presStyleCnt="0"/>
      <dgm:spPr/>
    </dgm:pt>
    <dgm:pt modelId="{4281C0D7-C792-459B-ADA3-BA4FF98FD9BE}" type="pres">
      <dgm:prSet presAssocID="{69AC86A5-AFF7-409E-9DC1-A20EF1CADFD0}" presName="composite" presStyleCnt="0"/>
      <dgm:spPr/>
    </dgm:pt>
    <dgm:pt modelId="{D7216841-6153-4A21-98D3-74DC7CBD9901}" type="pres">
      <dgm:prSet presAssocID="{69AC86A5-AFF7-409E-9DC1-A20EF1CADFD0}" presName="rect1" presStyleLbl="trAlignAcc1" presStyleIdx="1" presStyleCnt="3" custScaleX="160117" custLinFactNeighborX="7087" custLinFactNeighborY="-27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42114E-5239-4CFE-BDD1-564E628A24B2}" type="pres">
      <dgm:prSet presAssocID="{69AC86A5-AFF7-409E-9DC1-A20EF1CADFD0}" presName="rect2" presStyleLbl="fgImgPlace1" presStyleIdx="1" presStyleCnt="3" custScaleX="163475" custScaleY="71243" custLinFactX="-50107" custLinFactNeighborX="-100000" custLinFactNeighborY="1054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AD22611-9BFD-4FD4-B72E-FA98FFA9C8E3}" type="pres">
      <dgm:prSet presAssocID="{D2EF8B4A-BA68-412B-BA2B-A0C4120691E9}" presName="sibTrans" presStyleCnt="0"/>
      <dgm:spPr/>
    </dgm:pt>
    <dgm:pt modelId="{C7DAE480-2DB9-4D23-91F1-87BC6DEE8154}" type="pres">
      <dgm:prSet presAssocID="{B94CAA5A-A86A-4099-B356-AA56238EFB7C}" presName="composite" presStyleCnt="0"/>
      <dgm:spPr/>
    </dgm:pt>
    <dgm:pt modelId="{816DB8BB-5FA7-4E08-BF26-1DCA1CEAE8CD}" type="pres">
      <dgm:prSet presAssocID="{B94CAA5A-A86A-4099-B356-AA56238EFB7C}" presName="rect1" presStyleLbl="trAlignAcc1" presStyleIdx="2" presStyleCnt="3" custScaleX="151774" custLinFactNeighborX="2347" custLinFactNeighborY="2100">
        <dgm:presLayoutVars>
          <dgm:bulletEnabled val="1"/>
        </dgm:presLayoutVars>
      </dgm:prSet>
      <dgm:spPr/>
    </dgm:pt>
    <dgm:pt modelId="{436FC416-FC6A-4837-B5C5-48FE202A578B}" type="pres">
      <dgm:prSet presAssocID="{B94CAA5A-A86A-4099-B356-AA56238EFB7C}" presName="rect2" presStyleLbl="fgImgPlace1" presStyleIdx="2" presStyleCnt="3" custScaleX="182651" custScaleY="76803" custLinFactNeighborX="-90084" custLinFactNeighborY="1235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016111E-B2BC-4DA7-96FC-FDEE4CF691A9}" type="presOf" srcId="{A4819CBC-413C-4816-949E-2F0DE84DA202}" destId="{0E297431-BC8D-4DA4-926C-2527A7B5FE1C}" srcOrd="0" destOrd="0" presId="urn:microsoft.com/office/officeart/2008/layout/PictureStrips"/>
    <dgm:cxn modelId="{BA7A9D70-23D8-48E6-839D-88BBD14528A6}" srcId="{277501EC-C3FA-4945-B3BE-F7076D607B8E}" destId="{B94CAA5A-A86A-4099-B356-AA56238EFB7C}" srcOrd="2" destOrd="0" parTransId="{A2674CE4-5856-46C2-94AF-2CBD834386B2}" sibTransId="{A6F41A18-D6C9-45BF-BBED-EB802361A9B1}"/>
    <dgm:cxn modelId="{A29A9063-15DE-466B-A676-946B226B77A3}" type="presOf" srcId="{277501EC-C3FA-4945-B3BE-F7076D607B8E}" destId="{8D8CED8B-EA7B-4A8A-BB41-80C822CA585A}" srcOrd="0" destOrd="0" presId="urn:microsoft.com/office/officeart/2008/layout/PictureStrips"/>
    <dgm:cxn modelId="{887F30B7-52DD-4590-8E5A-1A2729A1A899}" type="presOf" srcId="{B94CAA5A-A86A-4099-B356-AA56238EFB7C}" destId="{816DB8BB-5FA7-4E08-BF26-1DCA1CEAE8CD}" srcOrd="0" destOrd="0" presId="urn:microsoft.com/office/officeart/2008/layout/PictureStrips"/>
    <dgm:cxn modelId="{05509C03-3314-4614-9A09-2B2022A2DE76}" type="presOf" srcId="{69AC86A5-AFF7-409E-9DC1-A20EF1CADFD0}" destId="{D7216841-6153-4A21-98D3-74DC7CBD9901}" srcOrd="0" destOrd="0" presId="urn:microsoft.com/office/officeart/2008/layout/PictureStrips"/>
    <dgm:cxn modelId="{1227AD56-D59D-4C1F-8B6B-06D2291E15C4}" srcId="{277501EC-C3FA-4945-B3BE-F7076D607B8E}" destId="{69AC86A5-AFF7-409E-9DC1-A20EF1CADFD0}" srcOrd="1" destOrd="0" parTransId="{1DD108AA-7133-4527-827F-130C42CA35AB}" sibTransId="{D2EF8B4A-BA68-412B-BA2B-A0C4120691E9}"/>
    <dgm:cxn modelId="{A06490D1-2C45-459A-87C0-E65EBCB05D68}" srcId="{277501EC-C3FA-4945-B3BE-F7076D607B8E}" destId="{A4819CBC-413C-4816-949E-2F0DE84DA202}" srcOrd="0" destOrd="0" parTransId="{F9526F8E-7FF8-4664-A583-6BC11CE6C753}" sibTransId="{D57A7E64-2ACD-41F5-85D3-DC0F7CCE9120}"/>
    <dgm:cxn modelId="{DE8B6BAB-2A84-46C8-8D4F-CA6498688FD9}" type="presParOf" srcId="{8D8CED8B-EA7B-4A8A-BB41-80C822CA585A}" destId="{7E8537D4-D317-4C57-9EE1-7B1A90F08EC0}" srcOrd="0" destOrd="0" presId="urn:microsoft.com/office/officeart/2008/layout/PictureStrips"/>
    <dgm:cxn modelId="{F51B7464-7435-4DC4-A3C5-C1A8F61E6E4E}" type="presParOf" srcId="{7E8537D4-D317-4C57-9EE1-7B1A90F08EC0}" destId="{0E297431-BC8D-4DA4-926C-2527A7B5FE1C}" srcOrd="0" destOrd="0" presId="urn:microsoft.com/office/officeart/2008/layout/PictureStrips"/>
    <dgm:cxn modelId="{2DA46394-0677-45FC-AE75-FF1E6DF022E1}" type="presParOf" srcId="{7E8537D4-D317-4C57-9EE1-7B1A90F08EC0}" destId="{F48DC0A7-FFCA-4170-A7E1-43478D8C4786}" srcOrd="1" destOrd="0" presId="urn:microsoft.com/office/officeart/2008/layout/PictureStrips"/>
    <dgm:cxn modelId="{8FB28102-4A01-4483-8737-302203D8895E}" type="presParOf" srcId="{8D8CED8B-EA7B-4A8A-BB41-80C822CA585A}" destId="{D4406F24-20D3-4FEE-A796-5ADF5355760C}" srcOrd="1" destOrd="0" presId="urn:microsoft.com/office/officeart/2008/layout/PictureStrips"/>
    <dgm:cxn modelId="{CEC8E488-DDA3-4C2A-9C14-4F0DB40D53A5}" type="presParOf" srcId="{8D8CED8B-EA7B-4A8A-BB41-80C822CA585A}" destId="{4281C0D7-C792-459B-ADA3-BA4FF98FD9BE}" srcOrd="2" destOrd="0" presId="urn:microsoft.com/office/officeart/2008/layout/PictureStrips"/>
    <dgm:cxn modelId="{77A38ECD-45A0-414D-A1D5-DCE98CF6AD3E}" type="presParOf" srcId="{4281C0D7-C792-459B-ADA3-BA4FF98FD9BE}" destId="{D7216841-6153-4A21-98D3-74DC7CBD9901}" srcOrd="0" destOrd="0" presId="urn:microsoft.com/office/officeart/2008/layout/PictureStrips"/>
    <dgm:cxn modelId="{1AE3DC9B-85D3-4C48-A830-4E5628252955}" type="presParOf" srcId="{4281C0D7-C792-459B-ADA3-BA4FF98FD9BE}" destId="{6442114E-5239-4CFE-BDD1-564E628A24B2}" srcOrd="1" destOrd="0" presId="urn:microsoft.com/office/officeart/2008/layout/PictureStrips"/>
    <dgm:cxn modelId="{DDAACB24-2181-4BB7-9667-C53BB53FB6E3}" type="presParOf" srcId="{8D8CED8B-EA7B-4A8A-BB41-80C822CA585A}" destId="{8AD22611-9BFD-4FD4-B72E-FA98FFA9C8E3}" srcOrd="3" destOrd="0" presId="urn:microsoft.com/office/officeart/2008/layout/PictureStrips"/>
    <dgm:cxn modelId="{F7863B6E-4110-4FA8-8A61-B30364A3E26B}" type="presParOf" srcId="{8D8CED8B-EA7B-4A8A-BB41-80C822CA585A}" destId="{C7DAE480-2DB9-4D23-91F1-87BC6DEE8154}" srcOrd="4" destOrd="0" presId="urn:microsoft.com/office/officeart/2008/layout/PictureStrips"/>
    <dgm:cxn modelId="{51164AD0-DD08-488B-97B4-0952CCB09775}" type="presParOf" srcId="{C7DAE480-2DB9-4D23-91F1-87BC6DEE8154}" destId="{816DB8BB-5FA7-4E08-BF26-1DCA1CEAE8CD}" srcOrd="0" destOrd="0" presId="urn:microsoft.com/office/officeart/2008/layout/PictureStrips"/>
    <dgm:cxn modelId="{3996A834-5499-40E2-B55A-543DD13C01C8}" type="presParOf" srcId="{C7DAE480-2DB9-4D23-91F1-87BC6DEE8154}" destId="{436FC416-FC6A-4837-B5C5-48FE202A578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D8B14-EB2D-4CD9-9A8B-E54BF846063F}">
      <dsp:nvSpPr>
        <dsp:cNvPr id="0" name=""/>
        <dsp:cNvSpPr/>
      </dsp:nvSpPr>
      <dsp:spPr>
        <a:xfrm>
          <a:off x="4159094" y="2952329"/>
          <a:ext cx="197389" cy="864755"/>
        </a:xfrm>
        <a:custGeom>
          <a:avLst/>
          <a:gdLst/>
          <a:ahLst/>
          <a:cxnLst/>
          <a:rect l="0" t="0" r="0" b="0"/>
          <a:pathLst>
            <a:path>
              <a:moveTo>
                <a:pt x="197389" y="0"/>
              </a:moveTo>
              <a:lnTo>
                <a:pt x="197389" y="864755"/>
              </a:lnTo>
              <a:lnTo>
                <a:pt x="0" y="8647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55674F-B114-443F-BB5A-2BDF64B815C8}">
      <dsp:nvSpPr>
        <dsp:cNvPr id="0" name=""/>
        <dsp:cNvSpPr/>
      </dsp:nvSpPr>
      <dsp:spPr>
        <a:xfrm>
          <a:off x="4356484" y="2952329"/>
          <a:ext cx="3412025" cy="17295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2121"/>
              </a:lnTo>
              <a:lnTo>
                <a:pt x="3412025" y="1532121"/>
              </a:lnTo>
              <a:lnTo>
                <a:pt x="3412025" y="17295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861BE0-A0BB-4783-BE7D-BB85F43C1905}">
      <dsp:nvSpPr>
        <dsp:cNvPr id="0" name=""/>
        <dsp:cNvSpPr/>
      </dsp:nvSpPr>
      <dsp:spPr>
        <a:xfrm>
          <a:off x="4356484" y="2952329"/>
          <a:ext cx="1137341" cy="17295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2121"/>
              </a:lnTo>
              <a:lnTo>
                <a:pt x="1137341" y="1532121"/>
              </a:lnTo>
              <a:lnTo>
                <a:pt x="1137341" y="17295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5C58DE-04E0-47D9-B5CD-53D348E546FF}">
      <dsp:nvSpPr>
        <dsp:cNvPr id="0" name=""/>
        <dsp:cNvSpPr/>
      </dsp:nvSpPr>
      <dsp:spPr>
        <a:xfrm>
          <a:off x="3219142" y="2952329"/>
          <a:ext cx="1137341" cy="1729511"/>
        </a:xfrm>
        <a:custGeom>
          <a:avLst/>
          <a:gdLst/>
          <a:ahLst/>
          <a:cxnLst/>
          <a:rect l="0" t="0" r="0" b="0"/>
          <a:pathLst>
            <a:path>
              <a:moveTo>
                <a:pt x="1137341" y="0"/>
              </a:moveTo>
              <a:lnTo>
                <a:pt x="1137341" y="1532121"/>
              </a:lnTo>
              <a:lnTo>
                <a:pt x="0" y="1532121"/>
              </a:lnTo>
              <a:lnTo>
                <a:pt x="0" y="17295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F1B09A-52A5-41F0-82F6-A5A551A56E80}">
      <dsp:nvSpPr>
        <dsp:cNvPr id="0" name=""/>
        <dsp:cNvSpPr/>
      </dsp:nvSpPr>
      <dsp:spPr>
        <a:xfrm>
          <a:off x="944458" y="2952329"/>
          <a:ext cx="3412025" cy="1729511"/>
        </a:xfrm>
        <a:custGeom>
          <a:avLst/>
          <a:gdLst/>
          <a:ahLst/>
          <a:cxnLst/>
          <a:rect l="0" t="0" r="0" b="0"/>
          <a:pathLst>
            <a:path>
              <a:moveTo>
                <a:pt x="3412025" y="0"/>
              </a:moveTo>
              <a:lnTo>
                <a:pt x="3412025" y="1532121"/>
              </a:lnTo>
              <a:lnTo>
                <a:pt x="0" y="1532121"/>
              </a:lnTo>
              <a:lnTo>
                <a:pt x="0" y="17295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DD93C5-4319-4E97-AC3E-339E237D71F5}">
      <dsp:nvSpPr>
        <dsp:cNvPr id="0" name=""/>
        <dsp:cNvSpPr/>
      </dsp:nvSpPr>
      <dsp:spPr>
        <a:xfrm>
          <a:off x="2448268" y="890479"/>
          <a:ext cx="3816430" cy="206185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kern="1200" dirty="0" smtClean="0">
              <a:solidFill>
                <a:schemeClr val="tx1"/>
              </a:solidFill>
            </a:rPr>
            <a:t>сумарне пряме випромінювання, що потрапляє на ярус автотрофів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kern="1200" dirty="0" smtClean="0">
              <a:solidFill>
                <a:schemeClr val="tx1"/>
              </a:solidFill>
            </a:rPr>
            <a:t> (1,1 - 1,5 </a:t>
          </a:r>
          <a:r>
            <a:rPr lang="uk-UA" sz="1800" kern="1200" dirty="0" err="1" smtClean="0">
              <a:solidFill>
                <a:schemeClr val="tx1"/>
              </a:solidFill>
            </a:rPr>
            <a:t>млрд</a:t>
          </a:r>
          <a:r>
            <a:rPr lang="uk-UA" sz="1800" kern="1200" dirty="0" smtClean="0">
              <a:solidFill>
                <a:schemeClr val="tx1"/>
              </a:solidFill>
            </a:rPr>
            <a:t> ккал на м</a:t>
          </a:r>
          <a:r>
            <a:rPr lang="uk-UA" sz="1800" kern="1200" baseline="30000" dirty="0" smtClean="0">
              <a:solidFill>
                <a:schemeClr val="tx1"/>
              </a:solidFill>
            </a:rPr>
            <a:t>-2</a:t>
          </a:r>
          <a:r>
            <a:rPr lang="uk-UA" sz="1800" kern="1200" dirty="0" smtClean="0">
              <a:solidFill>
                <a:schemeClr val="tx1"/>
              </a:solidFill>
            </a:rPr>
            <a:t> на рік). 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chemeClr val="tx1"/>
            </a:solidFill>
          </a:endParaRPr>
        </a:p>
      </dsp:txBody>
      <dsp:txXfrm>
        <a:off x="2448268" y="890479"/>
        <a:ext cx="3816430" cy="2061850"/>
      </dsp:txXfrm>
    </dsp:sp>
    <dsp:sp modelId="{A2A5A9E2-329A-4785-8851-88CC4E7235F3}">
      <dsp:nvSpPr>
        <dsp:cNvPr id="0" name=""/>
        <dsp:cNvSpPr/>
      </dsp:nvSpPr>
      <dsp:spPr>
        <a:xfrm>
          <a:off x="4506" y="4681840"/>
          <a:ext cx="1879903" cy="9399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46% прямо перетворюється в тепло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506" y="4681840"/>
        <a:ext cx="1879903" cy="939951"/>
      </dsp:txXfrm>
    </dsp:sp>
    <dsp:sp modelId="{B5A565BE-D7E3-4B8C-BCD2-97717B17F419}">
      <dsp:nvSpPr>
        <dsp:cNvPr id="0" name=""/>
        <dsp:cNvSpPr/>
      </dsp:nvSpPr>
      <dsp:spPr>
        <a:xfrm>
          <a:off x="2279190" y="4681840"/>
          <a:ext cx="1879903" cy="9399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23% витрачається на випаровування і опади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279190" y="4681840"/>
        <a:ext cx="1879903" cy="939951"/>
      </dsp:txXfrm>
    </dsp:sp>
    <dsp:sp modelId="{ED3AAB7E-3843-4E87-8D37-CE8C01E0674F}">
      <dsp:nvSpPr>
        <dsp:cNvPr id="0" name=""/>
        <dsp:cNvSpPr/>
      </dsp:nvSpPr>
      <dsp:spPr>
        <a:xfrm>
          <a:off x="4553873" y="4681840"/>
          <a:ext cx="1879903" cy="9399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0,2% витрачається на вітер, хвилі, течії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553873" y="4681840"/>
        <a:ext cx="1879903" cy="939951"/>
      </dsp:txXfrm>
    </dsp:sp>
    <dsp:sp modelId="{72D1ECD0-2EEC-4659-A30A-6985E81C6351}">
      <dsp:nvSpPr>
        <dsp:cNvPr id="0" name=""/>
        <dsp:cNvSpPr/>
      </dsp:nvSpPr>
      <dsp:spPr>
        <a:xfrm>
          <a:off x="6828557" y="4681840"/>
          <a:ext cx="1879903" cy="9399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0,8% витрачається на фотосинтез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6828557" y="4681840"/>
        <a:ext cx="1879903" cy="939951"/>
      </dsp:txXfrm>
    </dsp:sp>
    <dsp:sp modelId="{0A91B027-A528-4AC9-AE07-1CC499132368}">
      <dsp:nvSpPr>
        <dsp:cNvPr id="0" name=""/>
        <dsp:cNvSpPr/>
      </dsp:nvSpPr>
      <dsp:spPr>
        <a:xfrm>
          <a:off x="2279190" y="3347109"/>
          <a:ext cx="1879903" cy="9399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</a:rPr>
            <a:t>30% енергії відбивається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279190" y="3347109"/>
        <a:ext cx="1879903" cy="9399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59228-544B-4066-BAD7-0C36A074C9B8}">
      <dsp:nvSpPr>
        <dsp:cNvPr id="0" name=""/>
        <dsp:cNvSpPr/>
      </dsp:nvSpPr>
      <dsp:spPr>
        <a:xfrm>
          <a:off x="7162385" y="3194432"/>
          <a:ext cx="91440" cy="4447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470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3F01A9-E422-486A-B430-27744E084BEE}">
      <dsp:nvSpPr>
        <dsp:cNvPr id="0" name=""/>
        <dsp:cNvSpPr/>
      </dsp:nvSpPr>
      <dsp:spPr>
        <a:xfrm>
          <a:off x="4971866" y="1211816"/>
          <a:ext cx="2236238" cy="4447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052"/>
              </a:lnTo>
              <a:lnTo>
                <a:pt x="2236238" y="303052"/>
              </a:lnTo>
              <a:lnTo>
                <a:pt x="2236238" y="4447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BB02CF-D675-4020-B784-72B5B83170BF}">
      <dsp:nvSpPr>
        <dsp:cNvPr id="0" name=""/>
        <dsp:cNvSpPr/>
      </dsp:nvSpPr>
      <dsp:spPr>
        <a:xfrm>
          <a:off x="2999636" y="3498876"/>
          <a:ext cx="1661013" cy="4447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052"/>
              </a:lnTo>
              <a:lnTo>
                <a:pt x="1661013" y="303052"/>
              </a:lnTo>
              <a:lnTo>
                <a:pt x="1661013" y="44470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E14884-A7A8-4A60-A09E-A23C401C063B}">
      <dsp:nvSpPr>
        <dsp:cNvPr id="0" name=""/>
        <dsp:cNvSpPr/>
      </dsp:nvSpPr>
      <dsp:spPr>
        <a:xfrm>
          <a:off x="1493326" y="3498876"/>
          <a:ext cx="1506310" cy="444704"/>
        </a:xfrm>
        <a:custGeom>
          <a:avLst/>
          <a:gdLst/>
          <a:ahLst/>
          <a:cxnLst/>
          <a:rect l="0" t="0" r="0" b="0"/>
          <a:pathLst>
            <a:path>
              <a:moveTo>
                <a:pt x="1506310" y="0"/>
              </a:moveTo>
              <a:lnTo>
                <a:pt x="1506310" y="303052"/>
              </a:lnTo>
              <a:lnTo>
                <a:pt x="0" y="303052"/>
              </a:lnTo>
              <a:lnTo>
                <a:pt x="0" y="44470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11B862-474D-4239-A38F-807D1EB64416}">
      <dsp:nvSpPr>
        <dsp:cNvPr id="0" name=""/>
        <dsp:cNvSpPr/>
      </dsp:nvSpPr>
      <dsp:spPr>
        <a:xfrm>
          <a:off x="2999636" y="1211816"/>
          <a:ext cx="1972229" cy="444704"/>
        </a:xfrm>
        <a:custGeom>
          <a:avLst/>
          <a:gdLst/>
          <a:ahLst/>
          <a:cxnLst/>
          <a:rect l="0" t="0" r="0" b="0"/>
          <a:pathLst>
            <a:path>
              <a:moveTo>
                <a:pt x="1972229" y="0"/>
              </a:moveTo>
              <a:lnTo>
                <a:pt x="1972229" y="303052"/>
              </a:lnTo>
              <a:lnTo>
                <a:pt x="0" y="303052"/>
              </a:lnTo>
              <a:lnTo>
                <a:pt x="0" y="4447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8C02A6-9D57-4619-B07A-C19C44DE7E82}">
      <dsp:nvSpPr>
        <dsp:cNvPr id="0" name=""/>
        <dsp:cNvSpPr/>
      </dsp:nvSpPr>
      <dsp:spPr>
        <a:xfrm>
          <a:off x="3942658" y="39384"/>
          <a:ext cx="2058417" cy="1172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0886EA-5201-4662-95E5-85BF290B9FAC}">
      <dsp:nvSpPr>
        <dsp:cNvPr id="0" name=""/>
        <dsp:cNvSpPr/>
      </dsp:nvSpPr>
      <dsp:spPr>
        <a:xfrm>
          <a:off x="4112554" y="200785"/>
          <a:ext cx="2058417" cy="11724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Біологічна продуктивність</a:t>
          </a:r>
          <a:endParaRPr lang="ru-RU" sz="2000" b="1" kern="1200" dirty="0"/>
        </a:p>
      </dsp:txBody>
      <dsp:txXfrm>
        <a:off x="4146893" y="235124"/>
        <a:ext cx="1989739" cy="1103754"/>
      </dsp:txXfrm>
    </dsp:sp>
    <dsp:sp modelId="{58359A44-CA40-4C41-B2E7-AB55A9672AC6}">
      <dsp:nvSpPr>
        <dsp:cNvPr id="0" name=""/>
        <dsp:cNvSpPr/>
      </dsp:nvSpPr>
      <dsp:spPr>
        <a:xfrm>
          <a:off x="1608551" y="1656520"/>
          <a:ext cx="2782171" cy="18423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A36063-CF27-4954-A001-103380D13297}">
      <dsp:nvSpPr>
        <dsp:cNvPr id="0" name=""/>
        <dsp:cNvSpPr/>
      </dsp:nvSpPr>
      <dsp:spPr>
        <a:xfrm>
          <a:off x="1778447" y="1817922"/>
          <a:ext cx="2782171" cy="18423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Первинна продуктивність</a:t>
          </a:r>
          <a:r>
            <a:rPr lang="uk-UA" sz="1600" kern="1200" dirty="0" smtClean="0"/>
            <a:t> </a:t>
          </a:r>
          <a:r>
            <a:rPr lang="uk-UA" sz="1600" kern="1200" dirty="0" err="1" smtClean="0"/>
            <a:t>-швидкість</a:t>
          </a:r>
          <a:r>
            <a:rPr lang="uk-UA" sz="1600" kern="1200" dirty="0" smtClean="0"/>
            <a:t>, з якою сонячна енергія засвоюється </a:t>
          </a:r>
          <a:r>
            <a:rPr lang="uk-UA" sz="1600" u="sng" kern="1200" dirty="0" smtClean="0"/>
            <a:t>продуцентами</a:t>
          </a:r>
          <a:r>
            <a:rPr lang="uk-UA" sz="1600" kern="1200" dirty="0" smtClean="0"/>
            <a:t> і накопичується у вигляді органіки.</a:t>
          </a:r>
          <a:endParaRPr lang="ru-RU" sz="1600" kern="1200" dirty="0"/>
        </a:p>
      </dsp:txBody>
      <dsp:txXfrm>
        <a:off x="1832408" y="1871883"/>
        <a:ext cx="2674249" cy="1734433"/>
      </dsp:txXfrm>
    </dsp:sp>
    <dsp:sp modelId="{2E8F8094-137D-4B8E-B08A-F333C922AF03}">
      <dsp:nvSpPr>
        <dsp:cNvPr id="0" name=""/>
        <dsp:cNvSpPr/>
      </dsp:nvSpPr>
      <dsp:spPr>
        <a:xfrm>
          <a:off x="2209" y="3943580"/>
          <a:ext cx="2982234" cy="1760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88FA55-28D1-45E1-8020-AEA031FF2882}">
      <dsp:nvSpPr>
        <dsp:cNvPr id="0" name=""/>
        <dsp:cNvSpPr/>
      </dsp:nvSpPr>
      <dsp:spPr>
        <a:xfrm>
          <a:off x="172105" y="4104981"/>
          <a:ext cx="2982234" cy="17602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Валова первинна продуктивність (Р</a:t>
          </a:r>
          <a:r>
            <a:rPr lang="uk-UA" sz="1600" b="1" kern="1200" baseline="-25000" dirty="0" smtClean="0"/>
            <a:t>G</a:t>
          </a:r>
          <a:r>
            <a:rPr lang="uk-UA" sz="1600" b="1" kern="1200" dirty="0" smtClean="0"/>
            <a:t>)</a:t>
          </a:r>
          <a:r>
            <a:rPr lang="uk-UA" sz="1600" kern="1200" dirty="0" smtClean="0"/>
            <a:t> – загальна швидкість фотосинтезу, включаючи ті органічні речовини, які будуть використані самою рослиною для підтримки свого існування в процесі дихання.  </a:t>
          </a:r>
          <a:endParaRPr lang="ru-RU" sz="1600" kern="1200" dirty="0"/>
        </a:p>
      </dsp:txBody>
      <dsp:txXfrm>
        <a:off x="223662" y="4156538"/>
        <a:ext cx="2879120" cy="1657175"/>
      </dsp:txXfrm>
    </dsp:sp>
    <dsp:sp modelId="{315E22CC-130D-4214-94E4-61D50C524AC7}">
      <dsp:nvSpPr>
        <dsp:cNvPr id="0" name=""/>
        <dsp:cNvSpPr/>
      </dsp:nvSpPr>
      <dsp:spPr>
        <a:xfrm>
          <a:off x="3324236" y="3943580"/>
          <a:ext cx="2672827" cy="1745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178CD-7372-4A10-A728-DC28CCA609FD}">
      <dsp:nvSpPr>
        <dsp:cNvPr id="0" name=""/>
        <dsp:cNvSpPr/>
      </dsp:nvSpPr>
      <dsp:spPr>
        <a:xfrm>
          <a:off x="3494133" y="4104981"/>
          <a:ext cx="2672827" cy="17456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Чиста первинна продуктивність (Р</a:t>
          </a:r>
          <a:r>
            <a:rPr lang="uk-UA" sz="1600" b="1" kern="1200" baseline="-25000" dirty="0" smtClean="0"/>
            <a:t>N</a:t>
          </a:r>
          <a:r>
            <a:rPr lang="uk-UA" sz="1600" b="1" kern="1200" dirty="0" smtClean="0"/>
            <a:t>)</a:t>
          </a:r>
          <a:r>
            <a:rPr lang="uk-UA" sz="1600" kern="1200" dirty="0" smtClean="0"/>
            <a:t> - швидкість накопичення органічної речовини за вирахуванням витрат на дихання </a:t>
          </a:r>
          <a:r>
            <a:rPr lang="uk-UA" sz="1600" b="1" kern="1200" dirty="0" smtClean="0"/>
            <a:t>(</a:t>
          </a:r>
          <a:r>
            <a:rPr lang="en-US" sz="1600" b="1" kern="1200" dirty="0" smtClean="0"/>
            <a:t>R</a:t>
          </a:r>
          <a:r>
            <a:rPr lang="en-US" sz="1600" kern="1200" dirty="0" smtClean="0"/>
            <a:t>)</a:t>
          </a:r>
          <a:r>
            <a:rPr lang="uk-UA" sz="1600" kern="1200" dirty="0" smtClean="0"/>
            <a:t>.  </a:t>
          </a:r>
          <a:endParaRPr lang="ru-RU" sz="1600" kern="1200" dirty="0"/>
        </a:p>
      </dsp:txBody>
      <dsp:txXfrm>
        <a:off x="3545262" y="4156110"/>
        <a:ext cx="2570569" cy="1643399"/>
      </dsp:txXfrm>
    </dsp:sp>
    <dsp:sp modelId="{16C2BC12-DCAF-4CEB-9266-5A0BAA6BA48B}">
      <dsp:nvSpPr>
        <dsp:cNvPr id="0" name=""/>
        <dsp:cNvSpPr/>
      </dsp:nvSpPr>
      <dsp:spPr>
        <a:xfrm>
          <a:off x="6081028" y="1656520"/>
          <a:ext cx="2254153" cy="15379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FF6518-998C-4733-839B-594C589F3C4B}">
      <dsp:nvSpPr>
        <dsp:cNvPr id="0" name=""/>
        <dsp:cNvSpPr/>
      </dsp:nvSpPr>
      <dsp:spPr>
        <a:xfrm>
          <a:off x="6250925" y="1817922"/>
          <a:ext cx="2254153" cy="15379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Вторинна продуктивність</a:t>
          </a:r>
          <a:r>
            <a:rPr lang="uk-UA" sz="1600" kern="1200" dirty="0" smtClean="0"/>
            <a:t> - швидкість накопичення енергії на рівнях </a:t>
          </a:r>
          <a:r>
            <a:rPr lang="uk-UA" sz="1600" u="sng" kern="1200" dirty="0" err="1" smtClean="0"/>
            <a:t>консументів</a:t>
          </a:r>
          <a:r>
            <a:rPr lang="uk-UA" sz="1600" u="sng" kern="1200" dirty="0" smtClean="0"/>
            <a:t>.</a:t>
          </a:r>
          <a:endParaRPr lang="ru-RU" sz="1600" u="sng" kern="1200" dirty="0"/>
        </a:p>
      </dsp:txBody>
      <dsp:txXfrm>
        <a:off x="6295969" y="1862966"/>
        <a:ext cx="2164065" cy="1447823"/>
      </dsp:txXfrm>
    </dsp:sp>
    <dsp:sp modelId="{95BEBBF0-3967-48F6-9971-4B9813BFE119}">
      <dsp:nvSpPr>
        <dsp:cNvPr id="0" name=""/>
        <dsp:cNvSpPr/>
      </dsp:nvSpPr>
      <dsp:spPr>
        <a:xfrm>
          <a:off x="6336857" y="3639136"/>
          <a:ext cx="1742496" cy="14722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C1537C-4383-4297-8E28-5D9394EE72BB}">
      <dsp:nvSpPr>
        <dsp:cNvPr id="0" name=""/>
        <dsp:cNvSpPr/>
      </dsp:nvSpPr>
      <dsp:spPr>
        <a:xfrm>
          <a:off x="6506753" y="3800537"/>
          <a:ext cx="1742496" cy="14722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поділяється на </a:t>
          </a:r>
          <a:r>
            <a:rPr lang="uk-UA" sz="1600" b="1" kern="1200" dirty="0" smtClean="0"/>
            <a:t>валову </a:t>
          </a:r>
          <a:r>
            <a:rPr lang="uk-UA" sz="1600" kern="1200" dirty="0" smtClean="0"/>
            <a:t>і </a:t>
          </a:r>
          <a:r>
            <a:rPr lang="uk-UA" sz="1600" b="1" kern="1200" dirty="0" smtClean="0"/>
            <a:t>чисту</a:t>
          </a:r>
          <a:endParaRPr lang="ru-RU" sz="1600" kern="1200" dirty="0"/>
        </a:p>
      </dsp:txBody>
      <dsp:txXfrm>
        <a:off x="6549873" y="3843657"/>
        <a:ext cx="1656256" cy="13859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F0513-3D57-4664-8D1C-FE81966098D6}">
      <dsp:nvSpPr>
        <dsp:cNvPr id="0" name=""/>
        <dsp:cNvSpPr/>
      </dsp:nvSpPr>
      <dsp:spPr>
        <a:xfrm>
          <a:off x="712184" y="1774"/>
          <a:ext cx="1927472" cy="1927472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chemeClr val="tx1"/>
              </a:solidFill>
            </a:rPr>
            <a:t>Сприятливі умови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994456" y="284046"/>
        <a:ext cx="1362928" cy="1362928"/>
      </dsp:txXfrm>
    </dsp:sp>
    <dsp:sp modelId="{D7634846-89C0-4541-958E-C3B191CA47E7}">
      <dsp:nvSpPr>
        <dsp:cNvPr id="0" name=""/>
        <dsp:cNvSpPr/>
      </dsp:nvSpPr>
      <dsp:spPr>
        <a:xfrm>
          <a:off x="1116954" y="2085758"/>
          <a:ext cx="1117934" cy="1117934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1265136" y="2513256"/>
        <a:ext cx="821570" cy="262938"/>
      </dsp:txXfrm>
    </dsp:sp>
    <dsp:sp modelId="{63D80EA8-83E9-4507-B210-A6DAA44A5010}">
      <dsp:nvSpPr>
        <dsp:cNvPr id="0" name=""/>
        <dsp:cNvSpPr/>
      </dsp:nvSpPr>
      <dsp:spPr>
        <a:xfrm>
          <a:off x="712184" y="3360203"/>
          <a:ext cx="1927472" cy="1927472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chemeClr val="tx1"/>
              </a:solidFill>
            </a:rPr>
            <a:t>Наявність енергетичних субсидій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994456" y="3642475"/>
        <a:ext cx="1362928" cy="1362928"/>
      </dsp:txXfrm>
    </dsp:sp>
    <dsp:sp modelId="{32935A03-5B8C-486E-BDA1-BF82BCB27586}">
      <dsp:nvSpPr>
        <dsp:cNvPr id="0" name=""/>
        <dsp:cNvSpPr/>
      </dsp:nvSpPr>
      <dsp:spPr>
        <a:xfrm>
          <a:off x="2928778" y="2286215"/>
          <a:ext cx="612936" cy="7170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928778" y="2429619"/>
        <a:ext cx="429055" cy="430211"/>
      </dsp:txXfrm>
    </dsp:sp>
    <dsp:sp modelId="{5C7C01E8-0A05-4FFC-BBB6-E8B9147312C6}">
      <dsp:nvSpPr>
        <dsp:cNvPr id="0" name=""/>
        <dsp:cNvSpPr/>
      </dsp:nvSpPr>
      <dsp:spPr>
        <a:xfrm>
          <a:off x="3796141" y="717252"/>
          <a:ext cx="3854945" cy="38549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100" kern="1200" dirty="0" smtClean="0"/>
            <a:t>Збільшення первинної продукції</a:t>
          </a:r>
          <a:endParaRPr lang="ru-RU" sz="4100" kern="1200" dirty="0"/>
        </a:p>
      </dsp:txBody>
      <dsp:txXfrm>
        <a:off x="4360685" y="1281796"/>
        <a:ext cx="2725857" cy="27258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0C532-5587-4D3B-B4B1-38DD86EF6257}">
      <dsp:nvSpPr>
        <dsp:cNvPr id="0" name=""/>
        <dsp:cNvSpPr/>
      </dsp:nvSpPr>
      <dsp:spPr>
        <a:xfrm>
          <a:off x="0" y="0"/>
          <a:ext cx="6624736" cy="10911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1 трофічний рівень - продуценти (зелені рослини);</a:t>
          </a:r>
          <a:endParaRPr lang="ru-RU" sz="2000" kern="1200" dirty="0" smtClean="0"/>
        </a:p>
      </dsp:txBody>
      <dsp:txXfrm>
        <a:off x="1434064" y="0"/>
        <a:ext cx="5190671" cy="1091172"/>
      </dsp:txXfrm>
    </dsp:sp>
    <dsp:sp modelId="{0E4AF0AC-2CCA-455B-B1B3-19F94EBC842F}">
      <dsp:nvSpPr>
        <dsp:cNvPr id="0" name=""/>
        <dsp:cNvSpPr/>
      </dsp:nvSpPr>
      <dsp:spPr>
        <a:xfrm>
          <a:off x="109117" y="109117"/>
          <a:ext cx="1324947" cy="8729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A9BA83-0F42-42FE-8B73-5DFC4AABCB71}">
      <dsp:nvSpPr>
        <dsp:cNvPr id="0" name=""/>
        <dsp:cNvSpPr/>
      </dsp:nvSpPr>
      <dsp:spPr>
        <a:xfrm>
          <a:off x="0" y="1200289"/>
          <a:ext cx="6624736" cy="10911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2 трофічний рівень - первинні консументи (травоїдні);</a:t>
          </a:r>
          <a:endParaRPr lang="ru-RU" sz="2000" kern="1200" dirty="0" smtClean="0"/>
        </a:p>
      </dsp:txBody>
      <dsp:txXfrm>
        <a:off x="1434064" y="1200289"/>
        <a:ext cx="5190671" cy="1091172"/>
      </dsp:txXfrm>
    </dsp:sp>
    <dsp:sp modelId="{75771552-8C8D-4C7F-8EDD-FA1118BB38DB}">
      <dsp:nvSpPr>
        <dsp:cNvPr id="0" name=""/>
        <dsp:cNvSpPr/>
      </dsp:nvSpPr>
      <dsp:spPr>
        <a:xfrm>
          <a:off x="109117" y="1309407"/>
          <a:ext cx="1324947" cy="8729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BCA45B-3B46-4270-9583-483CDE12CCF9}">
      <dsp:nvSpPr>
        <dsp:cNvPr id="0" name=""/>
        <dsp:cNvSpPr/>
      </dsp:nvSpPr>
      <dsp:spPr>
        <a:xfrm>
          <a:off x="0" y="2400579"/>
          <a:ext cx="6624736" cy="10911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3 трофічний рівень - вторинні консументи (первинні хижаки);</a:t>
          </a:r>
          <a:endParaRPr lang="ru-RU" sz="2000" kern="1200" dirty="0" smtClean="0"/>
        </a:p>
      </dsp:txBody>
      <dsp:txXfrm>
        <a:off x="1434064" y="2400579"/>
        <a:ext cx="5190671" cy="1091172"/>
      </dsp:txXfrm>
    </dsp:sp>
    <dsp:sp modelId="{CAEF2050-04B9-4737-898D-CDCFB368520D}">
      <dsp:nvSpPr>
        <dsp:cNvPr id="0" name=""/>
        <dsp:cNvSpPr/>
      </dsp:nvSpPr>
      <dsp:spPr>
        <a:xfrm>
          <a:off x="109117" y="2509696"/>
          <a:ext cx="1324947" cy="8729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E9B728-C5C1-4263-AF6D-87DF993EC22C}">
      <dsp:nvSpPr>
        <dsp:cNvPr id="0" name=""/>
        <dsp:cNvSpPr/>
      </dsp:nvSpPr>
      <dsp:spPr>
        <a:xfrm>
          <a:off x="0" y="3600869"/>
          <a:ext cx="6624736" cy="10911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4 трофічний рівень  - третинні консументи (вторинні хижаки).</a:t>
          </a:r>
          <a:endParaRPr lang="ru-RU" sz="2000" kern="1200" dirty="0"/>
        </a:p>
      </dsp:txBody>
      <dsp:txXfrm>
        <a:off x="1434064" y="3600869"/>
        <a:ext cx="5190671" cy="1091172"/>
      </dsp:txXfrm>
    </dsp:sp>
    <dsp:sp modelId="{2B2795F7-67BA-4372-B704-B9296D2CF53F}">
      <dsp:nvSpPr>
        <dsp:cNvPr id="0" name=""/>
        <dsp:cNvSpPr/>
      </dsp:nvSpPr>
      <dsp:spPr>
        <a:xfrm>
          <a:off x="109117" y="3709986"/>
          <a:ext cx="1324947" cy="8729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69F31C-557E-4F23-8DAE-CD635978A4B4}">
      <dsp:nvSpPr>
        <dsp:cNvPr id="0" name=""/>
        <dsp:cNvSpPr/>
      </dsp:nvSpPr>
      <dsp:spPr>
        <a:xfrm>
          <a:off x="0" y="0"/>
          <a:ext cx="4990697" cy="2302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smtClean="0"/>
            <a:t>Ефективність поглинання енергії трофічним рівнем</a:t>
          </a:r>
          <a:r>
            <a:rPr lang="uk-UA" sz="3000" kern="1200" dirty="0" smtClean="0"/>
            <a:t> (ефективність </a:t>
          </a:r>
          <a:r>
            <a:rPr lang="uk-UA" sz="3000" kern="1200" dirty="0" err="1" smtClean="0"/>
            <a:t>Ліндемана</a:t>
          </a:r>
          <a:r>
            <a:rPr lang="uk-UA" sz="3000" kern="1200" dirty="0" smtClean="0"/>
            <a:t>) 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0" y="0"/>
        <a:ext cx="4990697" cy="2302063"/>
      </dsp:txXfrm>
    </dsp:sp>
    <dsp:sp modelId="{2D2C2F2C-C00B-47F7-8FFD-2926ED5ED42F}">
      <dsp:nvSpPr>
        <dsp:cNvPr id="0" name=""/>
        <dsp:cNvSpPr/>
      </dsp:nvSpPr>
      <dsp:spPr>
        <a:xfrm>
          <a:off x="5223297" y="0"/>
          <a:ext cx="3408971" cy="23689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smtClean="0"/>
            <a:t>Ефективність використання</a:t>
          </a:r>
          <a:endParaRPr lang="ru-RU" sz="3000" kern="1200" dirty="0"/>
        </a:p>
      </dsp:txBody>
      <dsp:txXfrm>
        <a:off x="5223297" y="0"/>
        <a:ext cx="3408971" cy="2368970"/>
      </dsp:txXfrm>
    </dsp:sp>
    <dsp:sp modelId="{487B5EF8-43EB-4D87-857D-ED10F55D1CD1}">
      <dsp:nvSpPr>
        <dsp:cNvPr id="0" name=""/>
        <dsp:cNvSpPr/>
      </dsp:nvSpPr>
      <dsp:spPr>
        <a:xfrm>
          <a:off x="112821" y="2918755"/>
          <a:ext cx="2724113" cy="27202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 </a:t>
          </a:r>
          <a:r>
            <a:rPr lang="uk-UA" sz="3000" b="1" kern="1200" dirty="0" smtClean="0"/>
            <a:t>Ефективність асиміляції</a:t>
          </a:r>
          <a:endParaRPr lang="ru-RU" sz="3000" kern="1200" dirty="0"/>
        </a:p>
      </dsp:txBody>
      <dsp:txXfrm>
        <a:off x="112821" y="2918755"/>
        <a:ext cx="2724113" cy="2720248"/>
      </dsp:txXfrm>
    </dsp:sp>
    <dsp:sp modelId="{A53C8692-70A2-41A0-8172-212759A23388}">
      <dsp:nvSpPr>
        <dsp:cNvPr id="0" name=""/>
        <dsp:cNvSpPr/>
      </dsp:nvSpPr>
      <dsp:spPr>
        <a:xfrm>
          <a:off x="3065450" y="2814536"/>
          <a:ext cx="2623007" cy="2848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smtClean="0"/>
            <a:t>Ефективність продукування</a:t>
          </a:r>
          <a:endParaRPr lang="ru-RU" sz="3000" kern="1200" dirty="0"/>
        </a:p>
      </dsp:txBody>
      <dsp:txXfrm>
        <a:off x="3065450" y="2814536"/>
        <a:ext cx="2623007" cy="2848564"/>
      </dsp:txXfrm>
    </dsp:sp>
    <dsp:sp modelId="{9755F896-70FA-48CE-AE82-E0319F19253B}">
      <dsp:nvSpPr>
        <dsp:cNvPr id="0" name=""/>
        <dsp:cNvSpPr/>
      </dsp:nvSpPr>
      <dsp:spPr>
        <a:xfrm>
          <a:off x="5964477" y="2952325"/>
          <a:ext cx="2653562" cy="25729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smtClean="0"/>
            <a:t>Екологічна ефективність</a:t>
          </a:r>
          <a:endParaRPr lang="ru-RU" sz="3000" kern="1200" dirty="0"/>
        </a:p>
      </dsp:txBody>
      <dsp:txXfrm>
        <a:off x="5964477" y="2952325"/>
        <a:ext cx="2653562" cy="25729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97431-BC8D-4DA4-926C-2527A7B5FE1C}">
      <dsp:nvSpPr>
        <dsp:cNvPr id="0" name=""/>
        <dsp:cNvSpPr/>
      </dsp:nvSpPr>
      <dsp:spPr>
        <a:xfrm>
          <a:off x="2464" y="246528"/>
          <a:ext cx="9141535" cy="178415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465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/>
            <a:t>	піраміда чисельності</a:t>
          </a:r>
          <a:r>
            <a:rPr lang="uk-UA" sz="1900" kern="1200" dirty="0" smtClean="0"/>
            <a:t>, що відображає чисельність окремих 	організмів.  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	Форма таких пірамід сильно залежить від розміру продуцентів 	(фітопланктон або дуби), що призводить до переоцінки ролі 	дрібних організмів; </a:t>
          </a:r>
          <a:r>
            <a:rPr lang="uk-UA" sz="1900" kern="1200" dirty="0" smtClean="0"/>
            <a:t>може бути обернена.</a:t>
          </a:r>
          <a:endParaRPr lang="ru-RU" sz="1900" kern="1200" dirty="0"/>
        </a:p>
      </dsp:txBody>
      <dsp:txXfrm>
        <a:off x="2464" y="246528"/>
        <a:ext cx="9141535" cy="1784151"/>
      </dsp:txXfrm>
    </dsp:sp>
    <dsp:sp modelId="{F48DC0A7-FFCA-4170-A7E1-43478D8C4786}">
      <dsp:nvSpPr>
        <dsp:cNvPr id="0" name=""/>
        <dsp:cNvSpPr/>
      </dsp:nvSpPr>
      <dsp:spPr>
        <a:xfrm>
          <a:off x="0" y="535087"/>
          <a:ext cx="1894365" cy="127225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216841-6153-4A21-98D3-74DC7CBD9901}">
      <dsp:nvSpPr>
        <dsp:cNvPr id="0" name=""/>
        <dsp:cNvSpPr/>
      </dsp:nvSpPr>
      <dsp:spPr>
        <a:xfrm>
          <a:off x="2464" y="2207835"/>
          <a:ext cx="9141535" cy="178415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465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/>
            <a:t>	піраміда біомаси</a:t>
          </a:r>
          <a:r>
            <a:rPr lang="uk-UA" sz="1900" kern="1200" dirty="0" smtClean="0"/>
            <a:t>, що характеризує загальну суху масу живої 	речовини.  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	Може бути обернена і призводити до переоцінки ролі великих 	організмів.  </a:t>
          </a:r>
          <a:endParaRPr lang="ru-RU" sz="1900" kern="1200" dirty="0"/>
        </a:p>
      </dsp:txBody>
      <dsp:txXfrm>
        <a:off x="2464" y="2207835"/>
        <a:ext cx="9141535" cy="1784151"/>
      </dsp:txXfrm>
    </dsp:sp>
    <dsp:sp modelId="{6442114E-5239-4CFE-BDD1-564E628A24B2}">
      <dsp:nvSpPr>
        <dsp:cNvPr id="0" name=""/>
        <dsp:cNvSpPr/>
      </dsp:nvSpPr>
      <dsp:spPr>
        <a:xfrm>
          <a:off x="0" y="2465220"/>
          <a:ext cx="2041649" cy="133463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6DB8BB-5FA7-4E08-BF26-1DCA1CEAE8CD}">
      <dsp:nvSpPr>
        <dsp:cNvPr id="0" name=""/>
        <dsp:cNvSpPr/>
      </dsp:nvSpPr>
      <dsp:spPr>
        <a:xfrm>
          <a:off x="373391" y="4322295"/>
          <a:ext cx="8665210" cy="178415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8465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/>
            <a:t>	піраміда енергії</a:t>
          </a:r>
          <a:r>
            <a:rPr lang="uk-UA" sz="1900" kern="1200" dirty="0" smtClean="0"/>
            <a:t>, що показує величину потоку енергії і 	продуктивність.  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	На форму цієї піраміди не впливають розміри та інтенсивність 	метаболізму особі, що дозволяє порівнювати екосистему між 	собою й оцінювати роль популяцій в біотичних спільнотах.  </a:t>
          </a:r>
          <a:endParaRPr lang="ru-RU" sz="1900" kern="1200" dirty="0"/>
        </a:p>
      </dsp:txBody>
      <dsp:txXfrm>
        <a:off x="373391" y="4322295"/>
        <a:ext cx="8665210" cy="1784151"/>
      </dsp:txXfrm>
    </dsp:sp>
    <dsp:sp modelId="{436FC416-FC6A-4837-B5C5-48FE202A578B}">
      <dsp:nvSpPr>
        <dsp:cNvPr id="0" name=""/>
        <dsp:cNvSpPr/>
      </dsp:nvSpPr>
      <dsp:spPr>
        <a:xfrm>
          <a:off x="0" y="4475796"/>
          <a:ext cx="2281139" cy="143879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ED0A-949C-42FC-93D9-EEB213982C81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9931F-303A-446A-8BAE-DAE173FF8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68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ED0A-949C-42FC-93D9-EEB213982C81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9931F-303A-446A-8BAE-DAE173FF8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084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ED0A-949C-42FC-93D9-EEB213982C81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9931F-303A-446A-8BAE-DAE173FF8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428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ED0A-949C-42FC-93D9-EEB213982C81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9931F-303A-446A-8BAE-DAE173FF8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892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ED0A-949C-42FC-93D9-EEB213982C81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9931F-303A-446A-8BAE-DAE173FF8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416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ED0A-949C-42FC-93D9-EEB213982C81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9931F-303A-446A-8BAE-DAE173FF8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750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ED0A-949C-42FC-93D9-EEB213982C81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9931F-303A-446A-8BAE-DAE173FF8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077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ED0A-949C-42FC-93D9-EEB213982C81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9931F-303A-446A-8BAE-DAE173FF8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498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ED0A-949C-42FC-93D9-EEB213982C81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9931F-303A-446A-8BAE-DAE173FF8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417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ED0A-949C-42FC-93D9-EEB213982C81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9931F-303A-446A-8BAE-DAE173FF8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043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ED0A-949C-42FC-93D9-EEB213982C81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9931F-303A-446A-8BAE-DAE173FF8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843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6ED0A-949C-42FC-93D9-EEB213982C81}" type="datetimeFigureOut">
              <a:rPr lang="ru-RU" smtClean="0"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9931F-303A-446A-8BAE-DAE173FF84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34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diagramLayout" Target="../diagrams/layout5.xml"/><Relationship Id="rId7" Type="http://schemas.openxmlformats.org/officeDocument/2006/relationships/image" Target="../media/image34.em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image" Target="../media/image38.emf"/><Relationship Id="rId5" Type="http://schemas.openxmlformats.org/officeDocument/2006/relationships/diagramColors" Target="../diagrams/colors5.xml"/><Relationship Id="rId10" Type="http://schemas.openxmlformats.org/officeDocument/2006/relationships/image" Target="../media/image37.emf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0.emf"/><Relationship Id="rId4" Type="http://schemas.openxmlformats.org/officeDocument/2006/relationships/package" Target="../embeddings/_________Microsoft_Word1.docx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0831" y="1340768"/>
            <a:ext cx="7772400" cy="1470025"/>
          </a:xfrm>
        </p:spPr>
        <p:txBody>
          <a:bodyPr>
            <a:normAutofit/>
          </a:bodyPr>
          <a:lstStyle/>
          <a:p>
            <a:r>
              <a:rPr lang="uk-UA" sz="3600" b="1" dirty="0"/>
              <a:t>ЕНЕРГЕТИЧНА ХАРАКТЕРИСТИКА ЕКОСИСТЕМ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836712"/>
            <a:ext cx="6400800" cy="40689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uk-UA" sz="2800" i="1" dirty="0" smtClean="0">
                <a:solidFill>
                  <a:schemeClr val="tx1"/>
                </a:solidFill>
              </a:rPr>
              <a:t>Лекція 7</a:t>
            </a:r>
            <a:endParaRPr lang="ru-RU" sz="2800" i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Результат пошуку зображень за запитом &quot;потік енергії екосистем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68"/>
          <a:stretch/>
        </p:blipFill>
        <p:spPr bwMode="auto">
          <a:xfrm>
            <a:off x="4499992" y="3068960"/>
            <a:ext cx="3819525" cy="317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20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uk-UA" sz="2700" b="1" dirty="0" smtClean="0"/>
              <a:t>Первинна продуктивність екосисте</a:t>
            </a:r>
            <a:r>
              <a:rPr lang="uk-UA" sz="2700" dirty="0" smtClean="0"/>
              <a:t>м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6" t="2497" b="7472"/>
          <a:stretch/>
        </p:blipFill>
        <p:spPr bwMode="auto">
          <a:xfrm>
            <a:off x="2024922" y="1124744"/>
            <a:ext cx="7119077" cy="490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53416" y="1412776"/>
            <a:ext cx="316835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uk-UA" sz="1400" dirty="0" smtClean="0"/>
              <a:t>Відкритий океан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1400" dirty="0" smtClean="0"/>
              <a:t>Континентальний шельф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1400" dirty="0" smtClean="0"/>
              <a:t>Піски, скали, льодовики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1400" dirty="0" smtClean="0"/>
              <a:t>Пустелі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1400" dirty="0" smtClean="0"/>
              <a:t>Дощові ліси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1400" dirty="0" smtClean="0"/>
              <a:t>Саванна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1400" dirty="0" smtClean="0"/>
              <a:t>Поля та сади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1400" dirty="0" smtClean="0"/>
              <a:t>Тайга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1400" dirty="0" smtClean="0"/>
              <a:t>Степи та прерії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1400" dirty="0" smtClean="0"/>
              <a:t>Рідколісся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1400" dirty="0" smtClean="0"/>
              <a:t>Тундра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1400" dirty="0" smtClean="0"/>
              <a:t>Сезонні вологи ліси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1400" dirty="0" err="1" smtClean="0"/>
              <a:t>Щироколистяні</a:t>
            </a:r>
            <a:r>
              <a:rPr lang="uk-UA" sz="1400" dirty="0" smtClean="0"/>
              <a:t> ліси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1400" dirty="0" smtClean="0"/>
              <a:t>Сухі вічнозелені ліси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1400" dirty="0" smtClean="0"/>
              <a:t>Болота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1400" dirty="0" smtClean="0"/>
              <a:t>Озера та річки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1400" dirty="0" smtClean="0"/>
              <a:t>Гирла річок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1400" dirty="0" smtClean="0"/>
              <a:t>Коралові рифи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1400" dirty="0" smtClean="0"/>
              <a:t>Зони підняття глибинних вод</a:t>
            </a:r>
          </a:p>
          <a:p>
            <a:pPr marL="342900" indent="-342900">
              <a:buFont typeface="Arial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680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873823" cy="3208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168" y="1196752"/>
            <a:ext cx="2712955" cy="176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89040"/>
            <a:ext cx="461962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43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3178"/>
            <a:ext cx="7594731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88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8098"/>
          </a:xfrm>
        </p:spPr>
        <p:txBody>
          <a:bodyPr>
            <a:normAutofit/>
          </a:bodyPr>
          <a:lstStyle/>
          <a:p>
            <a:pPr lvl="0"/>
            <a:r>
              <a:rPr lang="uk-UA" sz="3200" b="1" i="1" dirty="0"/>
              <a:t>Потік енергії крізь </a:t>
            </a:r>
            <a:r>
              <a:rPr lang="uk-UA" sz="3200" b="1" i="1" dirty="0" smtClean="0"/>
              <a:t>екосистему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36" y="764704"/>
            <a:ext cx="9144000" cy="1224136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uk-UA" dirty="0"/>
              <a:t>Перенесення енергії їжі від її джерела - автотрофів (рослин) через ряд організмів шляхом поїдання називається </a:t>
            </a:r>
            <a:r>
              <a:rPr lang="uk-UA" b="1" dirty="0"/>
              <a:t>харчовий (трофічний) ланцюг</a:t>
            </a:r>
            <a:r>
              <a:rPr lang="uk-UA" dirty="0"/>
              <a:t>.  </a:t>
            </a:r>
            <a:endParaRPr lang="ru-RU" dirty="0"/>
          </a:p>
          <a:p>
            <a:pPr algn="just"/>
            <a:r>
              <a:rPr lang="uk-UA" dirty="0" smtClean="0"/>
              <a:t>Організми</a:t>
            </a:r>
            <a:r>
              <a:rPr lang="uk-UA" dirty="0"/>
              <a:t>, які отримують свою енергію від Сонця через однакове число ступенів вважаються такими, що належать до одного </a:t>
            </a:r>
            <a:r>
              <a:rPr lang="uk-UA" b="1" dirty="0"/>
              <a:t>трофічного рівня</a:t>
            </a:r>
            <a:r>
              <a:rPr lang="uk-UA" dirty="0"/>
              <a:t>: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89449875"/>
              </p:ext>
            </p:extLst>
          </p:nvPr>
        </p:nvGraphicFramePr>
        <p:xfrm>
          <a:off x="1691680" y="2046575"/>
          <a:ext cx="6624736" cy="4694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169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b="1" dirty="0" smtClean="0"/>
              <a:t>Універсальна модель потоку енергії крізь окремий компонент екосистеми</a:t>
            </a:r>
            <a:endParaRPr lang="ru-RU" sz="32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8182172" cy="429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82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816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uk-UA" sz="2800" b="1" i="1" dirty="0" smtClean="0"/>
              <a:t>Трофічна структура біоценозів</a:t>
            </a:r>
            <a:endParaRPr lang="ru-RU" sz="2800" b="1" i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" b="9822"/>
          <a:stretch/>
        </p:blipFill>
        <p:spPr bwMode="auto">
          <a:xfrm>
            <a:off x="827584" y="620688"/>
            <a:ext cx="7220760" cy="4480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5517232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У будь-якій наземній екосистемі  зустрічаються харчові ланцюги двох типів: </a:t>
            </a:r>
            <a:r>
              <a:rPr lang="uk-UA" b="1" dirty="0"/>
              <a:t>пасовищні</a:t>
            </a:r>
            <a:r>
              <a:rPr lang="uk-UA" dirty="0"/>
              <a:t> (починаються з зелених рослин) і </a:t>
            </a:r>
            <a:r>
              <a:rPr lang="uk-UA" b="1" dirty="0" err="1"/>
              <a:t>детритні</a:t>
            </a:r>
            <a:r>
              <a:rPr lang="uk-UA" dirty="0"/>
              <a:t> (починаючи з мертвої органічної речовини), які разом утворюють </a:t>
            </a:r>
            <a:r>
              <a:rPr lang="uk-UA" b="1" dirty="0"/>
              <a:t>двоканальний потік енергії </a:t>
            </a:r>
            <a:r>
              <a:rPr lang="uk-UA" dirty="0"/>
              <a:t>крізь екосистему.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713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3793864" cy="546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1"/>
          <a:stretch/>
        </p:blipFill>
        <p:spPr bwMode="auto">
          <a:xfrm>
            <a:off x="4095750" y="2492896"/>
            <a:ext cx="5048250" cy="279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95750" y="1340768"/>
            <a:ext cx="4882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/>
              <a:t>Пасовищні та </a:t>
            </a:r>
            <a:r>
              <a:rPr lang="uk-UA" sz="2400" b="1" i="1" dirty="0" err="1" smtClean="0"/>
              <a:t>детритні</a:t>
            </a:r>
            <a:r>
              <a:rPr lang="uk-UA" sz="2400" b="1" i="1" dirty="0" smtClean="0"/>
              <a:t> ланцюги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115144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b="1" i="1" dirty="0" err="1" smtClean="0"/>
              <a:t>Двоканальність</a:t>
            </a:r>
            <a:r>
              <a:rPr lang="ru-RU" sz="2400" b="1" i="1" dirty="0" smtClean="0"/>
              <a:t> потоку </a:t>
            </a:r>
            <a:r>
              <a:rPr lang="ru-RU" sz="2400" b="1" i="1" dirty="0" err="1" smtClean="0"/>
              <a:t>енергії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крізь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екосистему</a:t>
            </a:r>
            <a:endParaRPr lang="ru-RU" sz="2400" b="1" i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362532" cy="455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5733256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dirty="0" smtClean="0"/>
              <a:t>ФФ – фітофаги;  ДФ – </a:t>
            </a:r>
            <a:r>
              <a:rPr lang="uk-UA" sz="1600" dirty="0" err="1" smtClean="0"/>
              <a:t>детритофагі</a:t>
            </a:r>
            <a:r>
              <a:rPr lang="uk-UA" sz="1600" dirty="0" smtClean="0"/>
              <a:t>; </a:t>
            </a:r>
            <a:r>
              <a:rPr lang="uk-UA" sz="1600" dirty="0" err="1" smtClean="0"/>
              <a:t>Х</a:t>
            </a:r>
            <a:r>
              <a:rPr lang="uk-UA" sz="1600" baseline="-25000" dirty="0" err="1" smtClean="0"/>
              <a:t>х</a:t>
            </a:r>
            <a:r>
              <a:rPr lang="uk-UA" sz="1600" dirty="0" err="1" smtClean="0"/>
              <a:t>–</a:t>
            </a:r>
            <a:r>
              <a:rPr lang="uk-UA" sz="1600" dirty="0" smtClean="0"/>
              <a:t> хижаки хребетні; </a:t>
            </a:r>
            <a:r>
              <a:rPr lang="uk-UA" sz="1600" dirty="0" err="1" smtClean="0"/>
              <a:t>Х</a:t>
            </a:r>
            <a:r>
              <a:rPr lang="uk-UA" sz="1600" baseline="-25000" dirty="0" err="1" smtClean="0"/>
              <a:t>бх</a:t>
            </a:r>
            <a:r>
              <a:rPr lang="uk-UA" sz="1600" baseline="-25000" dirty="0" smtClean="0"/>
              <a:t> </a:t>
            </a:r>
            <a:r>
              <a:rPr lang="uk-UA" sz="1600" dirty="0" smtClean="0"/>
              <a:t>– хижаки безхребетні; М – мікроорганізми - </a:t>
            </a:r>
            <a:r>
              <a:rPr lang="uk-UA" sz="1600" dirty="0" err="1" smtClean="0"/>
              <a:t>редуценти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6788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5" t="21521" r="1293" b="15955"/>
          <a:stretch/>
        </p:blipFill>
        <p:spPr bwMode="auto">
          <a:xfrm>
            <a:off x="6192982" y="4336473"/>
            <a:ext cx="2895600" cy="200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13973" r="2972" b="2701"/>
          <a:stretch/>
        </p:blipFill>
        <p:spPr bwMode="auto">
          <a:xfrm>
            <a:off x="25687" y="2780928"/>
            <a:ext cx="5943600" cy="3920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99" y="766475"/>
            <a:ext cx="3681505" cy="1180728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uk-UA" sz="3800" dirty="0" smtClean="0"/>
              <a:t>В екосистемах тундри та степу переважають пасовищні харчові ланцюги</a:t>
            </a:r>
          </a:p>
          <a:p>
            <a:endParaRPr lang="ru-RU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5455" r="6662" b="20275"/>
          <a:stretch/>
        </p:blipFill>
        <p:spPr bwMode="auto">
          <a:xfrm>
            <a:off x="4139952" y="249382"/>
            <a:ext cx="4893212" cy="311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71800" y="3068960"/>
            <a:ext cx="1368152" cy="369332"/>
          </a:xfrm>
          <a:prstGeom prst="rect">
            <a:avLst/>
          </a:prstGeom>
          <a:solidFill>
            <a:srgbClr val="AA9ECA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589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1180811"/>
            <a:ext cx="3744416" cy="9361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400" dirty="0" smtClean="0"/>
              <a:t>В екосистемах лісу та водойм більшість енергії передається по  </a:t>
            </a:r>
            <a:r>
              <a:rPr lang="uk-UA" sz="2400" dirty="0" err="1" smtClean="0"/>
              <a:t>детритним</a:t>
            </a:r>
            <a:r>
              <a:rPr lang="uk-UA" sz="2400" dirty="0" smtClean="0"/>
              <a:t> ланцюгам.</a:t>
            </a:r>
            <a:endParaRPr lang="ru-RU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60" y="476672"/>
            <a:ext cx="4320480" cy="328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8"/>
          <a:stretch/>
        </p:blipFill>
        <p:spPr bwMode="auto">
          <a:xfrm>
            <a:off x="4609053" y="3200400"/>
            <a:ext cx="4425914" cy="354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99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План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6"/>
            <a:ext cx="8856984" cy="5976664"/>
          </a:xfrm>
        </p:spPr>
        <p:txBody>
          <a:bodyPr>
            <a:normAutofit fontScale="92500" lnSpcReduction="20000"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uk-UA" sz="2400" dirty="0"/>
              <a:t>Енергетична характеристика середовища. Сонячна енергія як джерело існування наземних екосистем</a:t>
            </a:r>
            <a:r>
              <a:rPr lang="uk-UA" sz="2400" dirty="0" smtClean="0"/>
              <a:t>.</a:t>
            </a:r>
          </a:p>
          <a:p>
            <a:pPr marL="514350" lvl="0" indent="-514350" algn="just">
              <a:buFont typeface="+mj-lt"/>
              <a:buAutoNum type="arabicPeriod"/>
            </a:pPr>
            <a:endParaRPr lang="ru-RU" sz="2400" dirty="0"/>
          </a:p>
          <a:p>
            <a:pPr marL="514350" lvl="0" indent="-514350" algn="just">
              <a:buFont typeface="+mj-lt"/>
              <a:buAutoNum type="arabicPeriod"/>
            </a:pPr>
            <a:r>
              <a:rPr lang="uk-UA" sz="2400" dirty="0"/>
              <a:t> Концепція продуктивності.  Валова, чиста і вторинна продуктивність.  Розподіл первинної продукції серед світових екосистем</a:t>
            </a:r>
            <a:r>
              <a:rPr lang="uk-UA" sz="2400" dirty="0" smtClean="0"/>
              <a:t>.</a:t>
            </a:r>
          </a:p>
          <a:p>
            <a:pPr marL="514350" lvl="0" indent="-514350" algn="just">
              <a:buFont typeface="+mj-lt"/>
              <a:buAutoNum type="arabicPeriod"/>
            </a:pPr>
            <a:endParaRPr lang="ru-RU" sz="2400" dirty="0"/>
          </a:p>
          <a:p>
            <a:pPr marL="514350" lvl="0" indent="-514350" algn="just">
              <a:buFont typeface="+mj-lt"/>
              <a:buAutoNum type="arabicPeriod"/>
            </a:pPr>
            <a:r>
              <a:rPr lang="uk-UA" sz="2400" dirty="0"/>
              <a:t>Потік енергії крізь екосистему</a:t>
            </a:r>
            <a:r>
              <a:rPr lang="uk-UA" sz="2400" dirty="0" smtClean="0"/>
              <a:t>.</a:t>
            </a:r>
          </a:p>
          <a:p>
            <a:pPr marL="514350" lvl="0" indent="-514350" algn="just">
              <a:buFont typeface="+mj-lt"/>
              <a:buAutoNum type="arabicPeriod"/>
            </a:pPr>
            <a:endParaRPr lang="ru-RU" sz="2400" dirty="0"/>
          </a:p>
          <a:p>
            <a:pPr marL="514350" lvl="0" indent="-514350" algn="just">
              <a:buFont typeface="+mj-lt"/>
              <a:buAutoNum type="arabicPeriod"/>
            </a:pPr>
            <a:r>
              <a:rPr lang="uk-UA" sz="2400" dirty="0"/>
              <a:t>Трофічна структура угруповання</a:t>
            </a:r>
            <a:r>
              <a:rPr lang="uk-UA" sz="2400" dirty="0" smtClean="0"/>
              <a:t>.</a:t>
            </a:r>
          </a:p>
          <a:p>
            <a:pPr marL="514350" lvl="0" indent="-514350" algn="just">
              <a:buFont typeface="+mj-lt"/>
              <a:buAutoNum type="arabicPeriod"/>
            </a:pPr>
            <a:endParaRPr lang="ru-RU" sz="2400" dirty="0"/>
          </a:p>
          <a:p>
            <a:pPr marL="514350" lvl="0" indent="-514350" algn="just">
              <a:buFont typeface="+mj-lt"/>
              <a:buAutoNum type="arabicPeriod"/>
            </a:pPr>
            <a:r>
              <a:rPr lang="uk-UA" sz="2400" dirty="0"/>
              <a:t>Методи вивчення і виявлення харчових ланцюгів і оцінки швидкості потоку енергії. </a:t>
            </a:r>
            <a:endParaRPr lang="uk-UA" sz="2400" dirty="0" smtClean="0"/>
          </a:p>
          <a:p>
            <a:pPr marL="514350" lvl="0" indent="-514350" algn="just">
              <a:buFont typeface="+mj-lt"/>
              <a:buAutoNum type="arabicPeriod"/>
            </a:pPr>
            <a:endParaRPr lang="ru-RU" sz="2400" dirty="0"/>
          </a:p>
          <a:p>
            <a:pPr marL="514350" lvl="0" indent="-514350" algn="just">
              <a:buFont typeface="+mj-lt"/>
              <a:buAutoNum type="arabicPeriod"/>
            </a:pPr>
            <a:r>
              <a:rPr lang="uk-UA" sz="2400" dirty="0"/>
              <a:t>Екологічні піраміди і енергія харчових ланцюгів</a:t>
            </a:r>
            <a:r>
              <a:rPr lang="uk-UA" sz="2400" dirty="0" smtClean="0"/>
              <a:t>.</a:t>
            </a:r>
          </a:p>
          <a:p>
            <a:pPr marL="514350" lvl="0" indent="-514350" algn="just">
              <a:buFont typeface="+mj-lt"/>
              <a:buAutoNum type="arabicPeriod"/>
            </a:pPr>
            <a:endParaRPr lang="ru-RU" sz="2400" dirty="0"/>
          </a:p>
          <a:p>
            <a:pPr marL="514350" lvl="0" indent="-514350" algn="just">
              <a:buFont typeface="+mj-lt"/>
              <a:buAutoNum type="arabicPeriod"/>
            </a:pPr>
            <a:r>
              <a:rPr lang="uk-UA" sz="2400" dirty="0"/>
              <a:t>Підтримуюча ємність середовища.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741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291264" cy="146876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uk-UA" dirty="0"/>
              <a:t>Взаємний зв'язок пасовищного і </a:t>
            </a:r>
            <a:r>
              <a:rPr lang="uk-UA" dirty="0" err="1"/>
              <a:t>детритного</a:t>
            </a:r>
            <a:r>
              <a:rPr lang="uk-UA" dirty="0"/>
              <a:t> харчових ланцюгів дозволяє у відповідь на енергетичні впливи перемикати потоки. </a:t>
            </a:r>
            <a:endParaRPr lang="uk-UA" dirty="0" smtClean="0"/>
          </a:p>
          <a:p>
            <a:pPr algn="just"/>
            <a:endParaRPr lang="uk-UA" dirty="0" smtClean="0"/>
          </a:p>
          <a:p>
            <a:pPr marL="0" indent="0" algn="ctr">
              <a:buNone/>
            </a:pPr>
            <a:r>
              <a:rPr lang="uk-UA" dirty="0" smtClean="0"/>
              <a:t>Однак завжди є межа допустимого впливу!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86" y="4460879"/>
            <a:ext cx="2628900" cy="1749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86" y="2203993"/>
            <a:ext cx="2628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271" y="2203993"/>
            <a:ext cx="2921001" cy="164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508" y="4504927"/>
            <a:ext cx="2676525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53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2016224"/>
          </a:xfrm>
        </p:spPr>
        <p:txBody>
          <a:bodyPr>
            <a:noAutofit/>
          </a:bodyPr>
          <a:lstStyle/>
          <a:p>
            <a:pPr algn="just"/>
            <a:r>
              <a:rPr lang="uk-UA" sz="1800" dirty="0"/>
              <a:t>	</a:t>
            </a:r>
            <a:r>
              <a:rPr lang="uk-UA" sz="1800" dirty="0" smtClean="0"/>
              <a:t>На </a:t>
            </a:r>
            <a:r>
              <a:rPr lang="uk-UA" sz="1800" dirty="0"/>
              <a:t>першому трофічному рівні поглинається близько 50% падаючого світла, а перетворюється в енергію всього 1% поглинутої світлової енергії.  </a:t>
            </a: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/>
              <a:t>	</a:t>
            </a:r>
            <a:r>
              <a:rPr lang="uk-UA" sz="1800" dirty="0" smtClean="0"/>
              <a:t>Вторинна </a:t>
            </a:r>
            <a:r>
              <a:rPr lang="uk-UA" sz="1800" dirty="0"/>
              <a:t>продуктивність (Р</a:t>
            </a:r>
            <a:r>
              <a:rPr lang="uk-UA" sz="1800" baseline="-25000" dirty="0"/>
              <a:t>2</a:t>
            </a:r>
            <a:r>
              <a:rPr lang="uk-UA" sz="1800" dirty="0"/>
              <a:t> і Р</a:t>
            </a:r>
            <a:r>
              <a:rPr lang="uk-UA" sz="1800" baseline="-25000" dirty="0"/>
              <a:t>3</a:t>
            </a:r>
            <a:r>
              <a:rPr lang="uk-UA" sz="1800" dirty="0"/>
              <a:t>) на кожному наступному трофічному рівні </a:t>
            </a:r>
            <a:r>
              <a:rPr lang="uk-UA" sz="1800" dirty="0" err="1"/>
              <a:t>консументів</a:t>
            </a:r>
            <a:r>
              <a:rPr lang="uk-UA" sz="1800" dirty="0"/>
              <a:t> становить </a:t>
            </a:r>
            <a:r>
              <a:rPr lang="uk-UA" sz="1800" dirty="0" smtClean="0"/>
              <a:t>близько </a:t>
            </a:r>
            <a:r>
              <a:rPr lang="uk-UA" sz="1800" dirty="0"/>
              <a:t>10% </a:t>
            </a:r>
            <a:r>
              <a:rPr lang="uk-UA" sz="1800" dirty="0" smtClean="0"/>
              <a:t>попереднього, </a:t>
            </a:r>
            <a:r>
              <a:rPr lang="uk-UA" sz="1800" dirty="0"/>
              <a:t>хоча на рівні хижаків ефективність може бути вище (20</a:t>
            </a:r>
            <a:r>
              <a:rPr lang="uk-UA" sz="1800" dirty="0" smtClean="0"/>
              <a:t>%).</a:t>
            </a:r>
            <a:br>
              <a:rPr lang="uk-UA" sz="1800" dirty="0" smtClean="0"/>
            </a:br>
            <a:r>
              <a:rPr lang="uk-UA" sz="1800" dirty="0" smtClean="0"/>
              <a:t>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uk-UA" sz="1800" dirty="0"/>
              <a:t>В цілому, </a:t>
            </a:r>
            <a:r>
              <a:rPr lang="uk-UA" sz="1800" b="1" dirty="0"/>
              <a:t>ефективність переносу </a:t>
            </a:r>
            <a:r>
              <a:rPr lang="uk-UA" sz="1800" b="1" dirty="0" smtClean="0"/>
              <a:t> залежить </a:t>
            </a:r>
            <a:r>
              <a:rPr lang="uk-UA" sz="1800" b="1" dirty="0"/>
              <a:t>від поживної цінності джерела </a:t>
            </a:r>
            <a:r>
              <a:rPr lang="uk-UA" sz="1800" b="1" dirty="0" smtClean="0"/>
              <a:t>енергії.</a:t>
            </a:r>
            <a:endParaRPr lang="ru-RU" sz="1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605558"/>
            <a:ext cx="8291264" cy="125244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 err="1" smtClean="0"/>
              <a:t>Спрощена</a:t>
            </a:r>
            <a:r>
              <a:rPr lang="ru-RU" b="1" dirty="0" smtClean="0"/>
              <a:t> схема потоку </a:t>
            </a:r>
            <a:r>
              <a:rPr lang="ru-RU" b="1" dirty="0" err="1" smtClean="0"/>
              <a:t>енергії</a:t>
            </a:r>
            <a:r>
              <a:rPr lang="ru-RU" b="1" dirty="0" smtClean="0"/>
              <a:t> на </a:t>
            </a:r>
            <a:r>
              <a:rPr lang="ru-RU" b="1" dirty="0" err="1" smtClean="0"/>
              <a:t>трьох</a:t>
            </a:r>
            <a:r>
              <a:rPr lang="ru-RU" b="1" dirty="0" smtClean="0"/>
              <a:t> </a:t>
            </a:r>
            <a:r>
              <a:rPr lang="ru-RU" b="1" dirty="0" err="1" smtClean="0"/>
              <a:t>трофічних</a:t>
            </a:r>
            <a:r>
              <a:rPr lang="ru-RU" b="1" dirty="0" smtClean="0"/>
              <a:t> </a:t>
            </a:r>
            <a:r>
              <a:rPr lang="ru-RU" b="1" dirty="0" err="1" smtClean="0"/>
              <a:t>рівнях</a:t>
            </a:r>
            <a:r>
              <a:rPr lang="ru-RU" b="1" dirty="0" smtClean="0"/>
              <a:t> </a:t>
            </a:r>
            <a:r>
              <a:rPr lang="ru-RU" dirty="0" smtClean="0"/>
              <a:t>(за </a:t>
            </a:r>
            <a:r>
              <a:rPr lang="ru-RU" dirty="0" err="1" smtClean="0"/>
              <a:t>Ю.Одумом</a:t>
            </a:r>
            <a:r>
              <a:rPr lang="ru-RU" dirty="0" smtClean="0"/>
              <a:t>): </a:t>
            </a:r>
          </a:p>
          <a:p>
            <a:pPr marL="0" indent="0" algn="just">
              <a:buNone/>
            </a:pPr>
            <a:r>
              <a:rPr lang="en-US" dirty="0" smtClean="0"/>
              <a:t>I– </a:t>
            </a:r>
            <a:r>
              <a:rPr lang="ru-RU" dirty="0" err="1" smtClean="0"/>
              <a:t>загальне</a:t>
            </a:r>
            <a:r>
              <a:rPr lang="ru-RU" dirty="0" smtClean="0"/>
              <a:t> </a:t>
            </a:r>
            <a:r>
              <a:rPr lang="ru-RU" dirty="0" err="1" smtClean="0"/>
              <a:t>надходження</a:t>
            </a:r>
            <a:r>
              <a:rPr lang="ru-RU" dirty="0" smtClean="0"/>
              <a:t> </a:t>
            </a:r>
            <a:r>
              <a:rPr lang="ru-RU" dirty="0" err="1" smtClean="0"/>
              <a:t>енергії</a:t>
            </a:r>
            <a:r>
              <a:rPr lang="ru-RU" dirty="0" smtClean="0"/>
              <a:t>; </a:t>
            </a:r>
            <a:r>
              <a:rPr lang="en-US" dirty="0" smtClean="0"/>
              <a:t>LA – </a:t>
            </a:r>
            <a:r>
              <a:rPr lang="ru-RU" dirty="0" err="1" smtClean="0"/>
              <a:t>світло</a:t>
            </a:r>
            <a:r>
              <a:rPr lang="ru-RU" dirty="0" smtClean="0"/>
              <a:t>, 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поглинається</a:t>
            </a:r>
            <a:r>
              <a:rPr lang="ru-RU" dirty="0" smtClean="0"/>
              <a:t> </a:t>
            </a:r>
            <a:r>
              <a:rPr lang="ru-RU" dirty="0" err="1" smtClean="0"/>
              <a:t>рослинним</a:t>
            </a:r>
            <a:r>
              <a:rPr lang="ru-RU" dirty="0" smtClean="0"/>
              <a:t> </a:t>
            </a:r>
            <a:r>
              <a:rPr lang="ru-RU" dirty="0" err="1" smtClean="0"/>
              <a:t>покривом</a:t>
            </a:r>
            <a:r>
              <a:rPr lang="ru-RU" dirty="0" smtClean="0"/>
              <a:t>; </a:t>
            </a:r>
            <a:r>
              <a:rPr lang="en-US" dirty="0" smtClean="0"/>
              <a:t>PG – </a:t>
            </a:r>
            <a:r>
              <a:rPr lang="ru-RU" dirty="0" smtClean="0"/>
              <a:t>ВПП;  </a:t>
            </a:r>
            <a:r>
              <a:rPr lang="en-US" dirty="0" smtClean="0"/>
              <a:t>A – </a:t>
            </a:r>
            <a:r>
              <a:rPr lang="ru-RU" dirty="0" err="1" smtClean="0"/>
              <a:t>загальна</a:t>
            </a:r>
            <a:r>
              <a:rPr lang="ru-RU" dirty="0" smtClean="0"/>
              <a:t> </a:t>
            </a:r>
            <a:r>
              <a:rPr lang="ru-RU" dirty="0" err="1" smtClean="0"/>
              <a:t>асиміляція</a:t>
            </a:r>
            <a:r>
              <a:rPr lang="ru-RU" dirty="0" smtClean="0"/>
              <a:t>; </a:t>
            </a:r>
            <a:r>
              <a:rPr lang="en-US" dirty="0" smtClean="0"/>
              <a:t>PN – </a:t>
            </a:r>
            <a:r>
              <a:rPr lang="ru-RU" dirty="0" smtClean="0"/>
              <a:t>ЧПП; </a:t>
            </a:r>
            <a:r>
              <a:rPr lang="en-US" dirty="0" smtClean="0"/>
              <a:t>P – </a:t>
            </a:r>
            <a:r>
              <a:rPr lang="ru-RU" dirty="0" err="1" smtClean="0"/>
              <a:t>вторинна</a:t>
            </a:r>
            <a:r>
              <a:rPr lang="ru-RU" dirty="0" smtClean="0"/>
              <a:t> </a:t>
            </a:r>
            <a:r>
              <a:rPr lang="ru-RU" dirty="0" err="1" smtClean="0"/>
              <a:t>продукція</a:t>
            </a:r>
            <a:r>
              <a:rPr lang="ru-RU" dirty="0" smtClean="0"/>
              <a:t>; </a:t>
            </a:r>
            <a:r>
              <a:rPr lang="en-US" dirty="0" smtClean="0"/>
              <a:t>NU – </a:t>
            </a:r>
            <a:r>
              <a:rPr lang="ru-RU" dirty="0" err="1" smtClean="0"/>
              <a:t>невикористана</a:t>
            </a:r>
            <a:r>
              <a:rPr lang="ru-RU" dirty="0" smtClean="0"/>
              <a:t> </a:t>
            </a:r>
            <a:r>
              <a:rPr lang="ru-RU" dirty="0" err="1" smtClean="0"/>
              <a:t>енергія</a:t>
            </a:r>
            <a:r>
              <a:rPr lang="ru-RU" dirty="0" smtClean="0"/>
              <a:t>; </a:t>
            </a:r>
            <a:r>
              <a:rPr lang="en-US" dirty="0" smtClean="0"/>
              <a:t>NA – </a:t>
            </a:r>
            <a:r>
              <a:rPr lang="ru-RU" dirty="0" err="1" smtClean="0"/>
              <a:t>неасимільована</a:t>
            </a:r>
            <a:r>
              <a:rPr lang="ru-RU" dirty="0" smtClean="0"/>
              <a:t> </a:t>
            </a:r>
            <a:r>
              <a:rPr lang="ru-RU" dirty="0" err="1" smtClean="0"/>
              <a:t>консументами</a:t>
            </a:r>
            <a:r>
              <a:rPr lang="ru-RU" dirty="0" smtClean="0"/>
              <a:t> </a:t>
            </a:r>
            <a:r>
              <a:rPr lang="ru-RU" dirty="0" err="1" smtClean="0"/>
              <a:t>енергія</a:t>
            </a:r>
            <a:r>
              <a:rPr lang="ru-RU" dirty="0" smtClean="0"/>
              <a:t>; </a:t>
            </a:r>
            <a:r>
              <a:rPr lang="en-US" dirty="0" smtClean="0"/>
              <a:t>R – </a:t>
            </a:r>
            <a:r>
              <a:rPr lang="ru-RU" dirty="0" err="1" smtClean="0"/>
              <a:t>дихання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3"/>
            <a:ext cx="8813253" cy="340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63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Autofit/>
          </a:bodyPr>
          <a:lstStyle/>
          <a:p>
            <a:r>
              <a:rPr lang="uk-UA" sz="3200" b="1" i="1" dirty="0" smtClean="0"/>
              <a:t>Ефективність переносу енергії</a:t>
            </a:r>
            <a:endParaRPr lang="ru-RU" sz="3200" b="1" i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425985"/>
              </p:ext>
            </p:extLst>
          </p:nvPr>
        </p:nvGraphicFramePr>
        <p:xfrm>
          <a:off x="539552" y="836712"/>
          <a:ext cx="8683359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05747"/>
            <a:ext cx="2131710" cy="89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76872"/>
            <a:ext cx="11817919" cy="85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29" y="4641950"/>
            <a:ext cx="2090804" cy="94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869160"/>
            <a:ext cx="2004848" cy="870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254" y="4933131"/>
            <a:ext cx="1365632" cy="94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36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uk-UA" sz="3100" b="1" i="1" dirty="0"/>
              <a:t>Методи вивчення і виявлення харчових ланцюгів і оцінки швидкості потоку </a:t>
            </a:r>
            <a:r>
              <a:rPr lang="uk-UA" sz="3100" b="1" i="1" dirty="0" smtClean="0"/>
              <a:t>енергії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625988" cy="3168352"/>
          </a:xfrm>
        </p:spPr>
        <p:txBody>
          <a:bodyPr>
            <a:normAutofit/>
          </a:bodyPr>
          <a:lstStyle/>
          <a:p>
            <a:pPr marL="0" indent="0">
              <a:buAutoNum type="arabicPeriod"/>
            </a:pPr>
            <a:r>
              <a:rPr lang="uk-UA" sz="2400" dirty="0" smtClean="0"/>
              <a:t>Спостереження </a:t>
            </a:r>
            <a:r>
              <a:rPr lang="uk-UA" sz="2400" dirty="0"/>
              <a:t>за харчуванням і вивчення вмісту </a:t>
            </a:r>
            <a:r>
              <a:rPr lang="uk-UA" sz="2400" dirty="0" smtClean="0"/>
              <a:t>шлунків</a:t>
            </a:r>
            <a:r>
              <a:rPr lang="uk-UA" sz="2400" dirty="0"/>
              <a:t>.</a:t>
            </a:r>
            <a:endParaRPr lang="uk-UA" sz="2400" dirty="0" smtClean="0"/>
          </a:p>
          <a:p>
            <a:pPr marL="0" indent="0" algn="just">
              <a:buAutoNum type="arabicPeriod"/>
            </a:pPr>
            <a:r>
              <a:rPr lang="uk-UA" sz="2400" dirty="0" smtClean="0"/>
              <a:t>Ізотопні </a:t>
            </a:r>
            <a:r>
              <a:rPr lang="uk-UA" sz="2400" dirty="0"/>
              <a:t>мітки (С</a:t>
            </a:r>
            <a:r>
              <a:rPr lang="uk-UA" sz="2400" baseline="30000" dirty="0"/>
              <a:t>13</a:t>
            </a:r>
            <a:r>
              <a:rPr lang="uk-UA" sz="2400" dirty="0"/>
              <a:t> / С</a:t>
            </a:r>
            <a:r>
              <a:rPr lang="uk-UA" sz="2400" baseline="30000" dirty="0"/>
              <a:t>12</a:t>
            </a:r>
            <a:r>
              <a:rPr lang="uk-UA" sz="2400" dirty="0"/>
              <a:t> -  їх різне співвідношення характерно для С</a:t>
            </a:r>
            <a:r>
              <a:rPr lang="uk-UA" sz="2400" baseline="-25000" dirty="0"/>
              <a:t>3</a:t>
            </a:r>
            <a:r>
              <a:rPr lang="uk-UA" sz="2400" dirty="0"/>
              <a:t>, С</a:t>
            </a:r>
            <a:r>
              <a:rPr lang="uk-UA" sz="2400" baseline="-25000" dirty="0"/>
              <a:t>4</a:t>
            </a:r>
            <a:r>
              <a:rPr lang="uk-UA" sz="2400" dirty="0"/>
              <a:t>- рослин і водоростей; ці характерні співвідношення передаються і </a:t>
            </a:r>
            <a:r>
              <a:rPr lang="uk-UA" sz="2400" dirty="0" err="1"/>
              <a:t>консументам</a:t>
            </a:r>
            <a:r>
              <a:rPr lang="uk-UA" sz="2400" dirty="0"/>
              <a:t>);  (Співвідношення Д</a:t>
            </a:r>
            <a:r>
              <a:rPr lang="uk-UA" sz="2400" baseline="30000" dirty="0"/>
              <a:t>2</a:t>
            </a:r>
            <a:r>
              <a:rPr lang="uk-UA" sz="2400" dirty="0"/>
              <a:t> / Н</a:t>
            </a:r>
            <a:r>
              <a:rPr lang="uk-UA" sz="2400" baseline="30000" dirty="0"/>
              <a:t>1</a:t>
            </a:r>
            <a:r>
              <a:rPr lang="uk-UA" sz="2400" dirty="0"/>
              <a:t> в тканинах і фекаліях тварин відповідає цьому співвідношенню в їжі).  </a:t>
            </a:r>
            <a:endParaRPr lang="ru-RU" sz="2400" dirty="0"/>
          </a:p>
          <a:p>
            <a:pPr marL="0" indent="0" algn="just">
              <a:buNone/>
            </a:pPr>
            <a:r>
              <a:rPr lang="uk-UA" sz="2400" dirty="0" smtClean="0"/>
              <a:t>3. Використовують </a:t>
            </a:r>
            <a:r>
              <a:rPr lang="uk-UA" sz="2400" dirty="0"/>
              <a:t>радіоактивні мітки </a:t>
            </a:r>
            <a:r>
              <a:rPr lang="uk-UA" sz="2400" dirty="0" smtClean="0"/>
              <a:t> </a:t>
            </a:r>
            <a:r>
              <a:rPr lang="uk-UA" sz="2400" dirty="0"/>
              <a:t>для оцінки швидкості потоку енергії</a:t>
            </a:r>
            <a:r>
              <a:rPr lang="uk-UA" sz="2400" dirty="0" smtClean="0"/>
              <a:t>.</a:t>
            </a:r>
          </a:p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07590"/>
            <a:ext cx="3945468" cy="232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55976" y="4621778"/>
            <a:ext cx="4536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Н-д,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додавання</a:t>
            </a:r>
            <a:r>
              <a:rPr lang="ru-RU" dirty="0" smtClean="0"/>
              <a:t> в </a:t>
            </a:r>
            <a:r>
              <a:rPr lang="ru-RU" dirty="0" err="1" smtClean="0"/>
              <a:t>річку</a:t>
            </a:r>
            <a:r>
              <a:rPr lang="ru-RU" dirty="0" smtClean="0"/>
              <a:t> Р</a:t>
            </a:r>
            <a:r>
              <a:rPr lang="ru-RU" baseline="30000" dirty="0" smtClean="0"/>
              <a:t>32 </a:t>
            </a:r>
            <a:r>
              <a:rPr lang="ru-RU" dirty="0" err="1" smtClean="0"/>
              <a:t>середній</a:t>
            </a:r>
            <a:r>
              <a:rPr lang="ru-RU" dirty="0" smtClean="0"/>
              <a:t> час </a:t>
            </a:r>
            <a:r>
              <a:rPr lang="ru-RU" dirty="0" err="1" smtClean="0"/>
              <a:t>накопичення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максимальної</a:t>
            </a:r>
            <a:r>
              <a:rPr lang="ru-RU" dirty="0" smtClean="0"/>
              <a:t> </a:t>
            </a:r>
            <a:r>
              <a:rPr lang="ru-RU" dirty="0" err="1" smtClean="0"/>
              <a:t>концентрації</a:t>
            </a:r>
            <a:r>
              <a:rPr lang="ru-RU" dirty="0" smtClean="0"/>
              <a:t> : для </a:t>
            </a:r>
            <a:r>
              <a:rPr lang="ru-RU" dirty="0" err="1" smtClean="0"/>
              <a:t>водних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 - </a:t>
            </a:r>
            <a:r>
              <a:rPr lang="ru-RU" dirty="0" err="1" smtClean="0"/>
              <a:t>кілька</a:t>
            </a:r>
            <a:r>
              <a:rPr lang="ru-RU" dirty="0" smtClean="0"/>
              <a:t> </a:t>
            </a:r>
            <a:r>
              <a:rPr lang="ru-RU" dirty="0" err="1" smtClean="0"/>
              <a:t>днів</a:t>
            </a:r>
            <a:r>
              <a:rPr lang="ru-RU" dirty="0" smtClean="0"/>
              <a:t>, </a:t>
            </a:r>
            <a:r>
              <a:rPr lang="ru-RU" dirty="0" err="1" smtClean="0"/>
              <a:t>фільтраторів</a:t>
            </a:r>
            <a:r>
              <a:rPr lang="ru-RU" dirty="0" smtClean="0"/>
              <a:t> - 1-2 </a:t>
            </a:r>
            <a:r>
              <a:rPr lang="ru-RU" dirty="0" err="1" smtClean="0"/>
              <a:t>тижні</a:t>
            </a:r>
            <a:r>
              <a:rPr lang="ru-RU" dirty="0" smtClean="0"/>
              <a:t>, для </a:t>
            </a:r>
            <a:r>
              <a:rPr lang="ru-RU" dirty="0" err="1" smtClean="0"/>
              <a:t>всеїдних</a:t>
            </a:r>
            <a:r>
              <a:rPr lang="ru-RU" dirty="0" smtClean="0"/>
              <a:t> - 3-4 </a:t>
            </a:r>
            <a:r>
              <a:rPr lang="ru-RU" dirty="0" err="1" smtClean="0"/>
              <a:t>тижні</a:t>
            </a:r>
            <a:r>
              <a:rPr lang="ru-RU" dirty="0" smtClean="0"/>
              <a:t>, для </a:t>
            </a:r>
            <a:r>
              <a:rPr lang="ru-RU" dirty="0" err="1" smtClean="0"/>
              <a:t>детритоядних</a:t>
            </a:r>
            <a:r>
              <a:rPr lang="ru-RU" dirty="0" smtClean="0"/>
              <a:t> - 4-5 </a:t>
            </a:r>
            <a:r>
              <a:rPr lang="ru-RU" dirty="0" err="1" smtClean="0"/>
              <a:t>тижнів</a:t>
            </a:r>
            <a:r>
              <a:rPr lang="ru-RU" dirty="0" smtClean="0"/>
              <a:t>, для </a:t>
            </a:r>
            <a:r>
              <a:rPr lang="ru-RU" dirty="0" err="1" smtClean="0"/>
              <a:t>хижаків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2 до 4 </a:t>
            </a:r>
            <a:r>
              <a:rPr lang="ru-RU" dirty="0" err="1" smtClean="0"/>
              <a:t>місяців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134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8363272" cy="1872208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uk-UA" sz="3800" dirty="0"/>
              <a:t>Розмір </a:t>
            </a:r>
            <a:r>
              <a:rPr lang="uk-UA" sz="3800" b="1" dirty="0"/>
              <a:t>врожаю біомаси на </a:t>
            </a:r>
            <a:r>
              <a:rPr lang="uk-UA" sz="3800" b="1" dirty="0" smtClean="0"/>
              <a:t>кореню</a:t>
            </a:r>
            <a:r>
              <a:rPr lang="uk-UA" sz="3800" dirty="0" smtClean="0"/>
              <a:t>(загальна </a:t>
            </a:r>
            <a:r>
              <a:rPr lang="uk-UA" sz="3800" dirty="0"/>
              <a:t>суха маса всіх організмів), який може підтримуватися постійним потоком енергії крізь харчовий </a:t>
            </a:r>
            <a:r>
              <a:rPr lang="uk-UA" sz="3800" dirty="0" smtClean="0"/>
              <a:t>ланцюг, </a:t>
            </a:r>
            <a:r>
              <a:rPr lang="uk-UA" sz="3800" dirty="0"/>
              <a:t>залежить від розміру особин.  </a:t>
            </a:r>
            <a:endParaRPr lang="uk-UA" sz="3800" dirty="0" smtClean="0"/>
          </a:p>
          <a:p>
            <a:pPr algn="just"/>
            <a:r>
              <a:rPr lang="uk-UA" sz="3800" dirty="0" smtClean="0"/>
              <a:t>Чим </a:t>
            </a:r>
            <a:r>
              <a:rPr lang="uk-UA" sz="3800" dirty="0"/>
              <a:t>менше організм, тим вище його питомий метаболізм і тим менше біомаса, яка може підтримуватися на даному трофічному рівні</a:t>
            </a:r>
            <a:r>
              <a:rPr lang="uk-UA" sz="3800" dirty="0" smtClean="0"/>
              <a:t>.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372200" y="3041201"/>
            <a:ext cx="2592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Так, </a:t>
            </a:r>
            <a:r>
              <a:rPr lang="ru-RU" dirty="0" err="1" smtClean="0"/>
              <a:t>врожай</a:t>
            </a:r>
            <a:r>
              <a:rPr lang="ru-RU" dirty="0" smtClean="0"/>
              <a:t> </a:t>
            </a:r>
            <a:r>
              <a:rPr lang="ru-RU" dirty="0" err="1" smtClean="0"/>
              <a:t>фітопланктону</a:t>
            </a:r>
            <a:r>
              <a:rPr lang="ru-RU" dirty="0" smtClean="0"/>
              <a:t> буде </a:t>
            </a:r>
            <a:r>
              <a:rPr lang="ru-RU" dirty="0" err="1" smtClean="0"/>
              <a:t>набагато</a:t>
            </a:r>
            <a:r>
              <a:rPr lang="ru-RU" dirty="0" smtClean="0"/>
              <a:t> </a:t>
            </a:r>
            <a:r>
              <a:rPr lang="ru-RU" dirty="0" err="1" smtClean="0"/>
              <a:t>нижче</a:t>
            </a:r>
            <a:r>
              <a:rPr lang="ru-RU" dirty="0" smtClean="0"/>
              <a:t> </a:t>
            </a:r>
            <a:r>
              <a:rPr lang="ru-RU" dirty="0" err="1" smtClean="0"/>
              <a:t>врожаю</a:t>
            </a:r>
            <a:r>
              <a:rPr lang="ru-RU" dirty="0" smtClean="0"/>
              <a:t> дерев, </a:t>
            </a:r>
            <a:r>
              <a:rPr lang="ru-RU" dirty="0" err="1" smtClean="0"/>
              <a:t>хоча</a:t>
            </a:r>
            <a:r>
              <a:rPr lang="ru-RU" dirty="0" smtClean="0"/>
              <a:t> </a:t>
            </a:r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групи</a:t>
            </a:r>
            <a:r>
              <a:rPr lang="ru-RU" dirty="0" smtClean="0"/>
              <a:t> </a:t>
            </a:r>
            <a:r>
              <a:rPr lang="ru-RU" dirty="0" err="1" smtClean="0"/>
              <a:t>займають</a:t>
            </a:r>
            <a:r>
              <a:rPr lang="ru-RU" dirty="0" smtClean="0"/>
              <a:t> </a:t>
            </a:r>
            <a:r>
              <a:rPr lang="ru-RU" dirty="0" err="1" smtClean="0"/>
              <a:t>однакові</a:t>
            </a:r>
            <a:r>
              <a:rPr lang="ru-RU" dirty="0" smtClean="0"/>
              <a:t> </a:t>
            </a:r>
            <a:r>
              <a:rPr lang="ru-RU" dirty="0" err="1" smtClean="0"/>
              <a:t>трофічні</a:t>
            </a:r>
            <a:r>
              <a:rPr lang="ru-RU" dirty="0" smtClean="0"/>
              <a:t> </a:t>
            </a:r>
            <a:r>
              <a:rPr lang="ru-RU" dirty="0" err="1" smtClean="0"/>
              <a:t>рівні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25" y="2117276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85" y="2060767"/>
            <a:ext cx="2805047" cy="187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282" y="4800354"/>
            <a:ext cx="2605218" cy="163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27" y="4627897"/>
            <a:ext cx="2349873" cy="180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Нашивка 11"/>
          <p:cNvSpPr/>
          <p:nvPr/>
        </p:nvSpPr>
        <p:spPr>
          <a:xfrm>
            <a:off x="3059832" y="5437657"/>
            <a:ext cx="360040" cy="36004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91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pPr lvl="0"/>
            <a:r>
              <a:rPr lang="uk-UA" sz="2800" b="1" i="1" dirty="0"/>
              <a:t>Екологічні піраміди і енергія харчових </a:t>
            </a:r>
            <a:r>
              <a:rPr lang="uk-UA" sz="2800" b="1" i="1" dirty="0" smtClean="0"/>
              <a:t>ланцюгів</a:t>
            </a:r>
            <a:endParaRPr lang="ru-RU" sz="28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4647565"/>
              </p:ext>
            </p:extLst>
          </p:nvPr>
        </p:nvGraphicFramePr>
        <p:xfrm>
          <a:off x="0" y="332656"/>
          <a:ext cx="9144000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42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4334632" cy="407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" t="10757"/>
          <a:stretch/>
        </p:blipFill>
        <p:spPr bwMode="auto">
          <a:xfrm>
            <a:off x="323528" y="188640"/>
            <a:ext cx="3960440" cy="269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7" r="11242"/>
          <a:stretch/>
        </p:blipFill>
        <p:spPr bwMode="auto">
          <a:xfrm>
            <a:off x="24975" y="3421438"/>
            <a:ext cx="4258994" cy="294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77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>
            <a:normAutofit/>
          </a:bodyPr>
          <a:lstStyle/>
          <a:p>
            <a:r>
              <a:rPr lang="uk-UA" sz="2400" b="1" dirty="0" smtClean="0"/>
              <a:t>Кількість </a:t>
            </a:r>
            <a:r>
              <a:rPr lang="uk-UA" sz="2400" b="1" dirty="0"/>
              <a:t>трофічних рівнів</a:t>
            </a:r>
            <a:endParaRPr lang="ru-RU" sz="2400" b="1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80728"/>
            <a:ext cx="4935342" cy="119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911401"/>
              </p:ext>
            </p:extLst>
          </p:nvPr>
        </p:nvGraphicFramePr>
        <p:xfrm>
          <a:off x="179513" y="2442744"/>
          <a:ext cx="8856984" cy="2899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Документ" r:id="rId4" imgW="6270532" imgH="2053208" progId="Word.Document.12">
                  <p:embed/>
                </p:oleObj>
              </mc:Choice>
              <mc:Fallback>
                <p:oleObj name="Документ" r:id="rId4" imgW="6270532" imgH="205320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513" y="2442744"/>
                        <a:ext cx="8856984" cy="2899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91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66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435280" cy="59375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dirty="0" smtClean="0"/>
              <a:t>Екосистема  - відкрита термодинамічна система.</a:t>
            </a:r>
          </a:p>
          <a:p>
            <a:pPr marL="0" indent="0">
              <a:buNone/>
            </a:pPr>
            <a:endParaRPr lang="uk-UA" sz="2800" dirty="0" smtClean="0"/>
          </a:p>
          <a:p>
            <a:pPr marL="0" indent="0" algn="just">
              <a:buNone/>
            </a:pPr>
            <a:r>
              <a:rPr lang="uk-UA" sz="2400" dirty="0" smtClean="0"/>
              <a:t>Обмін </a:t>
            </a:r>
            <a:r>
              <a:rPr lang="uk-UA" sz="2400" dirty="0"/>
              <a:t>з навколишнім середовищем енергією і речовиною </a:t>
            </a:r>
            <a:r>
              <a:rPr lang="uk-UA" sz="2400" dirty="0" smtClean="0"/>
              <a:t>відповідає  </a:t>
            </a:r>
            <a:r>
              <a:rPr lang="uk-UA" sz="2400" b="1" dirty="0" smtClean="0"/>
              <a:t>законам </a:t>
            </a:r>
            <a:r>
              <a:rPr lang="uk-UA" sz="2400" b="1" dirty="0"/>
              <a:t>термодинаміки</a:t>
            </a:r>
            <a:r>
              <a:rPr lang="uk-UA" sz="2400" dirty="0" smtClean="0"/>
              <a:t>:</a:t>
            </a:r>
          </a:p>
          <a:p>
            <a:pPr marL="0" indent="0">
              <a:buNone/>
            </a:pPr>
            <a:endParaRPr lang="uk-UA" sz="2400" dirty="0" smtClean="0"/>
          </a:p>
          <a:p>
            <a:pPr marL="0" indent="0">
              <a:buNone/>
            </a:pPr>
            <a:r>
              <a:rPr lang="uk-UA" sz="2400" dirty="0" smtClean="0"/>
              <a:t> </a:t>
            </a:r>
            <a:r>
              <a:rPr lang="uk-UA" sz="2400" dirty="0"/>
              <a:t>1</a:t>
            </a:r>
            <a:r>
              <a:rPr lang="uk-UA" sz="2400" b="1" dirty="0"/>
              <a:t>. Енергія переходить з однієї форми в іншу, але не зникає. </a:t>
            </a:r>
            <a:endParaRPr lang="uk-UA" sz="2400" b="1" dirty="0" smtClean="0"/>
          </a:p>
          <a:p>
            <a:pPr marL="0" indent="0">
              <a:buNone/>
            </a:pPr>
            <a:endParaRPr lang="uk-UA" sz="2400" b="1" dirty="0" smtClean="0"/>
          </a:p>
          <a:p>
            <a:pPr marL="0" indent="0" algn="just">
              <a:buNone/>
            </a:pPr>
            <a:r>
              <a:rPr lang="uk-UA" sz="2400" b="1" dirty="0" smtClean="0"/>
              <a:t>2. </a:t>
            </a:r>
            <a:r>
              <a:rPr lang="uk-UA" sz="2400" b="1" dirty="0"/>
              <a:t>Ефективність перетворення кінетичної енергії (</a:t>
            </a:r>
            <a:r>
              <a:rPr lang="uk-UA" sz="2400" b="1" dirty="0" err="1"/>
              <a:t>енергії</a:t>
            </a:r>
            <a:r>
              <a:rPr lang="uk-UA" sz="2400" b="1" dirty="0"/>
              <a:t> квантів світла) в потенційну (енергію хімічних зв'язків) завжди менше 100%.  </a:t>
            </a:r>
            <a:endParaRPr lang="ru-RU" sz="2400" b="1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23"/>
          <a:stretch/>
        </p:blipFill>
        <p:spPr bwMode="auto">
          <a:xfrm>
            <a:off x="1115616" y="4812093"/>
            <a:ext cx="3000375" cy="127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21088"/>
            <a:ext cx="2934121" cy="245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28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96262"/>
            <a:ext cx="4082574" cy="215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2286178" cy="1712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825804"/>
            <a:ext cx="4581162" cy="242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036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151964" cy="514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476" y="2348880"/>
            <a:ext cx="3843748" cy="401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94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52" y="908720"/>
            <a:ext cx="885474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76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9"/>
            <a:ext cx="8157592" cy="10081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 smtClean="0"/>
              <a:t>Для </a:t>
            </a:r>
            <a:r>
              <a:rPr lang="uk-UA" sz="2400" dirty="0"/>
              <a:t>продуктивності екосистеми і для кругообігу біогенних елементів в ній </a:t>
            </a:r>
            <a:r>
              <a:rPr lang="uk-UA" sz="2400" dirty="0" smtClean="0"/>
              <a:t>найважливіше</a:t>
            </a:r>
            <a:endParaRPr lang="uk-UA" sz="2400" dirty="0"/>
          </a:p>
          <a:p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63825772"/>
              </p:ext>
            </p:extLst>
          </p:nvPr>
        </p:nvGraphicFramePr>
        <p:xfrm>
          <a:off x="179512" y="476672"/>
          <a:ext cx="8712968" cy="651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737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rmAutofit/>
          </a:bodyPr>
          <a:lstStyle/>
          <a:p>
            <a:r>
              <a:rPr lang="uk-UA" sz="2800" b="1" i="1" dirty="0" smtClean="0"/>
              <a:t>Концепція продуктивності</a:t>
            </a:r>
            <a:endParaRPr lang="ru-RU" sz="28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5399802"/>
              </p:ext>
            </p:extLst>
          </p:nvPr>
        </p:nvGraphicFramePr>
        <p:xfrm>
          <a:off x="179512" y="836712"/>
          <a:ext cx="850728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764705"/>
            <a:ext cx="3707904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err="1" smtClean="0"/>
              <a:t>Продуктивність</a:t>
            </a:r>
            <a:r>
              <a:rPr lang="ru-RU" sz="1400" b="1" dirty="0" smtClean="0"/>
              <a:t> </a:t>
            </a:r>
            <a:r>
              <a:rPr lang="ru-RU" sz="1400" dirty="0" smtClean="0"/>
              <a:t>-</a:t>
            </a:r>
            <a:r>
              <a:rPr lang="ru-RU" sz="1400" dirty="0" err="1" smtClean="0"/>
              <a:t>швидкість</a:t>
            </a:r>
            <a:r>
              <a:rPr lang="ru-RU" sz="1400" dirty="0" smtClean="0"/>
              <a:t> </a:t>
            </a:r>
            <a:r>
              <a:rPr lang="ru-RU" sz="1400" dirty="0" err="1" smtClean="0"/>
              <a:t>накопичування</a:t>
            </a:r>
            <a:r>
              <a:rPr lang="ru-RU" sz="1400" dirty="0" smtClean="0"/>
              <a:t> </a:t>
            </a:r>
            <a:r>
              <a:rPr lang="ru-RU" sz="1400" dirty="0" err="1" smtClean="0"/>
              <a:t>органічної</a:t>
            </a:r>
            <a:r>
              <a:rPr lang="ru-RU" sz="1400" dirty="0" smtClean="0"/>
              <a:t> </a:t>
            </a:r>
            <a:r>
              <a:rPr lang="ru-RU" sz="1400" dirty="0" err="1" smtClean="0"/>
              <a:t>речовини</a:t>
            </a:r>
            <a:r>
              <a:rPr lang="ru-RU" sz="1400" dirty="0" smtClean="0"/>
              <a:t> в </a:t>
            </a:r>
            <a:r>
              <a:rPr lang="ru-RU" sz="1400" dirty="0" err="1" smtClean="0"/>
              <a:t>одиницях</a:t>
            </a:r>
            <a:r>
              <a:rPr lang="ru-RU" sz="1400" dirty="0" smtClean="0"/>
              <a:t> </a:t>
            </a:r>
            <a:r>
              <a:rPr lang="ru-RU" sz="1400" dirty="0" err="1" smtClean="0"/>
              <a:t>маси</a:t>
            </a:r>
            <a:r>
              <a:rPr lang="ru-RU" sz="1400" dirty="0" smtClean="0"/>
              <a:t> </a:t>
            </a:r>
            <a:r>
              <a:rPr lang="ru-RU" sz="1400" dirty="0" err="1" smtClean="0"/>
              <a:t>або</a:t>
            </a:r>
            <a:r>
              <a:rPr lang="ru-RU" sz="1400" dirty="0" smtClean="0"/>
              <a:t> </a:t>
            </a:r>
            <a:r>
              <a:rPr lang="ru-RU" sz="1400" dirty="0" err="1" smtClean="0"/>
              <a:t>енергії</a:t>
            </a:r>
            <a:r>
              <a:rPr lang="ru-RU" sz="1400" dirty="0" smtClean="0"/>
              <a:t> на </a:t>
            </a:r>
            <a:r>
              <a:rPr lang="ru-RU" sz="1400" dirty="0" err="1" smtClean="0"/>
              <a:t>одиниці</a:t>
            </a:r>
            <a:r>
              <a:rPr lang="ru-RU" sz="1400" dirty="0" smtClean="0"/>
              <a:t> </a:t>
            </a:r>
            <a:r>
              <a:rPr lang="ru-RU" sz="1400" dirty="0" err="1" smtClean="0"/>
              <a:t>площі</a:t>
            </a:r>
            <a:r>
              <a:rPr lang="ru-RU" sz="1400" dirty="0" smtClean="0"/>
              <a:t> за </a:t>
            </a:r>
            <a:r>
              <a:rPr lang="ru-RU" sz="1400" dirty="0" err="1" smtClean="0"/>
              <a:t>одиницю</a:t>
            </a:r>
            <a:r>
              <a:rPr lang="ru-RU" sz="1400" dirty="0" smtClean="0"/>
              <a:t> часу. </a:t>
            </a:r>
            <a:r>
              <a:rPr lang="ru-RU" sz="1400" b="1" dirty="0" err="1" smtClean="0"/>
              <a:t>Продукція</a:t>
            </a:r>
            <a:r>
              <a:rPr lang="ru-RU" sz="1400" b="1" dirty="0" smtClean="0"/>
              <a:t> </a:t>
            </a:r>
            <a:r>
              <a:rPr lang="ru-RU" sz="1400" dirty="0" smtClean="0"/>
              <a:t> - </a:t>
            </a:r>
            <a:r>
              <a:rPr lang="ru-RU" sz="1400" dirty="0" err="1" smtClean="0"/>
              <a:t>кількість</a:t>
            </a:r>
            <a:r>
              <a:rPr lang="ru-RU" sz="1400" dirty="0" smtClean="0"/>
              <a:t> </a:t>
            </a:r>
            <a:r>
              <a:rPr lang="ru-RU" sz="1400" dirty="0" err="1" smtClean="0"/>
              <a:t>органічної</a:t>
            </a:r>
            <a:r>
              <a:rPr lang="ru-RU" sz="1400" dirty="0" smtClean="0"/>
              <a:t> </a:t>
            </a:r>
            <a:r>
              <a:rPr lang="ru-RU" sz="1400" dirty="0" err="1" smtClean="0"/>
              <a:t>речовини</a:t>
            </a:r>
            <a:r>
              <a:rPr lang="ru-RU" sz="1400" dirty="0" smtClean="0"/>
              <a:t>, </a:t>
            </a:r>
            <a:r>
              <a:rPr lang="ru-RU" sz="1400" dirty="0" err="1" smtClean="0"/>
              <a:t>накопиченої</a:t>
            </a:r>
            <a:r>
              <a:rPr lang="ru-RU" sz="1400" dirty="0" smtClean="0"/>
              <a:t> в </a:t>
            </a:r>
            <a:r>
              <a:rPr lang="ru-RU" sz="1400" dirty="0" err="1" smtClean="0"/>
              <a:t>одиницях</a:t>
            </a:r>
            <a:r>
              <a:rPr lang="ru-RU" sz="1400" dirty="0" smtClean="0"/>
              <a:t> </a:t>
            </a:r>
            <a:r>
              <a:rPr lang="ru-RU" sz="1400" dirty="0" err="1" smtClean="0"/>
              <a:t>маси</a:t>
            </a:r>
            <a:r>
              <a:rPr lang="ru-RU" sz="1400" dirty="0" smtClean="0"/>
              <a:t> </a:t>
            </a:r>
            <a:r>
              <a:rPr lang="ru-RU" sz="1400" dirty="0" err="1" smtClean="0"/>
              <a:t>або</a:t>
            </a:r>
            <a:r>
              <a:rPr lang="ru-RU" sz="1400" dirty="0" smtClean="0"/>
              <a:t> </a:t>
            </a:r>
            <a:r>
              <a:rPr lang="ru-RU" sz="1400" dirty="0" err="1" smtClean="0"/>
              <a:t>енергії</a:t>
            </a:r>
            <a:r>
              <a:rPr lang="ru-RU" sz="1400" dirty="0" smtClean="0"/>
              <a:t> на </a:t>
            </a:r>
            <a:r>
              <a:rPr lang="ru-RU" sz="1400" dirty="0" err="1" smtClean="0"/>
              <a:t>одиницю</a:t>
            </a:r>
            <a:r>
              <a:rPr lang="ru-RU" sz="1400" dirty="0" smtClean="0"/>
              <a:t> </a:t>
            </a:r>
            <a:r>
              <a:rPr lang="ru-RU" sz="1400" dirty="0" err="1" smtClean="0"/>
              <a:t>площі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5558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Від</a:t>
            </a:r>
            <a:r>
              <a:rPr lang="ru-RU" sz="2400" dirty="0" smtClean="0"/>
              <a:t> </a:t>
            </a:r>
            <a:r>
              <a:rPr lang="ru-RU" sz="2400" dirty="0" err="1" smtClean="0"/>
              <a:t>чого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залежить</a:t>
            </a:r>
            <a:r>
              <a:rPr lang="ru-RU" sz="2400" dirty="0" smtClean="0"/>
              <a:t> величина </a:t>
            </a:r>
            <a:r>
              <a:rPr lang="ru-RU" sz="2400" dirty="0" err="1" smtClean="0"/>
              <a:t>первинної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продукції</a:t>
            </a:r>
            <a:r>
              <a:rPr lang="ru-RU" sz="2400" dirty="0" smtClean="0"/>
              <a:t>?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8567563"/>
              </p:ext>
            </p:extLst>
          </p:nvPr>
        </p:nvGraphicFramePr>
        <p:xfrm>
          <a:off x="780728" y="980728"/>
          <a:ext cx="8363272" cy="5289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40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</TotalTime>
  <Words>847</Words>
  <Application>Microsoft Office PowerPoint</Application>
  <PresentationFormat>Экран (4:3)</PresentationFormat>
  <Paragraphs>106</Paragraphs>
  <Slides>28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Тема Office</vt:lpstr>
      <vt:lpstr>Документ Microsoft Word</vt:lpstr>
      <vt:lpstr>ЕНЕРГЕТИЧНА ХАРАКТЕРИСТИКА ЕКОСИСТЕМ</vt:lpstr>
      <vt:lpstr>План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Концепція продуктивності</vt:lpstr>
      <vt:lpstr>Від чого залежить величина первинної продукції?</vt:lpstr>
      <vt:lpstr>Первинна продуктивність екосистем</vt:lpstr>
      <vt:lpstr>Презентация PowerPoint</vt:lpstr>
      <vt:lpstr>Презентация PowerPoint</vt:lpstr>
      <vt:lpstr>Потік енергії крізь екосистему</vt:lpstr>
      <vt:lpstr>Універсальна модель потоку енергії крізь окремий компонент екосистеми</vt:lpstr>
      <vt:lpstr>Трофічна структура біоценозів</vt:lpstr>
      <vt:lpstr>Презентация PowerPoint</vt:lpstr>
      <vt:lpstr>Двоканальність потоку енергії крізь екосистему</vt:lpstr>
      <vt:lpstr>Презентация PowerPoint</vt:lpstr>
      <vt:lpstr>Презентация PowerPoint</vt:lpstr>
      <vt:lpstr>Презентация PowerPoint</vt:lpstr>
      <vt:lpstr> На першому трофічному рівні поглинається близько 50% падаючого світла, а перетворюється в енергію всього 1% поглинутої світлової енергії.    Вторинна продуктивність (Р2 і Р3) на кожному наступному трофічному рівні консументів становить близько 10% попереднього, хоча на рівні хижаків ефективність може бути вище (20%).   В цілому, ефективність переносу  залежить від поживної цінності джерела енергії.</vt:lpstr>
      <vt:lpstr>Ефективність переносу енергії</vt:lpstr>
      <vt:lpstr>Методи вивчення і виявлення харчових ланцюгів і оцінки швидкості потоку енергії</vt:lpstr>
      <vt:lpstr>Презентация PowerPoint</vt:lpstr>
      <vt:lpstr>Екологічні піраміди і енергія харчових ланцюгів</vt:lpstr>
      <vt:lpstr>Презентация PowerPoint</vt:lpstr>
      <vt:lpstr>Кількість трофічних рівнів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ЕНЕРГЕТИЧНА ХАРАКТЕРИСТИКА ЕКОСИСТЕМ</dc:title>
  <dc:creator>александр</dc:creator>
  <cp:keywords>helenVoit</cp:keywords>
  <cp:lastModifiedBy>александр</cp:lastModifiedBy>
  <cp:revision>44</cp:revision>
  <dcterms:created xsi:type="dcterms:W3CDTF">2018-11-15T07:35:29Z</dcterms:created>
  <dcterms:modified xsi:type="dcterms:W3CDTF">2018-11-15T19:23:47Z</dcterms:modified>
</cp:coreProperties>
</file>