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handoutMasterIdLst>
    <p:handoutMasterId r:id="rId20"/>
  </p:handoutMasterIdLst>
  <p:sldIdLst>
    <p:sldId id="327" r:id="rId2"/>
    <p:sldId id="265" r:id="rId3"/>
    <p:sldId id="267" r:id="rId4"/>
    <p:sldId id="289" r:id="rId5"/>
    <p:sldId id="353" r:id="rId6"/>
    <p:sldId id="352" r:id="rId7"/>
    <p:sldId id="354" r:id="rId8"/>
    <p:sldId id="350" r:id="rId9"/>
    <p:sldId id="355" r:id="rId10"/>
    <p:sldId id="356" r:id="rId11"/>
    <p:sldId id="358" r:id="rId12"/>
    <p:sldId id="360" r:id="rId13"/>
    <p:sldId id="363" r:id="rId14"/>
    <p:sldId id="362" r:id="rId15"/>
    <p:sldId id="365" r:id="rId16"/>
    <p:sldId id="364" r:id="rId17"/>
    <p:sldId id="366" r:id="rId18"/>
  </p:sldIdLst>
  <p:sldSz cx="12192000" cy="6858000"/>
  <p:notesSz cx="7104063" cy="10234613"/>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800"/>
    <a:srgbClr val="0191C0"/>
    <a:srgbClr val="C80D2F"/>
    <a:srgbClr val="A67070"/>
    <a:srgbClr val="F9E9E9"/>
    <a:srgbClr val="D2DA7A"/>
    <a:srgbClr val="9AB5C5"/>
    <a:srgbClr val="3366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72538" autoAdjust="0"/>
  </p:normalViewPr>
  <p:slideViewPr>
    <p:cSldViewPr>
      <p:cViewPr varScale="1">
        <p:scale>
          <a:sx n="80" d="100"/>
          <a:sy n="80" d="100"/>
        </p:scale>
        <p:origin x="-1662"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3930"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kobox.ekodoma.local\DFSData\A_Esosie_projekti\Starptautiskie_projekti\2018_GIZ-Ukraine-EA-Training\TrainingModules\2-MODULE-TechnicalAspects\2.2-AirConditioning-ElectricityUse-ResourceManagement\2_2_2_UseElectricityBuilding\2.2.2.charts-calculation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kobox.ekodoma.local\DFSData\A_Esosie_projekti\Starptautiskie_projekti\2018_GIZ-Ukraine-EA-Training\TrainingModules\2-MODULE-TechnicalAspects\2.2-AirConditioning-ElectricityUse-ResourceManagement\2_2_2_UseElectricityBuilding\2.2.2.charts-calculation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kobox.ekodoma.local\DFSData\A_Esosie_projekti\Starptautiskie_projekti\2018_GIZ-Ukraine-EA-Training\TrainingModules\2-MODULE-TechnicalAspects\2.2-AirConditioning-ElectricityUse-ResourceManagement\2_2_2_UseElectricityBuilding\2.2.2.charts-calculation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kobox.ekodoma.local\DFSData\A_Esosie_projekti\Starptautiskie_projekti\2018_GIZ-Ukraine-EA-Training\TrainingModules\2-MODULE-TechnicalAspects\2.2-AirConditioning-ElectricityUse-ResourceManagement\2_2_2_UseElectricityBuilding\2.2.2.charts-calculation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kobox.ekodoma.local\DFSData\A_Esosie_projekti\Starptautiskie_projekti\2018_GIZ-Ukraine-EA-Training\TrainingModules\2-MODULE-TechnicalAspects\2.2-AirConditioning-ElectricityUse-ResourceManagement\2_2_2_UseElectricityBuilding\2.2.2.charts-calcul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81412210142576E-2"/>
          <c:y val="9.2044707429322817E-2"/>
          <c:w val="0.86185047889478095"/>
          <c:h val="0.82786790704416391"/>
        </c:manualLayout>
      </c:layout>
      <c:areaChart>
        <c:grouping val="standard"/>
        <c:varyColors val="0"/>
        <c:ser>
          <c:idx val="0"/>
          <c:order val="0"/>
          <c:spPr>
            <a:solidFill>
              <a:srgbClr val="DCC6C6"/>
            </a:solidFill>
            <a:ln w="15875">
              <a:solidFill>
                <a:schemeClr val="bg1">
                  <a:lumMod val="50000"/>
                </a:schemeClr>
              </a:solidFill>
            </a:ln>
            <a:effectLst/>
          </c:spPr>
          <c:val>
            <c:numRef>
              <c:f>profiles!$D$4:$D$675</c:f>
              <c:numCache>
                <c:formatCode>0.0</c:formatCode>
                <c:ptCount val="67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4.0599999999999996</c:v>
                </c:pt>
                <c:pt idx="25">
                  <c:v>4.01</c:v>
                </c:pt>
                <c:pt idx="26">
                  <c:v>4.09</c:v>
                </c:pt>
                <c:pt idx="27">
                  <c:v>4.09</c:v>
                </c:pt>
                <c:pt idx="28">
                  <c:v>4.0999999999999996</c:v>
                </c:pt>
                <c:pt idx="29">
                  <c:v>4</c:v>
                </c:pt>
                <c:pt idx="30">
                  <c:v>4.0999999999999996</c:v>
                </c:pt>
                <c:pt idx="31">
                  <c:v>4</c:v>
                </c:pt>
                <c:pt idx="32">
                  <c:v>4.09</c:v>
                </c:pt>
                <c:pt idx="33">
                  <c:v>4.0999999999999996</c:v>
                </c:pt>
                <c:pt idx="34">
                  <c:v>4.03</c:v>
                </c:pt>
                <c:pt idx="35">
                  <c:v>4</c:v>
                </c:pt>
                <c:pt idx="36">
                  <c:v>4</c:v>
                </c:pt>
                <c:pt idx="37">
                  <c:v>4.07</c:v>
                </c:pt>
                <c:pt idx="38">
                  <c:v>4.08</c:v>
                </c:pt>
                <c:pt idx="39">
                  <c:v>4.03</c:v>
                </c:pt>
                <c:pt idx="40">
                  <c:v>4.05</c:v>
                </c:pt>
                <c:pt idx="41">
                  <c:v>4.09</c:v>
                </c:pt>
                <c:pt idx="42">
                  <c:v>4.09</c:v>
                </c:pt>
                <c:pt idx="43">
                  <c:v>4.01</c:v>
                </c:pt>
                <c:pt idx="44">
                  <c:v>4</c:v>
                </c:pt>
                <c:pt idx="45">
                  <c:v>4</c:v>
                </c:pt>
                <c:pt idx="46">
                  <c:v>4.08</c:v>
                </c:pt>
                <c:pt idx="47">
                  <c:v>4.04</c:v>
                </c:pt>
                <c:pt idx="48">
                  <c:v>4.03</c:v>
                </c:pt>
                <c:pt idx="49">
                  <c:v>4.09</c:v>
                </c:pt>
                <c:pt idx="50">
                  <c:v>4</c:v>
                </c:pt>
                <c:pt idx="51">
                  <c:v>4.0599999999999996</c:v>
                </c:pt>
                <c:pt idx="52">
                  <c:v>4.01</c:v>
                </c:pt>
                <c:pt idx="53">
                  <c:v>4.0599999999999996</c:v>
                </c:pt>
                <c:pt idx="54">
                  <c:v>4.04</c:v>
                </c:pt>
                <c:pt idx="55">
                  <c:v>4.04</c:v>
                </c:pt>
                <c:pt idx="56">
                  <c:v>4.03</c:v>
                </c:pt>
                <c:pt idx="57">
                  <c:v>4</c:v>
                </c:pt>
                <c:pt idx="58">
                  <c:v>4.05</c:v>
                </c:pt>
                <c:pt idx="59">
                  <c:v>4.0199999999999996</c:v>
                </c:pt>
                <c:pt idx="60">
                  <c:v>4</c:v>
                </c:pt>
                <c:pt idx="61">
                  <c:v>4.05</c:v>
                </c:pt>
                <c:pt idx="62">
                  <c:v>4</c:v>
                </c:pt>
                <c:pt idx="63">
                  <c:v>4.07</c:v>
                </c:pt>
                <c:pt idx="64">
                  <c:v>4.04</c:v>
                </c:pt>
                <c:pt idx="65">
                  <c:v>4.03</c:v>
                </c:pt>
                <c:pt idx="66">
                  <c:v>4.03</c:v>
                </c:pt>
                <c:pt idx="67">
                  <c:v>4.01</c:v>
                </c:pt>
                <c:pt idx="68">
                  <c:v>4.0199999999999996</c:v>
                </c:pt>
                <c:pt idx="69">
                  <c:v>4.09</c:v>
                </c:pt>
                <c:pt idx="70">
                  <c:v>4.03</c:v>
                </c:pt>
                <c:pt idx="71">
                  <c:v>4.0199999999999996</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4.09</c:v>
                </c:pt>
                <c:pt idx="121">
                  <c:v>4.0199999999999996</c:v>
                </c:pt>
                <c:pt idx="122">
                  <c:v>4.0999999999999996</c:v>
                </c:pt>
                <c:pt idx="123">
                  <c:v>4.0599999999999996</c:v>
                </c:pt>
                <c:pt idx="124">
                  <c:v>4</c:v>
                </c:pt>
                <c:pt idx="125">
                  <c:v>4.04</c:v>
                </c:pt>
                <c:pt idx="126">
                  <c:v>4.0999999999999996</c:v>
                </c:pt>
                <c:pt idx="127">
                  <c:v>4.07</c:v>
                </c:pt>
                <c:pt idx="128">
                  <c:v>4.09</c:v>
                </c:pt>
                <c:pt idx="129">
                  <c:v>4.01</c:v>
                </c:pt>
                <c:pt idx="130">
                  <c:v>4.03</c:v>
                </c:pt>
                <c:pt idx="131">
                  <c:v>4.07</c:v>
                </c:pt>
                <c:pt idx="132">
                  <c:v>4.07</c:v>
                </c:pt>
                <c:pt idx="133">
                  <c:v>4.0599999999999996</c:v>
                </c:pt>
                <c:pt idx="134">
                  <c:v>4.0199999999999996</c:v>
                </c:pt>
                <c:pt idx="135">
                  <c:v>4.05</c:v>
                </c:pt>
                <c:pt idx="136">
                  <c:v>4.04</c:v>
                </c:pt>
                <c:pt idx="137">
                  <c:v>4.03</c:v>
                </c:pt>
                <c:pt idx="138">
                  <c:v>4.0199999999999996</c:v>
                </c:pt>
                <c:pt idx="139">
                  <c:v>4.03</c:v>
                </c:pt>
                <c:pt idx="140">
                  <c:v>4.01</c:v>
                </c:pt>
                <c:pt idx="141">
                  <c:v>4.08</c:v>
                </c:pt>
                <c:pt idx="142">
                  <c:v>4</c:v>
                </c:pt>
                <c:pt idx="143">
                  <c:v>4.08</c:v>
                </c:pt>
                <c:pt idx="144">
                  <c:v>4.09</c:v>
                </c:pt>
                <c:pt idx="145">
                  <c:v>4.01</c:v>
                </c:pt>
                <c:pt idx="146">
                  <c:v>4.08</c:v>
                </c:pt>
                <c:pt idx="147">
                  <c:v>4.0999999999999996</c:v>
                </c:pt>
                <c:pt idx="148">
                  <c:v>4.03</c:v>
                </c:pt>
                <c:pt idx="149">
                  <c:v>4.0599999999999996</c:v>
                </c:pt>
                <c:pt idx="150">
                  <c:v>4.0599999999999996</c:v>
                </c:pt>
                <c:pt idx="151">
                  <c:v>4.03</c:v>
                </c:pt>
                <c:pt idx="152">
                  <c:v>4.08</c:v>
                </c:pt>
                <c:pt idx="153">
                  <c:v>4.04</c:v>
                </c:pt>
                <c:pt idx="154">
                  <c:v>4.01</c:v>
                </c:pt>
                <c:pt idx="155">
                  <c:v>4.05</c:v>
                </c:pt>
                <c:pt idx="156">
                  <c:v>4.04</c:v>
                </c:pt>
                <c:pt idx="157">
                  <c:v>4.0199999999999996</c:v>
                </c:pt>
                <c:pt idx="158">
                  <c:v>4.09</c:v>
                </c:pt>
                <c:pt idx="159">
                  <c:v>4.08</c:v>
                </c:pt>
                <c:pt idx="160">
                  <c:v>4.03</c:v>
                </c:pt>
                <c:pt idx="161">
                  <c:v>4.03</c:v>
                </c:pt>
                <c:pt idx="162">
                  <c:v>4.0199999999999996</c:v>
                </c:pt>
                <c:pt idx="163">
                  <c:v>4</c:v>
                </c:pt>
                <c:pt idx="164">
                  <c:v>4.0599999999999996</c:v>
                </c:pt>
                <c:pt idx="165">
                  <c:v>4.09</c:v>
                </c:pt>
                <c:pt idx="166">
                  <c:v>4.09</c:v>
                </c:pt>
                <c:pt idx="167">
                  <c:v>4.07</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4.05</c:v>
                </c:pt>
                <c:pt idx="217">
                  <c:v>4.01</c:v>
                </c:pt>
                <c:pt idx="218">
                  <c:v>4.07</c:v>
                </c:pt>
                <c:pt idx="219">
                  <c:v>4.05</c:v>
                </c:pt>
                <c:pt idx="220">
                  <c:v>4.0599999999999996</c:v>
                </c:pt>
                <c:pt idx="221">
                  <c:v>4.01</c:v>
                </c:pt>
                <c:pt idx="222">
                  <c:v>4.01</c:v>
                </c:pt>
                <c:pt idx="223">
                  <c:v>4.0999999999999996</c:v>
                </c:pt>
                <c:pt idx="224">
                  <c:v>4.0999999999999996</c:v>
                </c:pt>
                <c:pt idx="225">
                  <c:v>4.04</c:v>
                </c:pt>
                <c:pt idx="226">
                  <c:v>4.0999999999999996</c:v>
                </c:pt>
                <c:pt idx="227">
                  <c:v>4.04</c:v>
                </c:pt>
                <c:pt idx="228">
                  <c:v>4.03</c:v>
                </c:pt>
                <c:pt idx="229">
                  <c:v>4</c:v>
                </c:pt>
                <c:pt idx="230">
                  <c:v>4.01</c:v>
                </c:pt>
                <c:pt idx="231">
                  <c:v>4.0999999999999996</c:v>
                </c:pt>
                <c:pt idx="232">
                  <c:v>4.03</c:v>
                </c:pt>
                <c:pt idx="233">
                  <c:v>4.0199999999999996</c:v>
                </c:pt>
                <c:pt idx="234">
                  <c:v>4.05</c:v>
                </c:pt>
                <c:pt idx="235">
                  <c:v>4.09</c:v>
                </c:pt>
                <c:pt idx="236">
                  <c:v>4.0999999999999996</c:v>
                </c:pt>
                <c:pt idx="237">
                  <c:v>4.0599999999999996</c:v>
                </c:pt>
                <c:pt idx="238">
                  <c:v>4.09</c:v>
                </c:pt>
                <c:pt idx="239">
                  <c:v>4.01</c:v>
                </c:pt>
                <c:pt idx="240">
                  <c:v>4.09</c:v>
                </c:pt>
                <c:pt idx="241">
                  <c:v>4.09</c:v>
                </c:pt>
                <c:pt idx="242">
                  <c:v>4.01</c:v>
                </c:pt>
                <c:pt idx="243">
                  <c:v>4</c:v>
                </c:pt>
                <c:pt idx="244">
                  <c:v>4.04</c:v>
                </c:pt>
                <c:pt idx="245">
                  <c:v>4.0199999999999996</c:v>
                </c:pt>
                <c:pt idx="246">
                  <c:v>4.0999999999999996</c:v>
                </c:pt>
                <c:pt idx="247">
                  <c:v>4.07</c:v>
                </c:pt>
                <c:pt idx="248">
                  <c:v>4.07</c:v>
                </c:pt>
                <c:pt idx="249">
                  <c:v>4.0599999999999996</c:v>
                </c:pt>
                <c:pt idx="250">
                  <c:v>4.03</c:v>
                </c:pt>
                <c:pt idx="251">
                  <c:v>4.07</c:v>
                </c:pt>
                <c:pt idx="252">
                  <c:v>4.0599999999999996</c:v>
                </c:pt>
                <c:pt idx="253">
                  <c:v>4.0999999999999996</c:v>
                </c:pt>
                <c:pt idx="254">
                  <c:v>4.05</c:v>
                </c:pt>
                <c:pt idx="255">
                  <c:v>4.07</c:v>
                </c:pt>
                <c:pt idx="256">
                  <c:v>4.04</c:v>
                </c:pt>
                <c:pt idx="257">
                  <c:v>4.01</c:v>
                </c:pt>
                <c:pt idx="258">
                  <c:v>4</c:v>
                </c:pt>
                <c:pt idx="259">
                  <c:v>4.09</c:v>
                </c:pt>
                <c:pt idx="260">
                  <c:v>4.01</c:v>
                </c:pt>
                <c:pt idx="261">
                  <c:v>4.01</c:v>
                </c:pt>
                <c:pt idx="262">
                  <c:v>4.04</c:v>
                </c:pt>
                <c:pt idx="263">
                  <c:v>4.04</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4.08</c:v>
                </c:pt>
                <c:pt idx="313">
                  <c:v>4.0599999999999996</c:v>
                </c:pt>
                <c:pt idx="314">
                  <c:v>4.04</c:v>
                </c:pt>
                <c:pt idx="315">
                  <c:v>4.0199999999999996</c:v>
                </c:pt>
                <c:pt idx="316">
                  <c:v>4.0999999999999996</c:v>
                </c:pt>
                <c:pt idx="317">
                  <c:v>4.0199999999999996</c:v>
                </c:pt>
                <c:pt idx="318">
                  <c:v>4.0999999999999996</c:v>
                </c:pt>
                <c:pt idx="319">
                  <c:v>4</c:v>
                </c:pt>
                <c:pt idx="320">
                  <c:v>4.07</c:v>
                </c:pt>
                <c:pt idx="321">
                  <c:v>4.0599999999999996</c:v>
                </c:pt>
                <c:pt idx="322">
                  <c:v>4.0199999999999996</c:v>
                </c:pt>
                <c:pt idx="323">
                  <c:v>4.08</c:v>
                </c:pt>
                <c:pt idx="324">
                  <c:v>4.0199999999999996</c:v>
                </c:pt>
                <c:pt idx="325">
                  <c:v>4.04</c:v>
                </c:pt>
                <c:pt idx="326">
                  <c:v>4</c:v>
                </c:pt>
                <c:pt idx="327">
                  <c:v>4.03</c:v>
                </c:pt>
                <c:pt idx="328">
                  <c:v>4.0199999999999996</c:v>
                </c:pt>
                <c:pt idx="329">
                  <c:v>4.05</c:v>
                </c:pt>
                <c:pt idx="330">
                  <c:v>4.03</c:v>
                </c:pt>
                <c:pt idx="331">
                  <c:v>4.0199999999999996</c:v>
                </c:pt>
                <c:pt idx="332">
                  <c:v>4.0999999999999996</c:v>
                </c:pt>
                <c:pt idx="333">
                  <c:v>4.05</c:v>
                </c:pt>
                <c:pt idx="334">
                  <c:v>4.08</c:v>
                </c:pt>
                <c:pt idx="335">
                  <c:v>4</c:v>
                </c:pt>
                <c:pt idx="336">
                  <c:v>4.03</c:v>
                </c:pt>
                <c:pt idx="337">
                  <c:v>4.0999999999999996</c:v>
                </c:pt>
                <c:pt idx="338">
                  <c:v>4.09</c:v>
                </c:pt>
                <c:pt idx="339">
                  <c:v>4.01</c:v>
                </c:pt>
                <c:pt idx="340">
                  <c:v>4.03</c:v>
                </c:pt>
                <c:pt idx="341">
                  <c:v>4.09</c:v>
                </c:pt>
                <c:pt idx="342">
                  <c:v>4.0999999999999996</c:v>
                </c:pt>
                <c:pt idx="343">
                  <c:v>4.04</c:v>
                </c:pt>
                <c:pt idx="344">
                  <c:v>4.0999999999999996</c:v>
                </c:pt>
                <c:pt idx="345">
                  <c:v>4.05</c:v>
                </c:pt>
                <c:pt idx="346">
                  <c:v>4.04</c:v>
                </c:pt>
                <c:pt idx="347">
                  <c:v>4.05</c:v>
                </c:pt>
                <c:pt idx="348">
                  <c:v>4.0199999999999996</c:v>
                </c:pt>
                <c:pt idx="349">
                  <c:v>4.03</c:v>
                </c:pt>
                <c:pt idx="350">
                  <c:v>4.04</c:v>
                </c:pt>
                <c:pt idx="351">
                  <c:v>4.01</c:v>
                </c:pt>
                <c:pt idx="352">
                  <c:v>4.09</c:v>
                </c:pt>
                <c:pt idx="353">
                  <c:v>4.0599999999999996</c:v>
                </c:pt>
                <c:pt idx="354">
                  <c:v>4.0999999999999996</c:v>
                </c:pt>
                <c:pt idx="355">
                  <c:v>4.05</c:v>
                </c:pt>
                <c:pt idx="356">
                  <c:v>4.0199999999999996</c:v>
                </c:pt>
                <c:pt idx="357">
                  <c:v>4</c:v>
                </c:pt>
                <c:pt idx="358">
                  <c:v>4.07</c:v>
                </c:pt>
                <c:pt idx="359">
                  <c:v>4.0999999999999996</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4.05</c:v>
                </c:pt>
                <c:pt idx="409">
                  <c:v>4.0999999999999996</c:v>
                </c:pt>
                <c:pt idx="410">
                  <c:v>4.04</c:v>
                </c:pt>
                <c:pt idx="411">
                  <c:v>4.0999999999999996</c:v>
                </c:pt>
                <c:pt idx="412">
                  <c:v>4.08</c:v>
                </c:pt>
                <c:pt idx="413">
                  <c:v>4.03</c:v>
                </c:pt>
                <c:pt idx="414">
                  <c:v>4.05</c:v>
                </c:pt>
                <c:pt idx="415">
                  <c:v>4.03</c:v>
                </c:pt>
                <c:pt idx="416">
                  <c:v>4.04</c:v>
                </c:pt>
                <c:pt idx="417">
                  <c:v>4.04</c:v>
                </c:pt>
                <c:pt idx="418">
                  <c:v>4.07</c:v>
                </c:pt>
                <c:pt idx="419">
                  <c:v>4.05</c:v>
                </c:pt>
                <c:pt idx="420">
                  <c:v>4.01</c:v>
                </c:pt>
                <c:pt idx="421">
                  <c:v>4.0999999999999996</c:v>
                </c:pt>
                <c:pt idx="422">
                  <c:v>4.09</c:v>
                </c:pt>
                <c:pt idx="423">
                  <c:v>4.01</c:v>
                </c:pt>
                <c:pt idx="424">
                  <c:v>4.0199999999999996</c:v>
                </c:pt>
                <c:pt idx="425">
                  <c:v>4</c:v>
                </c:pt>
                <c:pt idx="426">
                  <c:v>4</c:v>
                </c:pt>
                <c:pt idx="427">
                  <c:v>4.05</c:v>
                </c:pt>
                <c:pt idx="428">
                  <c:v>4.05</c:v>
                </c:pt>
                <c:pt idx="429">
                  <c:v>4.0199999999999996</c:v>
                </c:pt>
                <c:pt idx="430">
                  <c:v>4.0199999999999996</c:v>
                </c:pt>
                <c:pt idx="431">
                  <c:v>4.0199999999999996</c:v>
                </c:pt>
                <c:pt idx="432">
                  <c:v>4.05</c:v>
                </c:pt>
                <c:pt idx="433">
                  <c:v>4.0599999999999996</c:v>
                </c:pt>
                <c:pt idx="434">
                  <c:v>4.08</c:v>
                </c:pt>
                <c:pt idx="435">
                  <c:v>4.01</c:v>
                </c:pt>
                <c:pt idx="436">
                  <c:v>4.0999999999999996</c:v>
                </c:pt>
                <c:pt idx="437">
                  <c:v>4.04</c:v>
                </c:pt>
                <c:pt idx="438">
                  <c:v>4.08</c:v>
                </c:pt>
                <c:pt idx="439">
                  <c:v>4.0999999999999996</c:v>
                </c:pt>
                <c:pt idx="440">
                  <c:v>4.0199999999999996</c:v>
                </c:pt>
                <c:pt idx="441">
                  <c:v>4</c:v>
                </c:pt>
                <c:pt idx="442">
                  <c:v>4.03</c:v>
                </c:pt>
                <c:pt idx="443">
                  <c:v>4.09</c:v>
                </c:pt>
                <c:pt idx="444">
                  <c:v>4.08</c:v>
                </c:pt>
                <c:pt idx="445">
                  <c:v>4.0199999999999996</c:v>
                </c:pt>
                <c:pt idx="446">
                  <c:v>4.03</c:v>
                </c:pt>
                <c:pt idx="447">
                  <c:v>4.08</c:v>
                </c:pt>
                <c:pt idx="448">
                  <c:v>4.0599999999999996</c:v>
                </c:pt>
                <c:pt idx="449">
                  <c:v>4.07</c:v>
                </c:pt>
                <c:pt idx="450">
                  <c:v>4.08</c:v>
                </c:pt>
                <c:pt idx="451">
                  <c:v>4.01</c:v>
                </c:pt>
                <c:pt idx="452">
                  <c:v>4.03</c:v>
                </c:pt>
                <c:pt idx="453">
                  <c:v>4.09</c:v>
                </c:pt>
                <c:pt idx="454">
                  <c:v>4.0999999999999996</c:v>
                </c:pt>
                <c:pt idx="455">
                  <c:v>4</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3.01</c:v>
                </c:pt>
                <c:pt idx="505">
                  <c:v>3.06</c:v>
                </c:pt>
                <c:pt idx="506">
                  <c:v>3.02</c:v>
                </c:pt>
                <c:pt idx="507">
                  <c:v>3.04</c:v>
                </c:pt>
                <c:pt idx="508">
                  <c:v>3.05</c:v>
                </c:pt>
                <c:pt idx="509">
                  <c:v>3.1</c:v>
                </c:pt>
                <c:pt idx="510">
                  <c:v>3</c:v>
                </c:pt>
                <c:pt idx="511">
                  <c:v>3.08</c:v>
                </c:pt>
                <c:pt idx="512">
                  <c:v>3.06</c:v>
                </c:pt>
                <c:pt idx="513">
                  <c:v>3.01</c:v>
                </c:pt>
                <c:pt idx="514">
                  <c:v>3</c:v>
                </c:pt>
                <c:pt idx="515">
                  <c:v>3.08</c:v>
                </c:pt>
                <c:pt idx="516">
                  <c:v>3.01</c:v>
                </c:pt>
                <c:pt idx="517">
                  <c:v>3.01</c:v>
                </c:pt>
                <c:pt idx="518">
                  <c:v>3.1</c:v>
                </c:pt>
                <c:pt idx="519">
                  <c:v>3.05</c:v>
                </c:pt>
                <c:pt idx="520">
                  <c:v>3.09</c:v>
                </c:pt>
                <c:pt idx="521">
                  <c:v>3.06</c:v>
                </c:pt>
                <c:pt idx="522">
                  <c:v>3.06</c:v>
                </c:pt>
                <c:pt idx="523">
                  <c:v>3</c:v>
                </c:pt>
                <c:pt idx="524">
                  <c:v>3.04</c:v>
                </c:pt>
                <c:pt idx="525">
                  <c:v>3.01</c:v>
                </c:pt>
                <c:pt idx="526">
                  <c:v>3.07</c:v>
                </c:pt>
                <c:pt idx="527">
                  <c:v>3.02</c:v>
                </c:pt>
                <c:pt idx="528">
                  <c:v>3.03</c:v>
                </c:pt>
                <c:pt idx="529">
                  <c:v>3.04</c:v>
                </c:pt>
                <c:pt idx="530">
                  <c:v>3.05</c:v>
                </c:pt>
                <c:pt idx="531">
                  <c:v>3.07</c:v>
                </c:pt>
                <c:pt idx="532">
                  <c:v>3.04</c:v>
                </c:pt>
                <c:pt idx="533">
                  <c:v>3.02</c:v>
                </c:pt>
                <c:pt idx="534">
                  <c:v>3.04</c:v>
                </c:pt>
                <c:pt idx="535">
                  <c:v>3.05</c:v>
                </c:pt>
                <c:pt idx="536">
                  <c:v>3.01</c:v>
                </c:pt>
                <c:pt idx="537">
                  <c:v>3.04</c:v>
                </c:pt>
                <c:pt idx="538">
                  <c:v>3.09</c:v>
                </c:pt>
                <c:pt idx="539">
                  <c:v>3.05</c:v>
                </c:pt>
                <c:pt idx="540">
                  <c:v>3.01</c:v>
                </c:pt>
                <c:pt idx="541">
                  <c:v>3.02</c:v>
                </c:pt>
                <c:pt idx="542">
                  <c:v>3.02</c:v>
                </c:pt>
                <c:pt idx="543">
                  <c:v>3.06</c:v>
                </c:pt>
                <c:pt idx="544">
                  <c:v>3.01</c:v>
                </c:pt>
                <c:pt idx="545">
                  <c:v>3.06</c:v>
                </c:pt>
                <c:pt idx="546">
                  <c:v>3.03</c:v>
                </c:pt>
                <c:pt idx="547">
                  <c:v>3.02</c:v>
                </c:pt>
                <c:pt idx="548">
                  <c:v>3.07</c:v>
                </c:pt>
                <c:pt idx="549">
                  <c:v>3.02</c:v>
                </c:pt>
                <c:pt idx="550">
                  <c:v>3.08</c:v>
                </c:pt>
                <c:pt idx="551">
                  <c:v>3.02</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3.01</c:v>
                </c:pt>
                <c:pt idx="601">
                  <c:v>3.03</c:v>
                </c:pt>
                <c:pt idx="602">
                  <c:v>3.06</c:v>
                </c:pt>
                <c:pt idx="603">
                  <c:v>3.06</c:v>
                </c:pt>
                <c:pt idx="604">
                  <c:v>3</c:v>
                </c:pt>
                <c:pt idx="605">
                  <c:v>3.04</c:v>
                </c:pt>
                <c:pt idx="606">
                  <c:v>3.07</c:v>
                </c:pt>
                <c:pt idx="607">
                  <c:v>3.08</c:v>
                </c:pt>
                <c:pt idx="608">
                  <c:v>3.06</c:v>
                </c:pt>
                <c:pt idx="609">
                  <c:v>3.07</c:v>
                </c:pt>
                <c:pt idx="610">
                  <c:v>3.09</c:v>
                </c:pt>
                <c:pt idx="611">
                  <c:v>3.03</c:v>
                </c:pt>
                <c:pt idx="612">
                  <c:v>3.02</c:v>
                </c:pt>
                <c:pt idx="613">
                  <c:v>3.06</c:v>
                </c:pt>
                <c:pt idx="614">
                  <c:v>3</c:v>
                </c:pt>
                <c:pt idx="615">
                  <c:v>3.09</c:v>
                </c:pt>
                <c:pt idx="616">
                  <c:v>3.08</c:v>
                </c:pt>
                <c:pt idx="617">
                  <c:v>3.05</c:v>
                </c:pt>
                <c:pt idx="618">
                  <c:v>3.02</c:v>
                </c:pt>
                <c:pt idx="619">
                  <c:v>3.1</c:v>
                </c:pt>
                <c:pt idx="620">
                  <c:v>3.01</c:v>
                </c:pt>
                <c:pt idx="621">
                  <c:v>3.03</c:v>
                </c:pt>
                <c:pt idx="622">
                  <c:v>3.03</c:v>
                </c:pt>
                <c:pt idx="623">
                  <c:v>3.06</c:v>
                </c:pt>
                <c:pt idx="624">
                  <c:v>3.02</c:v>
                </c:pt>
                <c:pt idx="625">
                  <c:v>3.07</c:v>
                </c:pt>
                <c:pt idx="626">
                  <c:v>3.01</c:v>
                </c:pt>
                <c:pt idx="627">
                  <c:v>3.06</c:v>
                </c:pt>
                <c:pt idx="628">
                  <c:v>3.07</c:v>
                </c:pt>
                <c:pt idx="629">
                  <c:v>3.02</c:v>
                </c:pt>
                <c:pt idx="630">
                  <c:v>3</c:v>
                </c:pt>
                <c:pt idx="631">
                  <c:v>3.05</c:v>
                </c:pt>
                <c:pt idx="632">
                  <c:v>3.09</c:v>
                </c:pt>
                <c:pt idx="633">
                  <c:v>3</c:v>
                </c:pt>
                <c:pt idx="634">
                  <c:v>3.09</c:v>
                </c:pt>
                <c:pt idx="635">
                  <c:v>3.1</c:v>
                </c:pt>
                <c:pt idx="636">
                  <c:v>3.08</c:v>
                </c:pt>
                <c:pt idx="637">
                  <c:v>3.01</c:v>
                </c:pt>
                <c:pt idx="638">
                  <c:v>3.01</c:v>
                </c:pt>
                <c:pt idx="639">
                  <c:v>3</c:v>
                </c:pt>
                <c:pt idx="640">
                  <c:v>3.05</c:v>
                </c:pt>
                <c:pt idx="641">
                  <c:v>3.05</c:v>
                </c:pt>
                <c:pt idx="642">
                  <c:v>3.03</c:v>
                </c:pt>
                <c:pt idx="643">
                  <c:v>3.03</c:v>
                </c:pt>
                <c:pt idx="644">
                  <c:v>3.08</c:v>
                </c:pt>
                <c:pt idx="645">
                  <c:v>3.03</c:v>
                </c:pt>
                <c:pt idx="646">
                  <c:v>3.04</c:v>
                </c:pt>
                <c:pt idx="647">
                  <c:v>3.02</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numCache>
            </c:numRef>
          </c:val>
          <c:extLst xmlns:c16r2="http://schemas.microsoft.com/office/drawing/2015/06/chart">
            <c:ext xmlns:c16="http://schemas.microsoft.com/office/drawing/2014/chart" uri="{C3380CC4-5D6E-409C-BE32-E72D297353CC}">
              <c16:uniqueId val="{00000000-A0D7-4E19-9AC2-82E2A2B57145}"/>
            </c:ext>
          </c:extLst>
        </c:ser>
        <c:dLbls>
          <c:showLegendKey val="0"/>
          <c:showVal val="0"/>
          <c:showCatName val="0"/>
          <c:showSerName val="0"/>
          <c:showPercent val="0"/>
          <c:showBubbleSize val="0"/>
        </c:dLbls>
        <c:axId val="173325824"/>
        <c:axId val="133070144"/>
      </c:areaChart>
      <c:catAx>
        <c:axId val="173325824"/>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uk-UA"/>
          </a:p>
        </c:txPr>
        <c:crossAx val="133070144"/>
        <c:crosses val="autoZero"/>
        <c:auto val="1"/>
        <c:lblAlgn val="ctr"/>
        <c:lblOffset val="100"/>
        <c:tickLblSkip val="255"/>
        <c:noMultiLvlLbl val="0"/>
      </c:catAx>
      <c:valAx>
        <c:axId val="1330701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uk-UA"/>
          </a:p>
        </c:txPr>
        <c:crossAx val="173325824"/>
        <c:crosses val="autoZero"/>
        <c:crossBetween val="between"/>
      </c:valAx>
      <c:spPr>
        <a:noFill/>
        <a:ln>
          <a:solidFill>
            <a:schemeClr val="bg1">
              <a:lumMod val="50000"/>
            </a:schemeClr>
          </a:solid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uk-UA"/>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81412210142542E-2"/>
          <c:y val="9.2044707429322789E-2"/>
          <c:w val="0.83577558934012064"/>
          <c:h val="0.82786790704416391"/>
        </c:manualLayout>
      </c:layout>
      <c:areaChart>
        <c:grouping val="standard"/>
        <c:varyColors val="0"/>
        <c:ser>
          <c:idx val="0"/>
          <c:order val="0"/>
          <c:spPr>
            <a:solidFill>
              <a:srgbClr val="DCC6C6"/>
            </a:solidFill>
            <a:ln w="6350">
              <a:solidFill>
                <a:schemeClr val="bg2"/>
              </a:solidFill>
            </a:ln>
            <a:effectLst/>
          </c:spPr>
          <c:val>
            <c:numRef>
              <c:f>BankDeposit!$B$4:$B$8763</c:f>
              <c:numCache>
                <c:formatCode>0</c:formatCode>
                <c:ptCount val="87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1619.4000244140559</c:v>
                </c:pt>
                <c:pt idx="2394">
                  <c:v>1613.600006103512</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1631.6410827636639</c:v>
                </c:pt>
                <c:pt idx="2415">
                  <c:v>1695.1924133300704</c:v>
                </c:pt>
                <c:pt idx="2416">
                  <c:v>1699.0713500976558</c:v>
                </c:pt>
                <c:pt idx="2417">
                  <c:v>1643.5714721679678</c:v>
                </c:pt>
                <c:pt idx="2418">
                  <c:v>1600.3572082519506</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1064.1190338134709</c:v>
                </c:pt>
                <c:pt idx="2942">
                  <c:v>1085.7142639160079</c:v>
                </c:pt>
                <c:pt idx="2943">
                  <c:v>1100</c:v>
                </c:pt>
                <c:pt idx="2944">
                  <c:v>1108.0000305175749</c:v>
                </c:pt>
                <c:pt idx="2945">
                  <c:v>1113.5000610351519</c:v>
                </c:pt>
                <c:pt idx="2946">
                  <c:v>1109.0000152587841</c:v>
                </c:pt>
                <c:pt idx="2947">
                  <c:v>1097.5</c:v>
                </c:pt>
                <c:pt idx="2948">
                  <c:v>1076.0000610351519</c:v>
                </c:pt>
                <c:pt idx="2949">
                  <c:v>1051.9999694824169</c:v>
                </c:pt>
                <c:pt idx="2950">
                  <c:v>1025</c:v>
                </c:pt>
                <c:pt idx="2951">
                  <c:v>991.99996948241539</c:v>
                </c:pt>
                <c:pt idx="2952">
                  <c:v>960</c:v>
                </c:pt>
                <c:pt idx="2953">
                  <c:v>928.00003051757676</c:v>
                </c:pt>
                <c:pt idx="2954">
                  <c:v>900</c:v>
                </c:pt>
                <c:pt idx="2955">
                  <c:v>871.99996948241539</c:v>
                </c:pt>
                <c:pt idx="2956">
                  <c:v>840</c:v>
                </c:pt>
                <c:pt idx="2957">
                  <c:v>808.00003051757676</c:v>
                </c:pt>
                <c:pt idx="2958">
                  <c:v>777.75001525878884</c:v>
                </c:pt>
                <c:pt idx="2959">
                  <c:v>791.6249847412106</c:v>
                </c:pt>
                <c:pt idx="2960">
                  <c:v>821.37496948241539</c:v>
                </c:pt>
                <c:pt idx="2961">
                  <c:v>846.58340454100846</c:v>
                </c:pt>
                <c:pt idx="2962">
                  <c:v>900.41671752929642</c:v>
                </c:pt>
                <c:pt idx="2963">
                  <c:v>944.44999694824003</c:v>
                </c:pt>
                <c:pt idx="2964">
                  <c:v>988.30001831054358</c:v>
                </c:pt>
                <c:pt idx="2965">
                  <c:v>1036.8333435058544</c:v>
                </c:pt>
                <c:pt idx="2966">
                  <c:v>1073.6666870117131</c:v>
                </c:pt>
                <c:pt idx="2967">
                  <c:v>1088.0000305175749</c:v>
                </c:pt>
                <c:pt idx="2968">
                  <c:v>1100</c:v>
                </c:pt>
                <c:pt idx="2969">
                  <c:v>1124.0000152587841</c:v>
                </c:pt>
                <c:pt idx="2970">
                  <c:v>1128.4999847412089</c:v>
                </c:pt>
                <c:pt idx="2971">
                  <c:v>1108.8333892822241</c:v>
                </c:pt>
                <c:pt idx="2972">
                  <c:v>1093.0000305175749</c:v>
                </c:pt>
                <c:pt idx="2973">
                  <c:v>1068.6666870117131</c:v>
                </c:pt>
                <c:pt idx="2974">
                  <c:v>1016.0000610351519</c:v>
                </c:pt>
                <c:pt idx="2975">
                  <c:v>951.99996948241539</c:v>
                </c:pt>
                <c:pt idx="2976">
                  <c:v>884.33334350585642</c:v>
                </c:pt>
                <c:pt idx="2977">
                  <c:v>820.66673278808003</c:v>
                </c:pt>
                <c:pt idx="2978">
                  <c:v>756.00006103515602</c:v>
                </c:pt>
                <c:pt idx="2979">
                  <c:v>684.00001525878884</c:v>
                </c:pt>
                <c:pt idx="2980">
                  <c:v>616.00002288818291</c:v>
                </c:pt>
                <c:pt idx="2981">
                  <c:v>548.00003051757835</c:v>
                </c:pt>
                <c:pt idx="2982">
                  <c:v>475.99998474121008</c:v>
                </c:pt>
                <c:pt idx="2983">
                  <c:v>470.85712432861266</c:v>
                </c:pt>
                <c:pt idx="2984">
                  <c:v>646.57142639160088</c:v>
                </c:pt>
                <c:pt idx="2985">
                  <c:v>796.00006103515602</c:v>
                </c:pt>
                <c:pt idx="2986">
                  <c:v>937.07145690917673</c:v>
                </c:pt>
                <c:pt idx="2987">
                  <c:v>1069.0000152587841</c:v>
                </c:pt>
                <c:pt idx="2988">
                  <c:v>1192.09999084472</c:v>
                </c:pt>
                <c:pt idx="2989">
                  <c:v>1311.4909362792951</c:v>
                </c:pt>
                <c:pt idx="2990">
                  <c:v>1404.2424011230401</c:v>
                </c:pt>
                <c:pt idx="2991">
                  <c:v>1440.4444885253829</c:v>
                </c:pt>
                <c:pt idx="2992">
                  <c:v>1435.8888244628879</c:v>
                </c:pt>
                <c:pt idx="2993">
                  <c:v>1431.9047546386639</c:v>
                </c:pt>
                <c:pt idx="2994">
                  <c:v>1423.4284973144479</c:v>
                </c:pt>
                <c:pt idx="2995">
                  <c:v>1363.5000610351519</c:v>
                </c:pt>
                <c:pt idx="2996">
                  <c:v>1273.0714416503829</c:v>
                </c:pt>
                <c:pt idx="2997">
                  <c:v>1164.4286346435529</c:v>
                </c:pt>
                <c:pt idx="2998">
                  <c:v>1075.9999847412089</c:v>
                </c:pt>
                <c:pt idx="2999">
                  <c:v>1004.0000152587839</c:v>
                </c:pt>
                <c:pt idx="3000">
                  <c:v>928.00003051757676</c:v>
                </c:pt>
                <c:pt idx="3001">
                  <c:v>875.9999847412081</c:v>
                </c:pt>
                <c:pt idx="3002">
                  <c:v>835.9999847412081</c:v>
                </c:pt>
                <c:pt idx="3003">
                  <c:v>795.9999847412106</c:v>
                </c:pt>
                <c:pt idx="3004">
                  <c:v>760</c:v>
                </c:pt>
                <c:pt idx="3005">
                  <c:v>724.00001525878884</c:v>
                </c:pt>
                <c:pt idx="3006">
                  <c:v>684.00001525878884</c:v>
                </c:pt>
                <c:pt idx="3007">
                  <c:v>664.00001525878884</c:v>
                </c:pt>
                <c:pt idx="3008">
                  <c:v>693.25004577636685</c:v>
                </c:pt>
                <c:pt idx="3009">
                  <c:v>754.56817626953182</c:v>
                </c:pt>
                <c:pt idx="3010">
                  <c:v>819.78179931640045</c:v>
                </c:pt>
                <c:pt idx="3011">
                  <c:v>871.73339843749659</c:v>
                </c:pt>
                <c:pt idx="3012">
                  <c:v>961.66671752929642</c:v>
                </c:pt>
                <c:pt idx="3013">
                  <c:v>1076.1428070068309</c:v>
                </c:pt>
                <c:pt idx="3014">
                  <c:v>1181.8045043945278</c:v>
                </c:pt>
                <c:pt idx="3015">
                  <c:v>1294.7668457031209</c:v>
                </c:pt>
                <c:pt idx="3016">
                  <c:v>1358.520965576168</c:v>
                </c:pt>
                <c:pt idx="3017">
                  <c:v>1371.264801025384</c:v>
                </c:pt>
                <c:pt idx="3018">
                  <c:v>1404.2143249511678</c:v>
                </c:pt>
                <c:pt idx="3019">
                  <c:v>1428.0357360839841</c:v>
                </c:pt>
                <c:pt idx="3020">
                  <c:v>1394.2500305175749</c:v>
                </c:pt>
                <c:pt idx="3021">
                  <c:v>1342.0001220703111</c:v>
                </c:pt>
                <c:pt idx="3022">
                  <c:v>1252.0000457763599</c:v>
                </c:pt>
                <c:pt idx="3023">
                  <c:v>1147.9999542236319</c:v>
                </c:pt>
                <c:pt idx="3024">
                  <c:v>1044.0000152587841</c:v>
                </c:pt>
                <c:pt idx="3025">
                  <c:v>940.00007629394406</c:v>
                </c:pt>
                <c:pt idx="3026">
                  <c:v>829.33334350585642</c:v>
                </c:pt>
                <c:pt idx="3027">
                  <c:v>712.16667175292946</c:v>
                </c:pt>
                <c:pt idx="3028">
                  <c:v>596.00002288818291</c:v>
                </c:pt>
                <c:pt idx="3029">
                  <c:v>479.52941894531199</c:v>
                </c:pt>
                <c:pt idx="3030">
                  <c:v>358.37059020996082</c:v>
                </c:pt>
                <c:pt idx="3031">
                  <c:v>346.21536254882778</c:v>
                </c:pt>
                <c:pt idx="3032">
                  <c:v>539.38461303710881</c:v>
                </c:pt>
                <c:pt idx="3033">
                  <c:v>690.80001831054642</c:v>
                </c:pt>
                <c:pt idx="3034">
                  <c:v>811.7714691162081</c:v>
                </c:pt>
                <c:pt idx="3035">
                  <c:v>886.33766174315929</c:v>
                </c:pt>
                <c:pt idx="3036">
                  <c:v>945.09094238280795</c:v>
                </c:pt>
                <c:pt idx="3037">
                  <c:v>1016.0000610351519</c:v>
                </c:pt>
                <c:pt idx="3038">
                  <c:v>1080</c:v>
                </c:pt>
                <c:pt idx="3039">
                  <c:v>1159.0000152587841</c:v>
                </c:pt>
                <c:pt idx="3040">
                  <c:v>1214.5000457763599</c:v>
                </c:pt>
                <c:pt idx="3041">
                  <c:v>1234.4999694824169</c:v>
                </c:pt>
                <c:pt idx="3042">
                  <c:v>1224.6666717529281</c:v>
                </c:pt>
                <c:pt idx="3043">
                  <c:v>1155.958328247063</c:v>
                </c:pt>
                <c:pt idx="3044">
                  <c:v>1089.0416717529281</c:v>
                </c:pt>
                <c:pt idx="3045">
                  <c:v>1009.0000152587839</c:v>
                </c:pt>
                <c:pt idx="3046">
                  <c:v>893.00003051757676</c:v>
                </c:pt>
                <c:pt idx="3047">
                  <c:v>767.83332824706963</c:v>
                </c:pt>
                <c:pt idx="3048">
                  <c:v>642.5</c:v>
                </c:pt>
                <c:pt idx="3049">
                  <c:v>528.00003051757835</c:v>
                </c:pt>
                <c:pt idx="3050">
                  <c:v>415.99998474121008</c:v>
                </c:pt>
                <c:pt idx="3051">
                  <c:v>303.99999618530239</c:v>
                </c:pt>
                <c:pt idx="3052">
                  <c:v>188.92858505248972</c:v>
                </c:pt>
                <c:pt idx="3053">
                  <c:v>0</c:v>
                </c:pt>
                <c:pt idx="3054">
                  <c:v>0</c:v>
                </c:pt>
                <c:pt idx="3055">
                  <c:v>0</c:v>
                </c:pt>
                <c:pt idx="3056">
                  <c:v>203.22807312011668</c:v>
                </c:pt>
                <c:pt idx="3057">
                  <c:v>345.33332824706923</c:v>
                </c:pt>
                <c:pt idx="3058">
                  <c:v>507.66666412353464</c:v>
                </c:pt>
                <c:pt idx="3059">
                  <c:v>674.66667175292946</c:v>
                </c:pt>
                <c:pt idx="3060">
                  <c:v>818.57147216796852</c:v>
                </c:pt>
                <c:pt idx="3061">
                  <c:v>941.02859497069676</c:v>
                </c:pt>
                <c:pt idx="3062">
                  <c:v>1052.7999877929681</c:v>
                </c:pt>
                <c:pt idx="3063">
                  <c:v>1130.5999755859359</c:v>
                </c:pt>
                <c:pt idx="3064">
                  <c:v>1186.142883300776</c:v>
                </c:pt>
                <c:pt idx="3065">
                  <c:v>1220.8571624755839</c:v>
                </c:pt>
                <c:pt idx="3066">
                  <c:v>1219.2857360839839</c:v>
                </c:pt>
                <c:pt idx="3067">
                  <c:v>1166.9142913818318</c:v>
                </c:pt>
                <c:pt idx="3068">
                  <c:v>1086.8000030517519</c:v>
                </c:pt>
                <c:pt idx="3069">
                  <c:v>980.40000915527207</c:v>
                </c:pt>
                <c:pt idx="3070">
                  <c:v>868.60000610351199</c:v>
                </c:pt>
                <c:pt idx="3071">
                  <c:v>760</c:v>
                </c:pt>
                <c:pt idx="3072">
                  <c:v>647.99995422363304</c:v>
                </c:pt>
                <c:pt idx="3073">
                  <c:v>552.00004577636696</c:v>
                </c:pt>
                <c:pt idx="3074">
                  <c:v>480</c:v>
                </c:pt>
                <c:pt idx="3075">
                  <c:v>400</c:v>
                </c:pt>
                <c:pt idx="3076">
                  <c:v>320</c:v>
                </c:pt>
                <c:pt idx="3077">
                  <c:v>240</c:v>
                </c:pt>
                <c:pt idx="3078">
                  <c:v>185.83333969116148</c:v>
                </c:pt>
                <c:pt idx="3079">
                  <c:v>218.45237731933543</c:v>
                </c:pt>
                <c:pt idx="3080">
                  <c:v>263.11428070068331</c:v>
                </c:pt>
                <c:pt idx="3081">
                  <c:v>357.29999542236322</c:v>
                </c:pt>
                <c:pt idx="3082">
                  <c:v>475.87142944335926</c:v>
                </c:pt>
                <c:pt idx="3083">
                  <c:v>582.92858123779342</c:v>
                </c:pt>
                <c:pt idx="3084">
                  <c:v>710.25001525878884</c:v>
                </c:pt>
                <c:pt idx="3085">
                  <c:v>840.88638305664074</c:v>
                </c:pt>
                <c:pt idx="3086">
                  <c:v>875.03036499023199</c:v>
                </c:pt>
                <c:pt idx="3087">
                  <c:v>843.48716735839253</c:v>
                </c:pt>
                <c:pt idx="3088">
                  <c:v>819.98901367187273</c:v>
                </c:pt>
                <c:pt idx="3089">
                  <c:v>872.00004577636037</c:v>
                </c:pt>
                <c:pt idx="3090">
                  <c:v>926.49353027343261</c:v>
                </c:pt>
                <c:pt idx="3091">
                  <c:v>919.23866271971997</c:v>
                </c:pt>
                <c:pt idx="3092">
                  <c:v>882.41073608398347</c:v>
                </c:pt>
                <c:pt idx="3093">
                  <c:v>824.71427917480003</c:v>
                </c:pt>
                <c:pt idx="3094">
                  <c:v>732.20001220703182</c:v>
                </c:pt>
                <c:pt idx="3095">
                  <c:v>632.05001831054642</c:v>
                </c:pt>
                <c:pt idx="3096">
                  <c:v>529.75002288818291</c:v>
                </c:pt>
                <c:pt idx="3097">
                  <c:v>440</c:v>
                </c:pt>
                <c:pt idx="3098">
                  <c:v>360</c:v>
                </c:pt>
                <c:pt idx="3099">
                  <c:v>280</c:v>
                </c:pt>
                <c:pt idx="3100">
                  <c:v>196.92308425903278</c:v>
                </c:pt>
                <c:pt idx="3101">
                  <c:v>0</c:v>
                </c:pt>
                <c:pt idx="3102">
                  <c:v>0</c:v>
                </c:pt>
                <c:pt idx="3103">
                  <c:v>0</c:v>
                </c:pt>
                <c:pt idx="3104">
                  <c:v>0</c:v>
                </c:pt>
                <c:pt idx="3105">
                  <c:v>252.72426605224561</c:v>
                </c:pt>
                <c:pt idx="3106">
                  <c:v>405.68752288818314</c:v>
                </c:pt>
                <c:pt idx="3107">
                  <c:v>536.00002288818291</c:v>
                </c:pt>
                <c:pt idx="3108">
                  <c:v>632.00004577636696</c:v>
                </c:pt>
                <c:pt idx="3109">
                  <c:v>744.00001525878884</c:v>
                </c:pt>
                <c:pt idx="3110">
                  <c:v>838.76922607421557</c:v>
                </c:pt>
                <c:pt idx="3111">
                  <c:v>864.4807434082004</c:v>
                </c:pt>
                <c:pt idx="3112">
                  <c:v>833.41667175292798</c:v>
                </c:pt>
                <c:pt idx="3113">
                  <c:v>779.58335876464855</c:v>
                </c:pt>
                <c:pt idx="3114">
                  <c:v>735.5500030517577</c:v>
                </c:pt>
                <c:pt idx="3115">
                  <c:v>692.20001220703182</c:v>
                </c:pt>
                <c:pt idx="3116">
                  <c:v>645</c:v>
                </c:pt>
                <c:pt idx="3117">
                  <c:v>594.00001525878884</c:v>
                </c:pt>
                <c:pt idx="3118">
                  <c:v>523.99997711181595</c:v>
                </c:pt>
                <c:pt idx="3119">
                  <c:v>452.00000762939442</c:v>
                </c:pt>
                <c:pt idx="3120">
                  <c:v>380</c:v>
                </c:pt>
                <c:pt idx="3121">
                  <c:v>315.00001907348565</c:v>
                </c:pt>
                <c:pt idx="3122">
                  <c:v>256.00000381469681</c:v>
                </c:pt>
                <c:pt idx="3123">
                  <c:v>192.00000762939439</c:v>
                </c:pt>
                <c:pt idx="3124">
                  <c:v>0</c:v>
                </c:pt>
                <c:pt idx="3125">
                  <c:v>0</c:v>
                </c:pt>
                <c:pt idx="3126">
                  <c:v>0</c:v>
                </c:pt>
                <c:pt idx="3127">
                  <c:v>0</c:v>
                </c:pt>
                <c:pt idx="3128">
                  <c:v>229.52941894531207</c:v>
                </c:pt>
                <c:pt idx="3129">
                  <c:v>407.99999237060462</c:v>
                </c:pt>
                <c:pt idx="3130">
                  <c:v>600</c:v>
                </c:pt>
                <c:pt idx="3131">
                  <c:v>781.1428070068356</c:v>
                </c:pt>
                <c:pt idx="3132">
                  <c:v>930.85716247558298</c:v>
                </c:pt>
                <c:pt idx="3133">
                  <c:v>1061.374969482416</c:v>
                </c:pt>
                <c:pt idx="3134">
                  <c:v>1177.6250457763599</c:v>
                </c:pt>
                <c:pt idx="3135">
                  <c:v>1274.2222595214801</c:v>
                </c:pt>
                <c:pt idx="3136">
                  <c:v>1328.0636596679681</c:v>
                </c:pt>
                <c:pt idx="3137">
                  <c:v>1350.8052062988227</c:v>
                </c:pt>
                <c:pt idx="3138">
                  <c:v>1349.409027099608</c:v>
                </c:pt>
                <c:pt idx="3139">
                  <c:v>1305.4090881347609</c:v>
                </c:pt>
                <c:pt idx="3140">
                  <c:v>1219.0909576416009</c:v>
                </c:pt>
                <c:pt idx="3141">
                  <c:v>1108.4000396728479</c:v>
                </c:pt>
                <c:pt idx="3142">
                  <c:v>965.60005187988043</c:v>
                </c:pt>
                <c:pt idx="3143">
                  <c:v>808.00003051757676</c:v>
                </c:pt>
                <c:pt idx="3144">
                  <c:v>648.00003051757824</c:v>
                </c:pt>
                <c:pt idx="3145">
                  <c:v>501.59999847412064</c:v>
                </c:pt>
                <c:pt idx="3146">
                  <c:v>369.06665802001919</c:v>
                </c:pt>
                <c:pt idx="3147">
                  <c:v>219.3333435058592</c:v>
                </c:pt>
                <c:pt idx="3148">
                  <c:v>0</c:v>
                </c:pt>
                <c:pt idx="3149">
                  <c:v>0</c:v>
                </c:pt>
                <c:pt idx="3150">
                  <c:v>0</c:v>
                </c:pt>
                <c:pt idx="3151">
                  <c:v>0</c:v>
                </c:pt>
                <c:pt idx="3152">
                  <c:v>0</c:v>
                </c:pt>
                <c:pt idx="3153">
                  <c:v>0</c:v>
                </c:pt>
                <c:pt idx="3154">
                  <c:v>242.00000762939439</c:v>
                </c:pt>
                <c:pt idx="3155">
                  <c:v>375.99998474121008</c:v>
                </c:pt>
                <c:pt idx="3156">
                  <c:v>504.00001525878849</c:v>
                </c:pt>
                <c:pt idx="3157">
                  <c:v>628.4999847412106</c:v>
                </c:pt>
                <c:pt idx="3158">
                  <c:v>719.61112976074139</c:v>
                </c:pt>
                <c:pt idx="3159">
                  <c:v>782.48893737793003</c:v>
                </c:pt>
                <c:pt idx="3160">
                  <c:v>824.11430358886446</c:v>
                </c:pt>
                <c:pt idx="3161">
                  <c:v>834.41078186034451</c:v>
                </c:pt>
                <c:pt idx="3162">
                  <c:v>823.54171752929642</c:v>
                </c:pt>
                <c:pt idx="3163">
                  <c:v>784.3333435058596</c:v>
                </c:pt>
                <c:pt idx="3164">
                  <c:v>688.14285278320199</c:v>
                </c:pt>
                <c:pt idx="3165">
                  <c:v>578.85715484619118</c:v>
                </c:pt>
                <c:pt idx="3166">
                  <c:v>480</c:v>
                </c:pt>
                <c:pt idx="3167">
                  <c:v>384.00001525878849</c:v>
                </c:pt>
                <c:pt idx="3168">
                  <c:v>280.66667556762633</c:v>
                </c:pt>
                <c:pt idx="3169">
                  <c:v>232.33333587646484</c:v>
                </c:pt>
                <c:pt idx="3170">
                  <c:v>228.0000114440912</c:v>
                </c:pt>
                <c:pt idx="3171">
                  <c:v>216.00000381469681</c:v>
                </c:pt>
                <c:pt idx="3172">
                  <c:v>203.99999618530242</c:v>
                </c:pt>
                <c:pt idx="3173">
                  <c:v>196.00000381469681</c:v>
                </c:pt>
                <c:pt idx="3174">
                  <c:v>194.50000762939439</c:v>
                </c:pt>
                <c:pt idx="3175">
                  <c:v>234.3333435058592</c:v>
                </c:pt>
                <c:pt idx="3176">
                  <c:v>275.66667556762633</c:v>
                </c:pt>
                <c:pt idx="3177">
                  <c:v>359.55265045166004</c:v>
                </c:pt>
                <c:pt idx="3178">
                  <c:v>491.51882171630808</c:v>
                </c:pt>
                <c:pt idx="3179">
                  <c:v>575.42858123779342</c:v>
                </c:pt>
                <c:pt idx="3180">
                  <c:v>655.9999847412106</c:v>
                </c:pt>
                <c:pt idx="3181">
                  <c:v>751.99996948242108</c:v>
                </c:pt>
                <c:pt idx="3182">
                  <c:v>852.00004577636037</c:v>
                </c:pt>
                <c:pt idx="3183">
                  <c:v>948.81820678710346</c:v>
                </c:pt>
                <c:pt idx="3184">
                  <c:v>1040.3068542480401</c:v>
                </c:pt>
                <c:pt idx="3185">
                  <c:v>1114.1750335693278</c:v>
                </c:pt>
                <c:pt idx="3186">
                  <c:v>1095.825042724608</c:v>
                </c:pt>
                <c:pt idx="3187">
                  <c:v>1068.0416870117131</c:v>
                </c:pt>
                <c:pt idx="3188">
                  <c:v>1041.8333435058544</c:v>
                </c:pt>
                <c:pt idx="3189">
                  <c:v>996.00006103515193</c:v>
                </c:pt>
                <c:pt idx="3190">
                  <c:v>900</c:v>
                </c:pt>
                <c:pt idx="3191">
                  <c:v>796.00006103515602</c:v>
                </c:pt>
                <c:pt idx="3192">
                  <c:v>688.66668701171795</c:v>
                </c:pt>
                <c:pt idx="3193">
                  <c:v>581.3333129882808</c:v>
                </c:pt>
                <c:pt idx="3194">
                  <c:v>467.99999237060462</c:v>
                </c:pt>
                <c:pt idx="3195">
                  <c:v>347.99999237060462</c:v>
                </c:pt>
                <c:pt idx="3196">
                  <c:v>228.0000114440912</c:v>
                </c:pt>
                <c:pt idx="3197">
                  <c:v>0</c:v>
                </c:pt>
                <c:pt idx="3198">
                  <c:v>0</c:v>
                </c:pt>
                <c:pt idx="3199">
                  <c:v>0</c:v>
                </c:pt>
                <c:pt idx="3200">
                  <c:v>224.00001525878878</c:v>
                </c:pt>
                <c:pt idx="3201">
                  <c:v>363.46668243408158</c:v>
                </c:pt>
                <c:pt idx="3202">
                  <c:v>510.91430664062449</c:v>
                </c:pt>
                <c:pt idx="3203">
                  <c:v>626.78573608398403</c:v>
                </c:pt>
                <c:pt idx="3204">
                  <c:v>688.00003051757824</c:v>
                </c:pt>
                <c:pt idx="3205">
                  <c:v>760.7000732421883</c:v>
                </c:pt>
                <c:pt idx="3206">
                  <c:v>833.13339233398392</c:v>
                </c:pt>
                <c:pt idx="3207">
                  <c:v>851.16668701171159</c:v>
                </c:pt>
                <c:pt idx="3208">
                  <c:v>879.72221374511196</c:v>
                </c:pt>
                <c:pt idx="3209">
                  <c:v>915.37780761718443</c:v>
                </c:pt>
                <c:pt idx="3210">
                  <c:v>917.82859802245548</c:v>
                </c:pt>
                <c:pt idx="3211">
                  <c:v>877.57141113280795</c:v>
                </c:pt>
                <c:pt idx="3212">
                  <c:v>796.00006103515602</c:v>
                </c:pt>
                <c:pt idx="3213">
                  <c:v>705.33340454101551</c:v>
                </c:pt>
                <c:pt idx="3214">
                  <c:v>634.66667175292946</c:v>
                </c:pt>
                <c:pt idx="3215">
                  <c:v>580</c:v>
                </c:pt>
                <c:pt idx="3216">
                  <c:v>524.00001525878884</c:v>
                </c:pt>
                <c:pt idx="3217">
                  <c:v>483.00003051757739</c:v>
                </c:pt>
                <c:pt idx="3218">
                  <c:v>472.00000762939442</c:v>
                </c:pt>
                <c:pt idx="3219">
                  <c:v>452.5</c:v>
                </c:pt>
                <c:pt idx="3220">
                  <c:v>431.59999847412064</c:v>
                </c:pt>
                <c:pt idx="3221">
                  <c:v>411.61430358886662</c:v>
                </c:pt>
                <c:pt idx="3222">
                  <c:v>412.42855072021393</c:v>
                </c:pt>
                <c:pt idx="3223">
                  <c:v>490.10715484619095</c:v>
                </c:pt>
                <c:pt idx="3224">
                  <c:v>609.50000762939453</c:v>
                </c:pt>
                <c:pt idx="3225">
                  <c:v>756.45004272460847</c:v>
                </c:pt>
                <c:pt idx="3226">
                  <c:v>899.08576965332054</c:v>
                </c:pt>
                <c:pt idx="3227">
                  <c:v>1015.2143096923764</c:v>
                </c:pt>
                <c:pt idx="3228">
                  <c:v>1099.642868041992</c:v>
                </c:pt>
                <c:pt idx="3229">
                  <c:v>1191.2207794189439</c:v>
                </c:pt>
                <c:pt idx="3230">
                  <c:v>1296.2078857421859</c:v>
                </c:pt>
                <c:pt idx="3231">
                  <c:v>1362.8572082519506</c:v>
                </c:pt>
                <c:pt idx="3232">
                  <c:v>1380.971527099608</c:v>
                </c:pt>
                <c:pt idx="3233">
                  <c:v>1387.600097656248</c:v>
                </c:pt>
                <c:pt idx="3234">
                  <c:v>1362.4000549316411</c:v>
                </c:pt>
                <c:pt idx="3235">
                  <c:v>1316.6000366210878</c:v>
                </c:pt>
                <c:pt idx="3236">
                  <c:v>1266.0000610351519</c:v>
                </c:pt>
                <c:pt idx="3237">
                  <c:v>1176.0000610351519</c:v>
                </c:pt>
                <c:pt idx="3238">
                  <c:v>1080</c:v>
                </c:pt>
                <c:pt idx="3239">
                  <c:v>984.00001525878395</c:v>
                </c:pt>
                <c:pt idx="3240">
                  <c:v>887.99995422363236</c:v>
                </c:pt>
                <c:pt idx="3241">
                  <c:v>802.00004577636037</c:v>
                </c:pt>
                <c:pt idx="3242">
                  <c:v>728.00003051757824</c:v>
                </c:pt>
                <c:pt idx="3243">
                  <c:v>648.00003051757824</c:v>
                </c:pt>
                <c:pt idx="3244">
                  <c:v>567.99999237060524</c:v>
                </c:pt>
                <c:pt idx="3245">
                  <c:v>481.74999237060484</c:v>
                </c:pt>
                <c:pt idx="3246">
                  <c:v>436.3928604125976</c:v>
                </c:pt>
                <c:pt idx="3247">
                  <c:v>472.67536163330038</c:v>
                </c:pt>
                <c:pt idx="3248">
                  <c:v>539.6218109130856</c:v>
                </c:pt>
                <c:pt idx="3249">
                  <c:v>684.7418212890625</c:v>
                </c:pt>
                <c:pt idx="3250">
                  <c:v>786.88484191894474</c:v>
                </c:pt>
                <c:pt idx="3251">
                  <c:v>876.63925170898347</c:v>
                </c:pt>
                <c:pt idx="3252">
                  <c:v>968.89411926268804</c:v>
                </c:pt>
                <c:pt idx="3253">
                  <c:v>991.20002746581599</c:v>
                </c:pt>
                <c:pt idx="3254">
                  <c:v>1014.7555541992156</c:v>
                </c:pt>
                <c:pt idx="3255">
                  <c:v>1057.9444885253829</c:v>
                </c:pt>
                <c:pt idx="3256">
                  <c:v>1077.9444885253829</c:v>
                </c:pt>
                <c:pt idx="3257">
                  <c:v>1077.5555419921848</c:v>
                </c:pt>
                <c:pt idx="3258">
                  <c:v>1076.0000610351519</c:v>
                </c:pt>
                <c:pt idx="3259">
                  <c:v>1068.0000305175749</c:v>
                </c:pt>
                <c:pt idx="3260">
                  <c:v>1046.1110687255839</c:v>
                </c:pt>
                <c:pt idx="3261">
                  <c:v>987.55554199218398</c:v>
                </c:pt>
                <c:pt idx="3262">
                  <c:v>904.33334350585642</c:v>
                </c:pt>
                <c:pt idx="3263">
                  <c:v>812.00004577636037</c:v>
                </c:pt>
                <c:pt idx="3264">
                  <c:v>724.00001525878884</c:v>
                </c:pt>
                <c:pt idx="3265">
                  <c:v>644.25003051757824</c:v>
                </c:pt>
                <c:pt idx="3266">
                  <c:v>588.75</c:v>
                </c:pt>
                <c:pt idx="3267">
                  <c:v>528.00003051757835</c:v>
                </c:pt>
                <c:pt idx="3268">
                  <c:v>464.00001525878849</c:v>
                </c:pt>
                <c:pt idx="3269">
                  <c:v>402.40001678466695</c:v>
                </c:pt>
                <c:pt idx="3270">
                  <c:v>364.14546966552751</c:v>
                </c:pt>
                <c:pt idx="3271">
                  <c:v>451.89899444579964</c:v>
                </c:pt>
                <c:pt idx="3272">
                  <c:v>592.88890838623058</c:v>
                </c:pt>
                <c:pt idx="3273">
                  <c:v>721.21215820312489</c:v>
                </c:pt>
                <c:pt idx="3274">
                  <c:v>850.12123107909645</c:v>
                </c:pt>
                <c:pt idx="3275">
                  <c:v>968.3333587646481</c:v>
                </c:pt>
                <c:pt idx="3276">
                  <c:v>1044.0000152587841</c:v>
                </c:pt>
                <c:pt idx="3277">
                  <c:v>1116.0000610351519</c:v>
                </c:pt>
                <c:pt idx="3278">
                  <c:v>1165</c:v>
                </c:pt>
                <c:pt idx="3279">
                  <c:v>1165</c:v>
                </c:pt>
                <c:pt idx="3280">
                  <c:v>1116.0000610351519</c:v>
                </c:pt>
                <c:pt idx="3281">
                  <c:v>1044.0000152587841</c:v>
                </c:pt>
                <c:pt idx="3282">
                  <c:v>988.66668701171159</c:v>
                </c:pt>
                <c:pt idx="3283">
                  <c:v>952.83332824706451</c:v>
                </c:pt>
                <c:pt idx="3284">
                  <c:v>901.16668701171159</c:v>
                </c:pt>
                <c:pt idx="3285">
                  <c:v>835.33332824706451</c:v>
                </c:pt>
                <c:pt idx="3286">
                  <c:v>771.99996948242108</c:v>
                </c:pt>
                <c:pt idx="3287">
                  <c:v>716.00006103515602</c:v>
                </c:pt>
                <c:pt idx="3288">
                  <c:v>655.50003051757824</c:v>
                </c:pt>
                <c:pt idx="3289">
                  <c:v>603.50002288818291</c:v>
                </c:pt>
                <c:pt idx="3290">
                  <c:v>560.00003814697243</c:v>
                </c:pt>
                <c:pt idx="3291">
                  <c:v>512.00000762939453</c:v>
                </c:pt>
                <c:pt idx="3292">
                  <c:v>460.88886260986368</c:v>
                </c:pt>
                <c:pt idx="3293">
                  <c:v>405.11112213134732</c:v>
                </c:pt>
                <c:pt idx="3294">
                  <c:v>384.40002441406244</c:v>
                </c:pt>
                <c:pt idx="3295">
                  <c:v>414.39998626708939</c:v>
                </c:pt>
                <c:pt idx="3296">
                  <c:v>483.45001220703119</c:v>
                </c:pt>
                <c:pt idx="3297">
                  <c:v>591.97223663329999</c:v>
                </c:pt>
                <c:pt idx="3298">
                  <c:v>703.1111145019529</c:v>
                </c:pt>
                <c:pt idx="3299">
                  <c:v>779.11117553710926</c:v>
                </c:pt>
                <c:pt idx="3300">
                  <c:v>832.22221374511196</c:v>
                </c:pt>
                <c:pt idx="3301">
                  <c:v>890.93338012695244</c:v>
                </c:pt>
                <c:pt idx="3302">
                  <c:v>924.40002441405545</c:v>
                </c:pt>
                <c:pt idx="3303">
                  <c:v>924.14283752440792</c:v>
                </c:pt>
                <c:pt idx="3304">
                  <c:v>924.19052124023244</c:v>
                </c:pt>
                <c:pt idx="3305">
                  <c:v>916.38099670409599</c:v>
                </c:pt>
                <c:pt idx="3306">
                  <c:v>908.28575134276855</c:v>
                </c:pt>
                <c:pt idx="3307">
                  <c:v>905.85716247558298</c:v>
                </c:pt>
                <c:pt idx="3308">
                  <c:v>883.80950927733636</c:v>
                </c:pt>
                <c:pt idx="3309">
                  <c:v>832.66670227050395</c:v>
                </c:pt>
                <c:pt idx="3310">
                  <c:v>770.66665649413937</c:v>
                </c:pt>
                <c:pt idx="3311">
                  <c:v>722.60002136230401</c:v>
                </c:pt>
                <c:pt idx="3312">
                  <c:v>684.40002441406239</c:v>
                </c:pt>
                <c:pt idx="3313">
                  <c:v>668.00003051757824</c:v>
                </c:pt>
                <c:pt idx="3314">
                  <c:v>660</c:v>
                </c:pt>
                <c:pt idx="3315">
                  <c:v>651.99996948242108</c:v>
                </c:pt>
                <c:pt idx="3316">
                  <c:v>644.00001525878884</c:v>
                </c:pt>
                <c:pt idx="3317">
                  <c:v>635.9999847412106</c:v>
                </c:pt>
                <c:pt idx="3318">
                  <c:v>627.00000762939453</c:v>
                </c:pt>
                <c:pt idx="3319">
                  <c:v>696.00006103515602</c:v>
                </c:pt>
                <c:pt idx="3320">
                  <c:v>791.99996948242108</c:v>
                </c:pt>
                <c:pt idx="3321">
                  <c:v>858.00003051757676</c:v>
                </c:pt>
                <c:pt idx="3322">
                  <c:v>891.27273559569676</c:v>
                </c:pt>
                <c:pt idx="3323">
                  <c:v>984.32731628417559</c:v>
                </c:pt>
                <c:pt idx="3324">
                  <c:v>1076.58180236816</c:v>
                </c:pt>
                <c:pt idx="3325">
                  <c:v>1126.818161010736</c:v>
                </c:pt>
                <c:pt idx="3326">
                  <c:v>1132.0000457763599</c:v>
                </c:pt>
                <c:pt idx="3327">
                  <c:v>1124.0000152587841</c:v>
                </c:pt>
                <c:pt idx="3328">
                  <c:v>1128.3750152587841</c:v>
                </c:pt>
                <c:pt idx="3329">
                  <c:v>1108.624954223631</c:v>
                </c:pt>
                <c:pt idx="3330">
                  <c:v>1071.9999694824169</c:v>
                </c:pt>
                <c:pt idx="3331">
                  <c:v>1056.0000610351519</c:v>
                </c:pt>
                <c:pt idx="3332">
                  <c:v>1028.0000305175749</c:v>
                </c:pt>
                <c:pt idx="3333">
                  <c:v>976.00006103515193</c:v>
                </c:pt>
                <c:pt idx="3334">
                  <c:v>928.00003051757676</c:v>
                </c:pt>
                <c:pt idx="3335">
                  <c:v>885.33340454100801</c:v>
                </c:pt>
                <c:pt idx="3336">
                  <c:v>859.16671752929642</c:v>
                </c:pt>
                <c:pt idx="3337">
                  <c:v>840.50003051757676</c:v>
                </c:pt>
                <c:pt idx="3338">
                  <c:v>820</c:v>
                </c:pt>
                <c:pt idx="3339">
                  <c:v>796.00006103515602</c:v>
                </c:pt>
                <c:pt idx="3340">
                  <c:v>771.99996948242108</c:v>
                </c:pt>
                <c:pt idx="3341">
                  <c:v>749.87503051757824</c:v>
                </c:pt>
                <c:pt idx="3342">
                  <c:v>760.625</c:v>
                </c:pt>
                <c:pt idx="3343">
                  <c:v>844.62501525878395</c:v>
                </c:pt>
                <c:pt idx="3344">
                  <c:v>1003.7750244140559</c:v>
                </c:pt>
                <c:pt idx="3345">
                  <c:v>1184.43336486816</c:v>
                </c:pt>
                <c:pt idx="3346">
                  <c:v>1356.1666870117119</c:v>
                </c:pt>
                <c:pt idx="3347">
                  <c:v>1531.500091552728</c:v>
                </c:pt>
                <c:pt idx="3348">
                  <c:v>1708.0001831054649</c:v>
                </c:pt>
                <c:pt idx="3349">
                  <c:v>1851.4999389648399</c:v>
                </c:pt>
                <c:pt idx="3350">
                  <c:v>1966.9999694824169</c:v>
                </c:pt>
                <c:pt idx="3351">
                  <c:v>2057.3571777343714</c:v>
                </c:pt>
                <c:pt idx="3352">
                  <c:v>2108.0178833007758</c:v>
                </c:pt>
                <c:pt idx="3353">
                  <c:v>2126.25</c:v>
                </c:pt>
                <c:pt idx="3354">
                  <c:v>2123.5417175292978</c:v>
                </c:pt>
                <c:pt idx="3355">
                  <c:v>2091.083374023432</c:v>
                </c:pt>
                <c:pt idx="3356">
                  <c:v>2009.2500305175749</c:v>
                </c:pt>
                <c:pt idx="3357">
                  <c:v>1888.0000305175749</c:v>
                </c:pt>
                <c:pt idx="3358">
                  <c:v>1760.0001525878879</c:v>
                </c:pt>
                <c:pt idx="3359">
                  <c:v>1617.5</c:v>
                </c:pt>
                <c:pt idx="3360">
                  <c:v>1438.8333129882799</c:v>
                </c:pt>
                <c:pt idx="3361">
                  <c:v>1282.66662597656</c:v>
                </c:pt>
                <c:pt idx="3362">
                  <c:v>1140</c:v>
                </c:pt>
                <c:pt idx="3363">
                  <c:v>988.00003051757676</c:v>
                </c:pt>
                <c:pt idx="3364">
                  <c:v>836.00006103515193</c:v>
                </c:pt>
                <c:pt idx="3365">
                  <c:v>684.00001525878884</c:v>
                </c:pt>
                <c:pt idx="3366">
                  <c:v>583.75</c:v>
                </c:pt>
                <c:pt idx="3367">
                  <c:v>682.07351684570244</c:v>
                </c:pt>
                <c:pt idx="3368">
                  <c:v>856.92649841307957</c:v>
                </c:pt>
                <c:pt idx="3369">
                  <c:v>1039.583358764648</c:v>
                </c:pt>
                <c:pt idx="3370">
                  <c:v>1220</c:v>
                </c:pt>
                <c:pt idx="3371">
                  <c:v>1401.0665893554649</c:v>
                </c:pt>
                <c:pt idx="3372">
                  <c:v>1570.933380126952</c:v>
                </c:pt>
                <c:pt idx="3373">
                  <c:v>1717.3333740234311</c:v>
                </c:pt>
                <c:pt idx="3374">
                  <c:v>1826.222229003904</c:v>
                </c:pt>
                <c:pt idx="3375">
                  <c:v>1915.111083984368</c:v>
                </c:pt>
                <c:pt idx="3376">
                  <c:v>1976.4999389648399</c:v>
                </c:pt>
                <c:pt idx="3377">
                  <c:v>2003.1666564941361</c:v>
                </c:pt>
                <c:pt idx="3378">
                  <c:v>2002.3333740234311</c:v>
                </c:pt>
                <c:pt idx="3379">
                  <c:v>1954.7500610351519</c:v>
                </c:pt>
                <c:pt idx="3380">
                  <c:v>1858.9166259765609</c:v>
                </c:pt>
                <c:pt idx="3381">
                  <c:v>1736.58325195312</c:v>
                </c:pt>
                <c:pt idx="3382">
                  <c:v>1610.7499694824169</c:v>
                </c:pt>
                <c:pt idx="3383">
                  <c:v>1444.000091552728</c:v>
                </c:pt>
                <c:pt idx="3384">
                  <c:v>1259.9999237060481</c:v>
                </c:pt>
                <c:pt idx="3385">
                  <c:v>1095.7144165039026</c:v>
                </c:pt>
                <c:pt idx="3386">
                  <c:v>955.28572082519258</c:v>
                </c:pt>
                <c:pt idx="3387">
                  <c:v>807.99995422363236</c:v>
                </c:pt>
                <c:pt idx="3388">
                  <c:v>664.00001525878884</c:v>
                </c:pt>
                <c:pt idx="3389">
                  <c:v>510</c:v>
                </c:pt>
                <c:pt idx="3390">
                  <c:v>452.20001220703119</c:v>
                </c:pt>
                <c:pt idx="3391">
                  <c:v>559.25453186035168</c:v>
                </c:pt>
                <c:pt idx="3392">
                  <c:v>657.2121429443356</c:v>
                </c:pt>
                <c:pt idx="3393">
                  <c:v>804.44442749023142</c:v>
                </c:pt>
                <c:pt idx="3394">
                  <c:v>988.05557250975994</c:v>
                </c:pt>
                <c:pt idx="3395">
                  <c:v>1171.3333129882799</c:v>
                </c:pt>
                <c:pt idx="3396">
                  <c:v>1327.124938964839</c:v>
                </c:pt>
                <c:pt idx="3397">
                  <c:v>1456.9749450683512</c:v>
                </c:pt>
                <c:pt idx="3398">
                  <c:v>1575.9001159667932</c:v>
                </c:pt>
                <c:pt idx="3399">
                  <c:v>1665.8334350585903</c:v>
                </c:pt>
                <c:pt idx="3400">
                  <c:v>1714.777832031248</c:v>
                </c:pt>
                <c:pt idx="3401">
                  <c:v>1738.0317687988238</c:v>
                </c:pt>
                <c:pt idx="3402">
                  <c:v>1741.3572692871039</c:v>
                </c:pt>
                <c:pt idx="3403">
                  <c:v>1704.4999694824169</c:v>
                </c:pt>
                <c:pt idx="3404">
                  <c:v>1635</c:v>
                </c:pt>
                <c:pt idx="3405">
                  <c:v>1520</c:v>
                </c:pt>
                <c:pt idx="3406">
                  <c:v>1392.0001220703111</c:v>
                </c:pt>
                <c:pt idx="3407">
                  <c:v>1264.0000152587841</c:v>
                </c:pt>
                <c:pt idx="3408">
                  <c:v>1135.9999847412089</c:v>
                </c:pt>
                <c:pt idx="3409">
                  <c:v>1022.1667480468727</c:v>
                </c:pt>
                <c:pt idx="3410">
                  <c:v>944.33334350585642</c:v>
                </c:pt>
                <c:pt idx="3411">
                  <c:v>860</c:v>
                </c:pt>
                <c:pt idx="3412">
                  <c:v>775.55877685546807</c:v>
                </c:pt>
                <c:pt idx="3413">
                  <c:v>691.16340637206963</c:v>
                </c:pt>
                <c:pt idx="3414">
                  <c:v>649.36401367187443</c:v>
                </c:pt>
                <c:pt idx="3415">
                  <c:v>732.41386413574139</c:v>
                </c:pt>
                <c:pt idx="3416">
                  <c:v>899.31579589843147</c:v>
                </c:pt>
                <c:pt idx="3417">
                  <c:v>1033.3641815185506</c:v>
                </c:pt>
                <c:pt idx="3418">
                  <c:v>1122.5199890136641</c:v>
                </c:pt>
                <c:pt idx="3419">
                  <c:v>1203.3000183105432</c:v>
                </c:pt>
                <c:pt idx="3420">
                  <c:v>1275</c:v>
                </c:pt>
                <c:pt idx="3421">
                  <c:v>1367.0555114746089</c:v>
                </c:pt>
                <c:pt idx="3422">
                  <c:v>1481.7779541015609</c:v>
                </c:pt>
                <c:pt idx="3423">
                  <c:v>1580.1213073730398</c:v>
                </c:pt>
                <c:pt idx="3424">
                  <c:v>1633.2954406738227</c:v>
                </c:pt>
                <c:pt idx="3425">
                  <c:v>1672.2500610351519</c:v>
                </c:pt>
                <c:pt idx="3426">
                  <c:v>1677.1429443359341</c:v>
                </c:pt>
                <c:pt idx="3427">
                  <c:v>1621.5238952636639</c:v>
                </c:pt>
                <c:pt idx="3428">
                  <c:v>1545.8334350585903</c:v>
                </c:pt>
                <c:pt idx="3429">
                  <c:v>1452.750091552728</c:v>
                </c:pt>
                <c:pt idx="3430">
                  <c:v>1352.2500610351519</c:v>
                </c:pt>
                <c:pt idx="3431">
                  <c:v>1252.7500152587841</c:v>
                </c:pt>
                <c:pt idx="3432">
                  <c:v>1141.7500305175749</c:v>
                </c:pt>
                <c:pt idx="3433">
                  <c:v>1044.0000152587841</c:v>
                </c:pt>
                <c:pt idx="3434">
                  <c:v>956.00006103515193</c:v>
                </c:pt>
                <c:pt idx="3435">
                  <c:v>864.50004577636037</c:v>
                </c:pt>
                <c:pt idx="3436">
                  <c:v>771.54350280761673</c:v>
                </c:pt>
                <c:pt idx="3437">
                  <c:v>676.5565490722654</c:v>
                </c:pt>
                <c:pt idx="3438">
                  <c:v>657.78465270996082</c:v>
                </c:pt>
                <c:pt idx="3439">
                  <c:v>735.16082763671841</c:v>
                </c:pt>
                <c:pt idx="3440">
                  <c:v>794.90905761718784</c:v>
                </c:pt>
                <c:pt idx="3441">
                  <c:v>908.00003051757676</c:v>
                </c:pt>
                <c:pt idx="3442">
                  <c:v>1021.6565704345679</c:v>
                </c:pt>
                <c:pt idx="3443">
                  <c:v>1082.2222137451129</c:v>
                </c:pt>
                <c:pt idx="3444">
                  <c:v>1121.6666412353431</c:v>
                </c:pt>
                <c:pt idx="3445">
                  <c:v>1143.0000305175749</c:v>
                </c:pt>
                <c:pt idx="3446">
                  <c:v>1168.0000305175749</c:v>
                </c:pt>
                <c:pt idx="3447">
                  <c:v>1200</c:v>
                </c:pt>
                <c:pt idx="3448">
                  <c:v>1252.666702270503</c:v>
                </c:pt>
                <c:pt idx="3449">
                  <c:v>1323.0476379394479</c:v>
                </c:pt>
                <c:pt idx="3450">
                  <c:v>1358.7857055664001</c:v>
                </c:pt>
                <c:pt idx="3451">
                  <c:v>1370.625</c:v>
                </c:pt>
                <c:pt idx="3452">
                  <c:v>1360.875091552728</c:v>
                </c:pt>
                <c:pt idx="3453">
                  <c:v>1315.111083984368</c:v>
                </c:pt>
                <c:pt idx="3454">
                  <c:v>1243.5555267333921</c:v>
                </c:pt>
                <c:pt idx="3455">
                  <c:v>1145.7778167724559</c:v>
                </c:pt>
                <c:pt idx="3456">
                  <c:v>1026.8888854980401</c:v>
                </c:pt>
                <c:pt idx="3457">
                  <c:v>926.33338928222406</c:v>
                </c:pt>
                <c:pt idx="3458">
                  <c:v>839.66667175292798</c:v>
                </c:pt>
                <c:pt idx="3459">
                  <c:v>748.66668701171795</c:v>
                </c:pt>
                <c:pt idx="3460">
                  <c:v>655.9999847412106</c:v>
                </c:pt>
                <c:pt idx="3461">
                  <c:v>559.9998855590826</c:v>
                </c:pt>
                <c:pt idx="3462">
                  <c:v>529.1201019287106</c:v>
                </c:pt>
                <c:pt idx="3463">
                  <c:v>635.38002014160077</c:v>
                </c:pt>
                <c:pt idx="3464">
                  <c:v>729.7499847412106</c:v>
                </c:pt>
                <c:pt idx="3465">
                  <c:v>867.30560302733591</c:v>
                </c:pt>
                <c:pt idx="3466">
                  <c:v>1018.444442749016</c:v>
                </c:pt>
                <c:pt idx="3467">
                  <c:v>1146.5714263915991</c:v>
                </c:pt>
                <c:pt idx="3468">
                  <c:v>1252.0952606201129</c:v>
                </c:pt>
                <c:pt idx="3469">
                  <c:v>1370.133361816399</c:v>
                </c:pt>
                <c:pt idx="3470">
                  <c:v>1468.8000488281198</c:v>
                </c:pt>
                <c:pt idx="3471">
                  <c:v>1521.733398437495</c:v>
                </c:pt>
                <c:pt idx="3472">
                  <c:v>1560.466766357416</c:v>
                </c:pt>
                <c:pt idx="3473">
                  <c:v>1597.200012207024</c:v>
                </c:pt>
                <c:pt idx="3474">
                  <c:v>1612.1818542480398</c:v>
                </c:pt>
                <c:pt idx="3475">
                  <c:v>1570.318298339839</c:v>
                </c:pt>
                <c:pt idx="3476">
                  <c:v>1511.3000488281198</c:v>
                </c:pt>
                <c:pt idx="3477">
                  <c:v>1426.1999511718718</c:v>
                </c:pt>
                <c:pt idx="3478">
                  <c:v>1319.000091552728</c:v>
                </c:pt>
                <c:pt idx="3479">
                  <c:v>1218.5713958740153</c:v>
                </c:pt>
                <c:pt idx="3480">
                  <c:v>1133.4285736083932</c:v>
                </c:pt>
                <c:pt idx="3481">
                  <c:v>1070.8000183105432</c:v>
                </c:pt>
                <c:pt idx="3482">
                  <c:v>1019.7000122070244</c:v>
                </c:pt>
                <c:pt idx="3483">
                  <c:v>968.00003051757676</c:v>
                </c:pt>
                <c:pt idx="3484">
                  <c:v>916.41670227050395</c:v>
                </c:pt>
                <c:pt idx="3485">
                  <c:v>857.58338928222452</c:v>
                </c:pt>
                <c:pt idx="3486">
                  <c:v>855.1470184326156</c:v>
                </c:pt>
                <c:pt idx="3487">
                  <c:v>895.9243774414</c:v>
                </c:pt>
                <c:pt idx="3488">
                  <c:v>950.32859802245548</c:v>
                </c:pt>
                <c:pt idx="3489">
                  <c:v>977.72506713866403</c:v>
                </c:pt>
                <c:pt idx="3490">
                  <c:v>1006.3749694824154</c:v>
                </c:pt>
                <c:pt idx="3491">
                  <c:v>1112.0000457763599</c:v>
                </c:pt>
                <c:pt idx="3492">
                  <c:v>1224.0000152587841</c:v>
                </c:pt>
                <c:pt idx="3493">
                  <c:v>1324.000091552728</c:v>
                </c:pt>
                <c:pt idx="3494">
                  <c:v>1352.0001220703111</c:v>
                </c:pt>
                <c:pt idx="3495">
                  <c:v>1368.0000305175749</c:v>
                </c:pt>
                <c:pt idx="3496">
                  <c:v>1366.4999389648399</c:v>
                </c:pt>
                <c:pt idx="3497">
                  <c:v>1353.4091186523358</c:v>
                </c:pt>
                <c:pt idx="3498">
                  <c:v>1379.340972900384</c:v>
                </c:pt>
                <c:pt idx="3499">
                  <c:v>1381.1135864257762</c:v>
                </c:pt>
                <c:pt idx="3500">
                  <c:v>1361.636352539055</c:v>
                </c:pt>
                <c:pt idx="3501">
                  <c:v>1330.5714416503829</c:v>
                </c:pt>
                <c:pt idx="3502">
                  <c:v>1274.9286651611301</c:v>
                </c:pt>
                <c:pt idx="3503">
                  <c:v>1229.8999786376878</c:v>
                </c:pt>
                <c:pt idx="3504">
                  <c:v>1201.6000366210878</c:v>
                </c:pt>
                <c:pt idx="3505">
                  <c:v>1188.0000305175749</c:v>
                </c:pt>
                <c:pt idx="3506">
                  <c:v>1180</c:v>
                </c:pt>
                <c:pt idx="3507">
                  <c:v>1171.9999694824169</c:v>
                </c:pt>
                <c:pt idx="3508">
                  <c:v>1164.0000152587841</c:v>
                </c:pt>
                <c:pt idx="3509">
                  <c:v>1155.9999847412089</c:v>
                </c:pt>
                <c:pt idx="3510">
                  <c:v>1166.9000244140559</c:v>
                </c:pt>
                <c:pt idx="3511">
                  <c:v>1236.3857269287039</c:v>
                </c:pt>
                <c:pt idx="3512">
                  <c:v>1300.1142883300704</c:v>
                </c:pt>
                <c:pt idx="3513">
                  <c:v>1328.4571838378879</c:v>
                </c:pt>
                <c:pt idx="3514">
                  <c:v>1352.3428344726558</c:v>
                </c:pt>
                <c:pt idx="3515">
                  <c:v>1372.3001098632801</c:v>
                </c:pt>
                <c:pt idx="3516">
                  <c:v>1392.750091552728</c:v>
                </c:pt>
                <c:pt idx="3517">
                  <c:v>1412.0001220703111</c:v>
                </c:pt>
                <c:pt idx="3518">
                  <c:v>1422.7499389648399</c:v>
                </c:pt>
                <c:pt idx="3519">
                  <c:v>1443.9999389648399</c:v>
                </c:pt>
                <c:pt idx="3520">
                  <c:v>1468.0001831054649</c:v>
                </c:pt>
                <c:pt idx="3521">
                  <c:v>1477.7142333984311</c:v>
                </c:pt>
                <c:pt idx="3522">
                  <c:v>1453.2858276367119</c:v>
                </c:pt>
                <c:pt idx="3523">
                  <c:v>1420</c:v>
                </c:pt>
                <c:pt idx="3524">
                  <c:v>1383.9999389648399</c:v>
                </c:pt>
                <c:pt idx="3525">
                  <c:v>1352.0001220703111</c:v>
                </c:pt>
                <c:pt idx="3526">
                  <c:v>1319.5001220703111</c:v>
                </c:pt>
                <c:pt idx="3527">
                  <c:v>1325.2777099609361</c:v>
                </c:pt>
                <c:pt idx="3528">
                  <c:v>1358.222351074216</c:v>
                </c:pt>
                <c:pt idx="3529">
                  <c:v>1372.0001220703111</c:v>
                </c:pt>
                <c:pt idx="3530">
                  <c:v>1380</c:v>
                </c:pt>
                <c:pt idx="3531">
                  <c:v>1388.0000305175749</c:v>
                </c:pt>
                <c:pt idx="3532">
                  <c:v>1396.0000610351519</c:v>
                </c:pt>
                <c:pt idx="3533">
                  <c:v>1403.9999389648399</c:v>
                </c:pt>
                <c:pt idx="3534">
                  <c:v>1422.5</c:v>
                </c:pt>
                <c:pt idx="3535">
                  <c:v>1449.000091552728</c:v>
                </c:pt>
                <c:pt idx="3536">
                  <c:v>1459.5001220703111</c:v>
                </c:pt>
                <c:pt idx="3537">
                  <c:v>1474.6667480468707</c:v>
                </c:pt>
                <c:pt idx="3538">
                  <c:v>1502.5334167480398</c:v>
                </c:pt>
                <c:pt idx="3539">
                  <c:v>1551.0858154296811</c:v>
                </c:pt>
                <c:pt idx="3540">
                  <c:v>1604.7143554687452</c:v>
                </c:pt>
                <c:pt idx="3541">
                  <c:v>1620.0001525878879</c:v>
                </c:pt>
                <c:pt idx="3542">
                  <c:v>1628.0000305175749</c:v>
                </c:pt>
                <c:pt idx="3543">
                  <c:v>1642.750091552728</c:v>
                </c:pt>
                <c:pt idx="3544">
                  <c:v>1691.6786193847609</c:v>
                </c:pt>
                <c:pt idx="3545">
                  <c:v>1745.5714416503829</c:v>
                </c:pt>
                <c:pt idx="3546">
                  <c:v>1782.0001220703111</c:v>
                </c:pt>
                <c:pt idx="3547">
                  <c:v>1780</c:v>
                </c:pt>
                <c:pt idx="3548">
                  <c:v>1772.0001220703111</c:v>
                </c:pt>
                <c:pt idx="3549">
                  <c:v>1761.1428833007762</c:v>
                </c:pt>
                <c:pt idx="3550">
                  <c:v>1750.8569335937441</c:v>
                </c:pt>
                <c:pt idx="3551">
                  <c:v>1652.0001220703111</c:v>
                </c:pt>
                <c:pt idx="3552">
                  <c:v>1516.0000610351519</c:v>
                </c:pt>
                <c:pt idx="3553">
                  <c:v>1366.9999694824169</c:v>
                </c:pt>
                <c:pt idx="3554">
                  <c:v>1175.9999847412089</c:v>
                </c:pt>
                <c:pt idx="3555">
                  <c:v>984.00001525878395</c:v>
                </c:pt>
                <c:pt idx="3556">
                  <c:v>792.00004577636685</c:v>
                </c:pt>
                <c:pt idx="3557">
                  <c:v>565</c:v>
                </c:pt>
                <c:pt idx="3558">
                  <c:v>548.00003051757835</c:v>
                </c:pt>
                <c:pt idx="3559">
                  <c:v>635.9999847412106</c:v>
                </c:pt>
                <c:pt idx="3560">
                  <c:v>737.5</c:v>
                </c:pt>
                <c:pt idx="3561">
                  <c:v>908.4999847412081</c:v>
                </c:pt>
                <c:pt idx="3562">
                  <c:v>1084.0000152587841</c:v>
                </c:pt>
                <c:pt idx="3563">
                  <c:v>1252.0000457763599</c:v>
                </c:pt>
                <c:pt idx="3564">
                  <c:v>1413.4001159667932</c:v>
                </c:pt>
                <c:pt idx="3565">
                  <c:v>1538.7428283691359</c:v>
                </c:pt>
                <c:pt idx="3566">
                  <c:v>1641.8571472167912</c:v>
                </c:pt>
                <c:pt idx="3567">
                  <c:v>1728.0000305175749</c:v>
                </c:pt>
                <c:pt idx="3568">
                  <c:v>1783.714294433591</c:v>
                </c:pt>
                <c:pt idx="3569">
                  <c:v>1810.1856994628881</c:v>
                </c:pt>
                <c:pt idx="3570">
                  <c:v>1817.1000671386639</c:v>
                </c:pt>
                <c:pt idx="3571">
                  <c:v>1782.8001403808551</c:v>
                </c:pt>
                <c:pt idx="3572">
                  <c:v>1698.9143371581999</c:v>
                </c:pt>
                <c:pt idx="3573">
                  <c:v>1591.0856628417932</c:v>
                </c:pt>
                <c:pt idx="3574">
                  <c:v>1459.2001342773347</c:v>
                </c:pt>
                <c:pt idx="3575">
                  <c:v>1304.000091552728</c:v>
                </c:pt>
                <c:pt idx="3576">
                  <c:v>1137.0000457763599</c:v>
                </c:pt>
                <c:pt idx="3577">
                  <c:v>1011.9999694824154</c:v>
                </c:pt>
                <c:pt idx="3578">
                  <c:v>908.00003051757676</c:v>
                </c:pt>
                <c:pt idx="3579">
                  <c:v>800.50003051757676</c:v>
                </c:pt>
                <c:pt idx="3580">
                  <c:v>691.53129577636651</c:v>
                </c:pt>
                <c:pt idx="3581">
                  <c:v>582.75447845458962</c:v>
                </c:pt>
                <c:pt idx="3582">
                  <c:v>577.28927612304653</c:v>
                </c:pt>
                <c:pt idx="3583">
                  <c:v>673.92501831054642</c:v>
                </c:pt>
                <c:pt idx="3584">
                  <c:v>748.00003051757824</c:v>
                </c:pt>
                <c:pt idx="3585">
                  <c:v>850</c:v>
                </c:pt>
                <c:pt idx="3586">
                  <c:v>970</c:v>
                </c:pt>
                <c:pt idx="3587">
                  <c:v>1108.0000305175749</c:v>
                </c:pt>
                <c:pt idx="3588">
                  <c:v>1226.9999694824169</c:v>
                </c:pt>
                <c:pt idx="3589">
                  <c:v>1304.000091552728</c:v>
                </c:pt>
                <c:pt idx="3590">
                  <c:v>1384.000091552728</c:v>
                </c:pt>
                <c:pt idx="3591">
                  <c:v>1455.200042724608</c:v>
                </c:pt>
                <c:pt idx="3592">
                  <c:v>1480.399932861327</c:v>
                </c:pt>
                <c:pt idx="3593">
                  <c:v>1500.1499938964798</c:v>
                </c:pt>
                <c:pt idx="3594">
                  <c:v>1510.5000305175749</c:v>
                </c:pt>
                <c:pt idx="3595">
                  <c:v>1448.3500671386639</c:v>
                </c:pt>
                <c:pt idx="3596">
                  <c:v>1377.4000549316411</c:v>
                </c:pt>
                <c:pt idx="3597">
                  <c:v>1301.3333129882799</c:v>
                </c:pt>
                <c:pt idx="3598">
                  <c:v>1211.6666412353431</c:v>
                </c:pt>
                <c:pt idx="3599">
                  <c:v>1090.4000091552732</c:v>
                </c:pt>
                <c:pt idx="3600">
                  <c:v>946.26663208007199</c:v>
                </c:pt>
                <c:pt idx="3601">
                  <c:v>826.93336486816042</c:v>
                </c:pt>
                <c:pt idx="3602">
                  <c:v>715.40000915527287</c:v>
                </c:pt>
                <c:pt idx="3603">
                  <c:v>600</c:v>
                </c:pt>
                <c:pt idx="3604">
                  <c:v>488.00003051757739</c:v>
                </c:pt>
                <c:pt idx="3605">
                  <c:v>375.99998474121008</c:v>
                </c:pt>
                <c:pt idx="3606">
                  <c:v>325.2857208251952</c:v>
                </c:pt>
                <c:pt idx="3607">
                  <c:v>435.71430206298766</c:v>
                </c:pt>
                <c:pt idx="3608">
                  <c:v>568.4999847412106</c:v>
                </c:pt>
                <c:pt idx="3609">
                  <c:v>759.83329772949207</c:v>
                </c:pt>
                <c:pt idx="3610">
                  <c:v>962.16667175292798</c:v>
                </c:pt>
                <c:pt idx="3611">
                  <c:v>1142.6999664306641</c:v>
                </c:pt>
                <c:pt idx="3612">
                  <c:v>1301.4666748046811</c:v>
                </c:pt>
                <c:pt idx="3613">
                  <c:v>1446.666717529296</c:v>
                </c:pt>
                <c:pt idx="3614">
                  <c:v>1568.6666870117119</c:v>
                </c:pt>
                <c:pt idx="3615">
                  <c:v>1656.2857055664001</c:v>
                </c:pt>
                <c:pt idx="3616">
                  <c:v>1710.9143066406239</c:v>
                </c:pt>
                <c:pt idx="3617">
                  <c:v>1739.6000671386639</c:v>
                </c:pt>
                <c:pt idx="3618">
                  <c:v>1738.2000732421852</c:v>
                </c:pt>
                <c:pt idx="3619">
                  <c:v>1669.5834350585903</c:v>
                </c:pt>
                <c:pt idx="3620">
                  <c:v>1578.9167785644481</c:v>
                </c:pt>
                <c:pt idx="3621">
                  <c:v>1461.4999389648399</c:v>
                </c:pt>
                <c:pt idx="3622">
                  <c:v>1328.0000305175749</c:v>
                </c:pt>
                <c:pt idx="3623">
                  <c:v>1200</c:v>
                </c:pt>
                <c:pt idx="3624">
                  <c:v>1071.9999694824169</c:v>
                </c:pt>
                <c:pt idx="3625">
                  <c:v>944.00001525878395</c:v>
                </c:pt>
                <c:pt idx="3626">
                  <c:v>815.9999847412081</c:v>
                </c:pt>
                <c:pt idx="3627">
                  <c:v>687.00004577636685</c:v>
                </c:pt>
                <c:pt idx="3628">
                  <c:v>564.00001525878884</c:v>
                </c:pt>
                <c:pt idx="3629">
                  <c:v>444.00001525878849</c:v>
                </c:pt>
                <c:pt idx="3630">
                  <c:v>408.90323638916004</c:v>
                </c:pt>
                <c:pt idx="3631">
                  <c:v>535.49678802490166</c:v>
                </c:pt>
                <c:pt idx="3632">
                  <c:v>638.60000610351517</c:v>
                </c:pt>
                <c:pt idx="3633">
                  <c:v>780</c:v>
                </c:pt>
                <c:pt idx="3634">
                  <c:v>928.00003051757676</c:v>
                </c:pt>
                <c:pt idx="3635">
                  <c:v>1071.9999694824169</c:v>
                </c:pt>
                <c:pt idx="3636">
                  <c:v>1213.75</c:v>
                </c:pt>
                <c:pt idx="3637">
                  <c:v>1339.7499084472647</c:v>
                </c:pt>
                <c:pt idx="3638">
                  <c:v>1438.9999389648399</c:v>
                </c:pt>
                <c:pt idx="3639">
                  <c:v>1515</c:v>
                </c:pt>
                <c:pt idx="3640">
                  <c:v>1566.7858886718718</c:v>
                </c:pt>
                <c:pt idx="3641">
                  <c:v>1594.9143981933512</c:v>
                </c:pt>
                <c:pt idx="3642">
                  <c:v>1600.4000854492169</c:v>
                </c:pt>
                <c:pt idx="3643">
                  <c:v>1549.9833679199198</c:v>
                </c:pt>
                <c:pt idx="3644">
                  <c:v>1477.4165344238247</c:v>
                </c:pt>
                <c:pt idx="3645">
                  <c:v>1371.9999694824169</c:v>
                </c:pt>
                <c:pt idx="3646">
                  <c:v>1252.0000457763599</c:v>
                </c:pt>
                <c:pt idx="3647">
                  <c:v>1132.0000457763599</c:v>
                </c:pt>
                <c:pt idx="3648">
                  <c:v>1006.0000610351519</c:v>
                </c:pt>
                <c:pt idx="3649">
                  <c:v>902.00004577636037</c:v>
                </c:pt>
                <c:pt idx="3650">
                  <c:v>820</c:v>
                </c:pt>
                <c:pt idx="3651">
                  <c:v>732.00004577636685</c:v>
                </c:pt>
                <c:pt idx="3652">
                  <c:v>640.9523773193356</c:v>
                </c:pt>
                <c:pt idx="3653">
                  <c:v>537.04757690429676</c:v>
                </c:pt>
                <c:pt idx="3654">
                  <c:v>529.31041717529286</c:v>
                </c:pt>
                <c:pt idx="3655">
                  <c:v>611.18965148925759</c:v>
                </c:pt>
                <c:pt idx="3656">
                  <c:v>726.68182373046807</c:v>
                </c:pt>
                <c:pt idx="3657">
                  <c:v>888.81820678710346</c:v>
                </c:pt>
                <c:pt idx="3658">
                  <c:v>1041.5000152587841</c:v>
                </c:pt>
                <c:pt idx="3659">
                  <c:v>1181.5000152587841</c:v>
                </c:pt>
                <c:pt idx="3660">
                  <c:v>1309.3333435058544</c:v>
                </c:pt>
                <c:pt idx="3661">
                  <c:v>1425.6666564941361</c:v>
                </c:pt>
                <c:pt idx="3662">
                  <c:v>1524.7142028808551</c:v>
                </c:pt>
                <c:pt idx="3663">
                  <c:v>1590.7856750488247</c:v>
                </c:pt>
                <c:pt idx="3664">
                  <c:v>1635.2999877929681</c:v>
                </c:pt>
                <c:pt idx="3665">
                  <c:v>1653.950042724608</c:v>
                </c:pt>
                <c:pt idx="3666">
                  <c:v>1654.6786499023358</c:v>
                </c:pt>
                <c:pt idx="3667">
                  <c:v>1631.1428833007762</c:v>
                </c:pt>
                <c:pt idx="3668">
                  <c:v>1558.8571166992158</c:v>
                </c:pt>
                <c:pt idx="3669">
                  <c:v>1461.9047546386639</c:v>
                </c:pt>
                <c:pt idx="3670">
                  <c:v>1349.3333435058544</c:v>
                </c:pt>
                <c:pt idx="3671">
                  <c:v>1224.5000457763599</c:v>
                </c:pt>
                <c:pt idx="3672">
                  <c:v>1090.3333282470624</c:v>
                </c:pt>
                <c:pt idx="3673">
                  <c:v>974.50004577636037</c:v>
                </c:pt>
                <c:pt idx="3674">
                  <c:v>876.00006103515193</c:v>
                </c:pt>
                <c:pt idx="3675">
                  <c:v>771.99996948242108</c:v>
                </c:pt>
                <c:pt idx="3676">
                  <c:v>668.00003051757824</c:v>
                </c:pt>
                <c:pt idx="3677">
                  <c:v>563.99997711181595</c:v>
                </c:pt>
                <c:pt idx="3678">
                  <c:v>535.11116027832054</c:v>
                </c:pt>
                <c:pt idx="3679">
                  <c:v>679.13887023925849</c:v>
                </c:pt>
                <c:pt idx="3680">
                  <c:v>812.2499847412081</c:v>
                </c:pt>
                <c:pt idx="3681">
                  <c:v>944.16671752929642</c:v>
                </c:pt>
                <c:pt idx="3682">
                  <c:v>1075.833358764648</c:v>
                </c:pt>
                <c:pt idx="3683">
                  <c:v>1207.0000457763599</c:v>
                </c:pt>
                <c:pt idx="3684">
                  <c:v>1314.700012207024</c:v>
                </c:pt>
                <c:pt idx="3685">
                  <c:v>1401.6000366210878</c:v>
                </c:pt>
                <c:pt idx="3686">
                  <c:v>1474.4000244140559</c:v>
                </c:pt>
                <c:pt idx="3687">
                  <c:v>1527.600097656248</c:v>
                </c:pt>
                <c:pt idx="3688">
                  <c:v>1554.0571594238247</c:v>
                </c:pt>
                <c:pt idx="3689">
                  <c:v>1562.4761962890559</c:v>
                </c:pt>
                <c:pt idx="3690">
                  <c:v>1548.9523315429678</c:v>
                </c:pt>
                <c:pt idx="3691">
                  <c:v>1500.1142883300704</c:v>
                </c:pt>
                <c:pt idx="3692">
                  <c:v>1421.350097656248</c:v>
                </c:pt>
                <c:pt idx="3693">
                  <c:v>1328.75</c:v>
                </c:pt>
                <c:pt idx="3694">
                  <c:v>1227.9999542236319</c:v>
                </c:pt>
                <c:pt idx="3695">
                  <c:v>1127.6428222656232</c:v>
                </c:pt>
                <c:pt idx="3696">
                  <c:v>1025.8571624755839</c:v>
                </c:pt>
                <c:pt idx="3697">
                  <c:v>944.14283752440792</c:v>
                </c:pt>
                <c:pt idx="3698">
                  <c:v>896.8571472167921</c:v>
                </c:pt>
                <c:pt idx="3699">
                  <c:v>844.00001525878395</c:v>
                </c:pt>
                <c:pt idx="3700">
                  <c:v>787.99995422363304</c:v>
                </c:pt>
                <c:pt idx="3701">
                  <c:v>733.00003051757824</c:v>
                </c:pt>
                <c:pt idx="3702">
                  <c:v>722.00004577636685</c:v>
                </c:pt>
                <c:pt idx="3703">
                  <c:v>740.9999847412106</c:v>
                </c:pt>
                <c:pt idx="3704">
                  <c:v>782.07695007324162</c:v>
                </c:pt>
                <c:pt idx="3705">
                  <c:v>851.32308959960801</c:v>
                </c:pt>
                <c:pt idx="3706">
                  <c:v>885.10002136230401</c:v>
                </c:pt>
                <c:pt idx="3707">
                  <c:v>903.4999847412081</c:v>
                </c:pt>
                <c:pt idx="3708">
                  <c:v>929.00001525878395</c:v>
                </c:pt>
                <c:pt idx="3709">
                  <c:v>979.75006103515193</c:v>
                </c:pt>
                <c:pt idx="3710">
                  <c:v>1029.850006103512</c:v>
                </c:pt>
                <c:pt idx="3711">
                  <c:v>1036.1142730712882</c:v>
                </c:pt>
                <c:pt idx="3712">
                  <c:v>1007.885742187496</c:v>
                </c:pt>
                <c:pt idx="3713">
                  <c:v>978.65005493164051</c:v>
                </c:pt>
                <c:pt idx="3714">
                  <c:v>968.75</c:v>
                </c:pt>
                <c:pt idx="3715">
                  <c:v>956.00006103515193</c:v>
                </c:pt>
                <c:pt idx="3716">
                  <c:v>931.99996948241539</c:v>
                </c:pt>
                <c:pt idx="3717">
                  <c:v>911.99996948241539</c:v>
                </c:pt>
                <c:pt idx="3718">
                  <c:v>888.00003051757676</c:v>
                </c:pt>
                <c:pt idx="3719">
                  <c:v>860</c:v>
                </c:pt>
                <c:pt idx="3720">
                  <c:v>836.00006103515193</c:v>
                </c:pt>
                <c:pt idx="3721">
                  <c:v>815.50003051757676</c:v>
                </c:pt>
                <c:pt idx="3722">
                  <c:v>795.50003051757824</c:v>
                </c:pt>
                <c:pt idx="3723">
                  <c:v>776.00006103515602</c:v>
                </c:pt>
                <c:pt idx="3724">
                  <c:v>760</c:v>
                </c:pt>
                <c:pt idx="3725">
                  <c:v>740.50003051757824</c:v>
                </c:pt>
                <c:pt idx="3726">
                  <c:v>727.00004577636685</c:v>
                </c:pt>
                <c:pt idx="3727">
                  <c:v>788.00003051757824</c:v>
                </c:pt>
                <c:pt idx="3728">
                  <c:v>856.00006103515193</c:v>
                </c:pt>
                <c:pt idx="3729">
                  <c:v>906.66664123534406</c:v>
                </c:pt>
                <c:pt idx="3730">
                  <c:v>982.95837402343193</c:v>
                </c:pt>
                <c:pt idx="3731">
                  <c:v>1064.0178680419929</c:v>
                </c:pt>
                <c:pt idx="3732">
                  <c:v>1102.8571319579999</c:v>
                </c:pt>
                <c:pt idx="3733">
                  <c:v>1144.0000152587841</c:v>
                </c:pt>
                <c:pt idx="3734">
                  <c:v>1192.0000457763599</c:v>
                </c:pt>
                <c:pt idx="3735">
                  <c:v>1230</c:v>
                </c:pt>
                <c:pt idx="3736">
                  <c:v>1261.9999694824169</c:v>
                </c:pt>
                <c:pt idx="3737">
                  <c:v>1288.0000305175749</c:v>
                </c:pt>
                <c:pt idx="3738">
                  <c:v>1304.000091552728</c:v>
                </c:pt>
                <c:pt idx="3739">
                  <c:v>1315.199890136711</c:v>
                </c:pt>
                <c:pt idx="3740">
                  <c:v>1304.0499877929681</c:v>
                </c:pt>
                <c:pt idx="3741">
                  <c:v>1265.1250457763599</c:v>
                </c:pt>
                <c:pt idx="3742">
                  <c:v>1217.624969482416</c:v>
                </c:pt>
                <c:pt idx="3743">
                  <c:v>1136.0000610351519</c:v>
                </c:pt>
                <c:pt idx="3744">
                  <c:v>1039.5000457763599</c:v>
                </c:pt>
                <c:pt idx="3745">
                  <c:v>947.5</c:v>
                </c:pt>
                <c:pt idx="3746">
                  <c:v>860</c:v>
                </c:pt>
                <c:pt idx="3747">
                  <c:v>771.99996948242108</c:v>
                </c:pt>
                <c:pt idx="3748">
                  <c:v>680.94444274902321</c:v>
                </c:pt>
                <c:pt idx="3749">
                  <c:v>583.65554809570199</c:v>
                </c:pt>
                <c:pt idx="3750">
                  <c:v>550.82107543945278</c:v>
                </c:pt>
                <c:pt idx="3751">
                  <c:v>629.97898101806709</c:v>
                </c:pt>
                <c:pt idx="3752">
                  <c:v>720.10002136230401</c:v>
                </c:pt>
                <c:pt idx="3753">
                  <c:v>813.00003051757676</c:v>
                </c:pt>
                <c:pt idx="3754">
                  <c:v>891.50001525878395</c:v>
                </c:pt>
                <c:pt idx="3755">
                  <c:v>975.75004577636037</c:v>
                </c:pt>
                <c:pt idx="3756">
                  <c:v>1068.0500030517519</c:v>
                </c:pt>
                <c:pt idx="3757">
                  <c:v>1160.200042724608</c:v>
                </c:pt>
                <c:pt idx="3758">
                  <c:v>1246.0000610351519</c:v>
                </c:pt>
                <c:pt idx="3759">
                  <c:v>1291.9999694824169</c:v>
                </c:pt>
                <c:pt idx="3760">
                  <c:v>1331.9999694824169</c:v>
                </c:pt>
                <c:pt idx="3761">
                  <c:v>1366.666717529296</c:v>
                </c:pt>
                <c:pt idx="3762">
                  <c:v>1382.3333740234311</c:v>
                </c:pt>
                <c:pt idx="3763">
                  <c:v>1379.8001098632801</c:v>
                </c:pt>
                <c:pt idx="3764">
                  <c:v>1324.4500732421852</c:v>
                </c:pt>
                <c:pt idx="3765">
                  <c:v>1256.25</c:v>
                </c:pt>
                <c:pt idx="3766">
                  <c:v>1187.5</c:v>
                </c:pt>
                <c:pt idx="3767">
                  <c:v>1092.5</c:v>
                </c:pt>
                <c:pt idx="3768">
                  <c:v>990</c:v>
                </c:pt>
                <c:pt idx="3769">
                  <c:v>907.25006103515193</c:v>
                </c:pt>
                <c:pt idx="3770">
                  <c:v>831.75003051757676</c:v>
                </c:pt>
                <c:pt idx="3771">
                  <c:v>756.00006103515602</c:v>
                </c:pt>
                <c:pt idx="3772">
                  <c:v>680.43746948242051</c:v>
                </c:pt>
                <c:pt idx="3773">
                  <c:v>599.31251525878849</c:v>
                </c:pt>
                <c:pt idx="3774">
                  <c:v>582.70652770996048</c:v>
                </c:pt>
                <c:pt idx="3775">
                  <c:v>626.04347229003861</c:v>
                </c:pt>
                <c:pt idx="3776">
                  <c:v>675</c:v>
                </c:pt>
                <c:pt idx="3777">
                  <c:v>792.66670227050781</c:v>
                </c:pt>
                <c:pt idx="3778">
                  <c:v>912.13333129882471</c:v>
                </c:pt>
                <c:pt idx="3779">
                  <c:v>1031.200027465816</c:v>
                </c:pt>
                <c:pt idx="3780">
                  <c:v>1120.8000183105432</c:v>
                </c:pt>
                <c:pt idx="3781">
                  <c:v>1168.5333251953111</c:v>
                </c:pt>
                <c:pt idx="3782">
                  <c:v>1211.3333892822241</c:v>
                </c:pt>
                <c:pt idx="3783">
                  <c:v>1220</c:v>
                </c:pt>
                <c:pt idx="3784">
                  <c:v>1227.7777862548799</c:v>
                </c:pt>
                <c:pt idx="3785">
                  <c:v>1249.5555114746089</c:v>
                </c:pt>
                <c:pt idx="3786">
                  <c:v>1250.8571624755839</c:v>
                </c:pt>
                <c:pt idx="3787">
                  <c:v>1206.4762115478479</c:v>
                </c:pt>
                <c:pt idx="3788">
                  <c:v>1139.3333435058544</c:v>
                </c:pt>
                <c:pt idx="3789">
                  <c:v>1075.5833435058544</c:v>
                </c:pt>
                <c:pt idx="3790">
                  <c:v>1019.7500610351519</c:v>
                </c:pt>
                <c:pt idx="3791">
                  <c:v>931.66671752929642</c:v>
                </c:pt>
                <c:pt idx="3792">
                  <c:v>810.8333587646481</c:v>
                </c:pt>
                <c:pt idx="3793">
                  <c:v>703.4999847412106</c:v>
                </c:pt>
                <c:pt idx="3794">
                  <c:v>604.00001525878884</c:v>
                </c:pt>
                <c:pt idx="3795">
                  <c:v>500</c:v>
                </c:pt>
                <c:pt idx="3796">
                  <c:v>395.99998474121008</c:v>
                </c:pt>
                <c:pt idx="3797">
                  <c:v>292.00000762939442</c:v>
                </c:pt>
                <c:pt idx="3798">
                  <c:v>232.18181610107374</c:v>
                </c:pt>
                <c:pt idx="3799">
                  <c:v>348.64173889160065</c:v>
                </c:pt>
                <c:pt idx="3800">
                  <c:v>464.17648315429682</c:v>
                </c:pt>
                <c:pt idx="3801">
                  <c:v>592.00000762939453</c:v>
                </c:pt>
                <c:pt idx="3802">
                  <c:v>736.00006103515602</c:v>
                </c:pt>
                <c:pt idx="3803">
                  <c:v>868.00003051757676</c:v>
                </c:pt>
                <c:pt idx="3804">
                  <c:v>980</c:v>
                </c:pt>
                <c:pt idx="3805">
                  <c:v>1072.0000457763599</c:v>
                </c:pt>
                <c:pt idx="3806">
                  <c:v>1152.0000457763599</c:v>
                </c:pt>
                <c:pt idx="3807">
                  <c:v>1227.5</c:v>
                </c:pt>
                <c:pt idx="3808">
                  <c:v>1278.3571624755839</c:v>
                </c:pt>
                <c:pt idx="3809">
                  <c:v>1310.4762268066402</c:v>
                </c:pt>
                <c:pt idx="3810">
                  <c:v>1320.6666564941361</c:v>
                </c:pt>
                <c:pt idx="3811">
                  <c:v>1296.2857055664001</c:v>
                </c:pt>
                <c:pt idx="3812">
                  <c:v>1240.1142883300706</c:v>
                </c:pt>
                <c:pt idx="3813">
                  <c:v>1153.34999084472</c:v>
                </c:pt>
                <c:pt idx="3814">
                  <c:v>1051.25</c:v>
                </c:pt>
                <c:pt idx="3815">
                  <c:v>951.99996948241539</c:v>
                </c:pt>
                <c:pt idx="3816">
                  <c:v>856.00006103515193</c:v>
                </c:pt>
                <c:pt idx="3817">
                  <c:v>779.00001525878884</c:v>
                </c:pt>
                <c:pt idx="3818">
                  <c:v>731.99996948242108</c:v>
                </c:pt>
                <c:pt idx="3819">
                  <c:v>676.00006103515602</c:v>
                </c:pt>
                <c:pt idx="3820">
                  <c:v>620.00003814697243</c:v>
                </c:pt>
                <c:pt idx="3821">
                  <c:v>563.99997711181595</c:v>
                </c:pt>
                <c:pt idx="3822">
                  <c:v>548.35300445556641</c:v>
                </c:pt>
                <c:pt idx="3823">
                  <c:v>625.64704895019554</c:v>
                </c:pt>
                <c:pt idx="3824">
                  <c:v>711.75003051757824</c:v>
                </c:pt>
                <c:pt idx="3825">
                  <c:v>803.75</c:v>
                </c:pt>
                <c:pt idx="3826">
                  <c:v>895.64285278319949</c:v>
                </c:pt>
                <c:pt idx="3827">
                  <c:v>990.35713195799997</c:v>
                </c:pt>
                <c:pt idx="3828">
                  <c:v>1059.0715026855441</c:v>
                </c:pt>
                <c:pt idx="3829">
                  <c:v>1079.4286346435529</c:v>
                </c:pt>
                <c:pt idx="3830">
                  <c:v>1100</c:v>
                </c:pt>
                <c:pt idx="3831">
                  <c:v>1124.0000152587841</c:v>
                </c:pt>
                <c:pt idx="3832">
                  <c:v>1153.714294433591</c:v>
                </c:pt>
                <c:pt idx="3833">
                  <c:v>1200.1190185546798</c:v>
                </c:pt>
                <c:pt idx="3834">
                  <c:v>1234.4393920898399</c:v>
                </c:pt>
                <c:pt idx="3835">
                  <c:v>1223.0130004882801</c:v>
                </c:pt>
                <c:pt idx="3836">
                  <c:v>1159.7142791747999</c:v>
                </c:pt>
                <c:pt idx="3837">
                  <c:v>1087.9999542236319</c:v>
                </c:pt>
                <c:pt idx="3838">
                  <c:v>1029.0000152587841</c:v>
                </c:pt>
                <c:pt idx="3839">
                  <c:v>940</c:v>
                </c:pt>
                <c:pt idx="3840">
                  <c:v>834.50004577636037</c:v>
                </c:pt>
                <c:pt idx="3841">
                  <c:v>742.5</c:v>
                </c:pt>
                <c:pt idx="3842">
                  <c:v>664.00001525878884</c:v>
                </c:pt>
                <c:pt idx="3843">
                  <c:v>581.00002288818291</c:v>
                </c:pt>
                <c:pt idx="3844">
                  <c:v>492.00000762939442</c:v>
                </c:pt>
                <c:pt idx="3845">
                  <c:v>403.99993896484295</c:v>
                </c:pt>
                <c:pt idx="3846">
                  <c:v>371.53850555419888</c:v>
                </c:pt>
                <c:pt idx="3847">
                  <c:v>458.79489898681595</c:v>
                </c:pt>
                <c:pt idx="3848">
                  <c:v>570.54168701171795</c:v>
                </c:pt>
                <c:pt idx="3849">
                  <c:v>703.62503051757824</c:v>
                </c:pt>
                <c:pt idx="3850">
                  <c:v>835</c:v>
                </c:pt>
                <c:pt idx="3851">
                  <c:v>975.6999969482406</c:v>
                </c:pt>
                <c:pt idx="3852">
                  <c:v>1118.1333923339823</c:v>
                </c:pt>
                <c:pt idx="3853">
                  <c:v>1239.6666717529281</c:v>
                </c:pt>
                <c:pt idx="3854">
                  <c:v>1335</c:v>
                </c:pt>
                <c:pt idx="3855">
                  <c:v>1406.9999694824169</c:v>
                </c:pt>
                <c:pt idx="3856">
                  <c:v>1454.3333435058544</c:v>
                </c:pt>
                <c:pt idx="3857">
                  <c:v>1480.952301025384</c:v>
                </c:pt>
                <c:pt idx="3858">
                  <c:v>1471.4286804199201</c:v>
                </c:pt>
                <c:pt idx="3859">
                  <c:v>1434.7857666015609</c:v>
                </c:pt>
                <c:pt idx="3860">
                  <c:v>1375.2999877929681</c:v>
                </c:pt>
                <c:pt idx="3861">
                  <c:v>1290.7000732421852</c:v>
                </c:pt>
                <c:pt idx="3862">
                  <c:v>1183.8333129882799</c:v>
                </c:pt>
                <c:pt idx="3863">
                  <c:v>1075.4666900634729</c:v>
                </c:pt>
                <c:pt idx="3864">
                  <c:v>973.1999969482406</c:v>
                </c:pt>
                <c:pt idx="3865">
                  <c:v>895</c:v>
                </c:pt>
                <c:pt idx="3866">
                  <c:v>828.00003051757676</c:v>
                </c:pt>
                <c:pt idx="3867">
                  <c:v>755.9999847412106</c:v>
                </c:pt>
                <c:pt idx="3868">
                  <c:v>684.00001525878884</c:v>
                </c:pt>
                <c:pt idx="3869">
                  <c:v>612.00000762939453</c:v>
                </c:pt>
                <c:pt idx="3870">
                  <c:v>617.88467407226562</c:v>
                </c:pt>
                <c:pt idx="3871">
                  <c:v>755.68687438964855</c:v>
                </c:pt>
                <c:pt idx="3872">
                  <c:v>864.09523010253588</c:v>
                </c:pt>
                <c:pt idx="3873">
                  <c:v>959.33334350585642</c:v>
                </c:pt>
                <c:pt idx="3874">
                  <c:v>1060</c:v>
                </c:pt>
                <c:pt idx="3875">
                  <c:v>1176.0000610351519</c:v>
                </c:pt>
                <c:pt idx="3876">
                  <c:v>1288.0000305175749</c:v>
                </c:pt>
                <c:pt idx="3877">
                  <c:v>1396.0000610351519</c:v>
                </c:pt>
                <c:pt idx="3878">
                  <c:v>1477.5999450683512</c:v>
                </c:pt>
                <c:pt idx="3879">
                  <c:v>1544.9000549316411</c:v>
                </c:pt>
                <c:pt idx="3880">
                  <c:v>1602.700042724608</c:v>
                </c:pt>
                <c:pt idx="3881">
                  <c:v>1638.9250183105441</c:v>
                </c:pt>
                <c:pt idx="3882">
                  <c:v>1652.3750305175749</c:v>
                </c:pt>
                <c:pt idx="3883">
                  <c:v>1632.3750305175749</c:v>
                </c:pt>
                <c:pt idx="3884">
                  <c:v>1578.9250183105441</c:v>
                </c:pt>
                <c:pt idx="3885">
                  <c:v>1502.0571899414001</c:v>
                </c:pt>
                <c:pt idx="3886">
                  <c:v>1407.8096008300718</c:v>
                </c:pt>
                <c:pt idx="3887">
                  <c:v>1284.8333740234311</c:v>
                </c:pt>
                <c:pt idx="3888">
                  <c:v>1149.4999694824169</c:v>
                </c:pt>
                <c:pt idx="3889">
                  <c:v>1039.0000152587841</c:v>
                </c:pt>
                <c:pt idx="3890">
                  <c:v>940</c:v>
                </c:pt>
                <c:pt idx="3891">
                  <c:v>836.00006103515193</c:v>
                </c:pt>
                <c:pt idx="3892">
                  <c:v>735.03334045410134</c:v>
                </c:pt>
                <c:pt idx="3893">
                  <c:v>634.06669616699196</c:v>
                </c:pt>
                <c:pt idx="3894">
                  <c:v>628.59233856201195</c:v>
                </c:pt>
                <c:pt idx="3895">
                  <c:v>733.30772399902298</c:v>
                </c:pt>
                <c:pt idx="3896">
                  <c:v>834.09095764160043</c:v>
                </c:pt>
                <c:pt idx="3897">
                  <c:v>975.57579040527253</c:v>
                </c:pt>
                <c:pt idx="3898">
                  <c:v>1124.3333435058544</c:v>
                </c:pt>
                <c:pt idx="3899">
                  <c:v>1269.4000244140559</c:v>
                </c:pt>
                <c:pt idx="3900">
                  <c:v>1402.1000671386639</c:v>
                </c:pt>
                <c:pt idx="3901">
                  <c:v>1517.9286193847615</c:v>
                </c:pt>
                <c:pt idx="3902">
                  <c:v>1617.571411132807</c:v>
                </c:pt>
                <c:pt idx="3903">
                  <c:v>1700.7144165039026</c:v>
                </c:pt>
                <c:pt idx="3904">
                  <c:v>1750.7856750488247</c:v>
                </c:pt>
                <c:pt idx="3905">
                  <c:v>1778.5000610351519</c:v>
                </c:pt>
                <c:pt idx="3906">
                  <c:v>1785.0001525878879</c:v>
                </c:pt>
                <c:pt idx="3907">
                  <c:v>1752.6364135742158</c:v>
                </c:pt>
                <c:pt idx="3908">
                  <c:v>1685.113677978512</c:v>
                </c:pt>
                <c:pt idx="3909">
                  <c:v>1581.9642639160079</c:v>
                </c:pt>
                <c:pt idx="3910">
                  <c:v>1454.2857360839841</c:v>
                </c:pt>
                <c:pt idx="3911">
                  <c:v>1336.0000610351519</c:v>
                </c:pt>
                <c:pt idx="3912">
                  <c:v>1224.0000152587841</c:v>
                </c:pt>
                <c:pt idx="3913">
                  <c:v>1130.9999847412089</c:v>
                </c:pt>
                <c:pt idx="3914">
                  <c:v>1068.0000305175749</c:v>
                </c:pt>
                <c:pt idx="3915">
                  <c:v>995.9999847412081</c:v>
                </c:pt>
                <c:pt idx="3916">
                  <c:v>924.00001525878395</c:v>
                </c:pt>
                <c:pt idx="3917">
                  <c:v>846.16668701171159</c:v>
                </c:pt>
                <c:pt idx="3918">
                  <c:v>818.43338012695244</c:v>
                </c:pt>
                <c:pt idx="3919">
                  <c:v>905.40000915527207</c:v>
                </c:pt>
                <c:pt idx="3920">
                  <c:v>1040</c:v>
                </c:pt>
                <c:pt idx="3921">
                  <c:v>1188.0000305175749</c:v>
                </c:pt>
                <c:pt idx="3922">
                  <c:v>1323.9999389648399</c:v>
                </c:pt>
                <c:pt idx="3923">
                  <c:v>1460</c:v>
                </c:pt>
                <c:pt idx="3924">
                  <c:v>1591.0000610351519</c:v>
                </c:pt>
                <c:pt idx="3925">
                  <c:v>1701.9999694824169</c:v>
                </c:pt>
                <c:pt idx="3926">
                  <c:v>1797.66662597656</c:v>
                </c:pt>
                <c:pt idx="3927">
                  <c:v>1878.9332580566402</c:v>
                </c:pt>
                <c:pt idx="3928">
                  <c:v>1936.1141967773347</c:v>
                </c:pt>
                <c:pt idx="3929">
                  <c:v>1962.2857666015609</c:v>
                </c:pt>
                <c:pt idx="3930">
                  <c:v>1969.6000671386639</c:v>
                </c:pt>
                <c:pt idx="3931">
                  <c:v>1935.7333374023358</c:v>
                </c:pt>
                <c:pt idx="3932">
                  <c:v>1870.16662597656</c:v>
                </c:pt>
                <c:pt idx="3933">
                  <c:v>1786.100006103512</c:v>
                </c:pt>
                <c:pt idx="3934">
                  <c:v>1686.0667419433521</c:v>
                </c:pt>
                <c:pt idx="3935">
                  <c:v>1541.6334533691359</c:v>
                </c:pt>
                <c:pt idx="3936">
                  <c:v>1372.700042724608</c:v>
                </c:pt>
                <c:pt idx="3937">
                  <c:v>1228.0000305175749</c:v>
                </c:pt>
                <c:pt idx="3938">
                  <c:v>1093.0000305175749</c:v>
                </c:pt>
                <c:pt idx="3939">
                  <c:v>951.99996948241539</c:v>
                </c:pt>
                <c:pt idx="3940">
                  <c:v>808.00003051757676</c:v>
                </c:pt>
                <c:pt idx="3941">
                  <c:v>663.99986267089855</c:v>
                </c:pt>
                <c:pt idx="3942">
                  <c:v>615.0589752197269</c:v>
                </c:pt>
                <c:pt idx="3943">
                  <c:v>764.34120178222554</c:v>
                </c:pt>
                <c:pt idx="3944">
                  <c:v>874.93339538573548</c:v>
                </c:pt>
                <c:pt idx="3945">
                  <c:v>993.86665344237542</c:v>
                </c:pt>
                <c:pt idx="3946">
                  <c:v>1136.8000030517519</c:v>
                </c:pt>
                <c:pt idx="3947">
                  <c:v>1276.0000610351519</c:v>
                </c:pt>
                <c:pt idx="3948">
                  <c:v>1412.0001220703111</c:v>
                </c:pt>
                <c:pt idx="3949">
                  <c:v>1540.4998779296811</c:v>
                </c:pt>
                <c:pt idx="3950">
                  <c:v>1638.7857055664001</c:v>
                </c:pt>
                <c:pt idx="3951">
                  <c:v>1716.1143493652312</c:v>
                </c:pt>
                <c:pt idx="3952">
                  <c:v>1762.4890136718718</c:v>
                </c:pt>
                <c:pt idx="3953">
                  <c:v>1786.7778015136639</c:v>
                </c:pt>
                <c:pt idx="3954">
                  <c:v>1785.8332824706958</c:v>
                </c:pt>
                <c:pt idx="3955">
                  <c:v>1743.0000305175749</c:v>
                </c:pt>
                <c:pt idx="3956">
                  <c:v>1676.4999389648399</c:v>
                </c:pt>
                <c:pt idx="3957">
                  <c:v>1577.66662597656</c:v>
                </c:pt>
                <c:pt idx="3958">
                  <c:v>1458.3332824706958</c:v>
                </c:pt>
                <c:pt idx="3959">
                  <c:v>1348.0000305175749</c:v>
                </c:pt>
                <c:pt idx="3960">
                  <c:v>1237.0000457763599</c:v>
                </c:pt>
                <c:pt idx="3961">
                  <c:v>1168.0000305175749</c:v>
                </c:pt>
                <c:pt idx="3962">
                  <c:v>1120</c:v>
                </c:pt>
                <c:pt idx="3963">
                  <c:v>1068.0000305175749</c:v>
                </c:pt>
                <c:pt idx="3964">
                  <c:v>1015.999984741208</c:v>
                </c:pt>
                <c:pt idx="3965">
                  <c:v>967.99995422363236</c:v>
                </c:pt>
                <c:pt idx="3966">
                  <c:v>967.00004577636037</c:v>
                </c:pt>
                <c:pt idx="3967">
                  <c:v>1044.0000152587841</c:v>
                </c:pt>
                <c:pt idx="3968">
                  <c:v>1100.000076293943</c:v>
                </c:pt>
                <c:pt idx="3969">
                  <c:v>1132.666702270503</c:v>
                </c:pt>
                <c:pt idx="3970">
                  <c:v>1139.6190643310479</c:v>
                </c:pt>
                <c:pt idx="3971">
                  <c:v>1219.4921112060479</c:v>
                </c:pt>
                <c:pt idx="3972">
                  <c:v>1315.972290039055</c:v>
                </c:pt>
                <c:pt idx="3973">
                  <c:v>1413.2499694824169</c:v>
                </c:pt>
                <c:pt idx="3974">
                  <c:v>1480.0001525878879</c:v>
                </c:pt>
                <c:pt idx="3975">
                  <c:v>1528.0000305175749</c:v>
                </c:pt>
                <c:pt idx="3976">
                  <c:v>1570</c:v>
                </c:pt>
                <c:pt idx="3977">
                  <c:v>1573.5714721679678</c:v>
                </c:pt>
                <c:pt idx="3978">
                  <c:v>1563.4284973144479</c:v>
                </c:pt>
                <c:pt idx="3979">
                  <c:v>1531.9999694824169</c:v>
                </c:pt>
                <c:pt idx="3980">
                  <c:v>1491.9999694824169</c:v>
                </c:pt>
                <c:pt idx="3981">
                  <c:v>1446.0000610351519</c:v>
                </c:pt>
                <c:pt idx="3982">
                  <c:v>1391.0000610351519</c:v>
                </c:pt>
                <c:pt idx="3983">
                  <c:v>1320</c:v>
                </c:pt>
                <c:pt idx="3984">
                  <c:v>1240</c:v>
                </c:pt>
                <c:pt idx="3985">
                  <c:v>1166.9999694824169</c:v>
                </c:pt>
                <c:pt idx="3986">
                  <c:v>1100</c:v>
                </c:pt>
                <c:pt idx="3987">
                  <c:v>1028.0000305175749</c:v>
                </c:pt>
                <c:pt idx="3988">
                  <c:v>959.06669616699207</c:v>
                </c:pt>
                <c:pt idx="3989">
                  <c:v>890.93330383299997</c:v>
                </c:pt>
                <c:pt idx="3990">
                  <c:v>858.39996337890398</c:v>
                </c:pt>
                <c:pt idx="3991">
                  <c:v>938.93333435058435</c:v>
                </c:pt>
                <c:pt idx="3992">
                  <c:v>1032.266693115233</c:v>
                </c:pt>
                <c:pt idx="3993">
                  <c:v>1121.3999938964798</c:v>
                </c:pt>
                <c:pt idx="3994">
                  <c:v>1172.666702270503</c:v>
                </c:pt>
                <c:pt idx="3995">
                  <c:v>1214.1905212402319</c:v>
                </c:pt>
                <c:pt idx="3996">
                  <c:v>1291.9664001464801</c:v>
                </c:pt>
                <c:pt idx="3997">
                  <c:v>1391.676483154296</c:v>
                </c:pt>
                <c:pt idx="3998">
                  <c:v>1411.5910339355432</c:v>
                </c:pt>
                <c:pt idx="3999">
                  <c:v>1425.5757141113279</c:v>
                </c:pt>
                <c:pt idx="4000">
                  <c:v>1476.0000610351519</c:v>
                </c:pt>
                <c:pt idx="4001">
                  <c:v>1529.3333435058544</c:v>
                </c:pt>
                <c:pt idx="4002">
                  <c:v>1524.000091552728</c:v>
                </c:pt>
                <c:pt idx="4003">
                  <c:v>1500</c:v>
                </c:pt>
                <c:pt idx="4004">
                  <c:v>1468.5000610351519</c:v>
                </c:pt>
                <c:pt idx="4005">
                  <c:v>1408.2142639160079</c:v>
                </c:pt>
                <c:pt idx="4006">
                  <c:v>1352.2857666015609</c:v>
                </c:pt>
                <c:pt idx="4007">
                  <c:v>1271.9999694824169</c:v>
                </c:pt>
                <c:pt idx="4008">
                  <c:v>1175</c:v>
                </c:pt>
                <c:pt idx="4009">
                  <c:v>1087.0000457763599</c:v>
                </c:pt>
                <c:pt idx="4010">
                  <c:v>1008.0000305175768</c:v>
                </c:pt>
                <c:pt idx="4011">
                  <c:v>924.50004577636037</c:v>
                </c:pt>
                <c:pt idx="4012">
                  <c:v>839.55001831054358</c:v>
                </c:pt>
                <c:pt idx="4013">
                  <c:v>750.61676025390557</c:v>
                </c:pt>
                <c:pt idx="4014">
                  <c:v>729.5237731933596</c:v>
                </c:pt>
                <c:pt idx="4015">
                  <c:v>816.17317199706474</c:v>
                </c:pt>
                <c:pt idx="4016">
                  <c:v>880.63636779784792</c:v>
                </c:pt>
                <c:pt idx="4017">
                  <c:v>987.99995422363236</c:v>
                </c:pt>
                <c:pt idx="4018">
                  <c:v>1124.000091552728</c:v>
                </c:pt>
                <c:pt idx="4019">
                  <c:v>1238.3636474609359</c:v>
                </c:pt>
                <c:pt idx="4020">
                  <c:v>1319.6362304687441</c:v>
                </c:pt>
                <c:pt idx="4021">
                  <c:v>1388.0001831054649</c:v>
                </c:pt>
                <c:pt idx="4022">
                  <c:v>1443.9999389648399</c:v>
                </c:pt>
                <c:pt idx="4023">
                  <c:v>1500</c:v>
                </c:pt>
                <c:pt idx="4024">
                  <c:v>1543.8571166992158</c:v>
                </c:pt>
                <c:pt idx="4025">
                  <c:v>1536.1428833007762</c:v>
                </c:pt>
                <c:pt idx="4026">
                  <c:v>1528.600006103512</c:v>
                </c:pt>
                <c:pt idx="4027">
                  <c:v>1516.3999938964798</c:v>
                </c:pt>
                <c:pt idx="4028">
                  <c:v>1470.5000305175749</c:v>
                </c:pt>
                <c:pt idx="4029">
                  <c:v>1404.7500610351519</c:v>
                </c:pt>
                <c:pt idx="4030">
                  <c:v>1322.750091552728</c:v>
                </c:pt>
                <c:pt idx="4031">
                  <c:v>1271.9999694824169</c:v>
                </c:pt>
                <c:pt idx="4032">
                  <c:v>1239.9999237060481</c:v>
                </c:pt>
                <c:pt idx="4033">
                  <c:v>1227.0000457763599</c:v>
                </c:pt>
                <c:pt idx="4034">
                  <c:v>1244.0000152587841</c:v>
                </c:pt>
                <c:pt idx="4035">
                  <c:v>1251.9999694824169</c:v>
                </c:pt>
                <c:pt idx="4036">
                  <c:v>1263.4999847412089</c:v>
                </c:pt>
                <c:pt idx="4037">
                  <c:v>1275.9999847412089</c:v>
                </c:pt>
                <c:pt idx="4038">
                  <c:v>1288.5000610351519</c:v>
                </c:pt>
                <c:pt idx="4039">
                  <c:v>1300.0001525878879</c:v>
                </c:pt>
                <c:pt idx="4040">
                  <c:v>1308.0000305175749</c:v>
                </c:pt>
                <c:pt idx="4041">
                  <c:v>1337.7499389648399</c:v>
                </c:pt>
                <c:pt idx="4042">
                  <c:v>1375.250091552728</c:v>
                </c:pt>
                <c:pt idx="4043">
                  <c:v>1400</c:v>
                </c:pt>
                <c:pt idx="4044">
                  <c:v>1432.0001220703111</c:v>
                </c:pt>
                <c:pt idx="4045">
                  <c:v>1468.0000305175749</c:v>
                </c:pt>
                <c:pt idx="4046">
                  <c:v>1493.5000610351519</c:v>
                </c:pt>
                <c:pt idx="4047">
                  <c:v>1513.5000610351519</c:v>
                </c:pt>
                <c:pt idx="4048">
                  <c:v>1529.6667480468707</c:v>
                </c:pt>
                <c:pt idx="4049">
                  <c:v>1523.8333129882799</c:v>
                </c:pt>
                <c:pt idx="4050">
                  <c:v>1525.5000305175749</c:v>
                </c:pt>
                <c:pt idx="4051">
                  <c:v>1520</c:v>
                </c:pt>
                <c:pt idx="4052">
                  <c:v>1504.000091552728</c:v>
                </c:pt>
                <c:pt idx="4053">
                  <c:v>1488.0000305175749</c:v>
                </c:pt>
                <c:pt idx="4054">
                  <c:v>1466.9999694824169</c:v>
                </c:pt>
                <c:pt idx="4055">
                  <c:v>1452.0001220703111</c:v>
                </c:pt>
                <c:pt idx="4056">
                  <c:v>1443.9999389648399</c:v>
                </c:pt>
                <c:pt idx="4057">
                  <c:v>1436.0000610351519</c:v>
                </c:pt>
                <c:pt idx="4058">
                  <c:v>1425</c:v>
                </c:pt>
                <c:pt idx="4059">
                  <c:v>1408.0000305175749</c:v>
                </c:pt>
                <c:pt idx="4060">
                  <c:v>1395.0666809082009</c:v>
                </c:pt>
                <c:pt idx="4061">
                  <c:v>1382.600097656248</c:v>
                </c:pt>
                <c:pt idx="4062">
                  <c:v>1416.9999694824169</c:v>
                </c:pt>
                <c:pt idx="4063">
                  <c:v>1499.7084045410079</c:v>
                </c:pt>
                <c:pt idx="4064">
                  <c:v>1558.6250305175749</c:v>
                </c:pt>
                <c:pt idx="4065">
                  <c:v>1632.5</c:v>
                </c:pt>
                <c:pt idx="4066">
                  <c:v>1731.0000610351519</c:v>
                </c:pt>
                <c:pt idx="4067">
                  <c:v>1839.2778015136639</c:v>
                </c:pt>
                <c:pt idx="4068">
                  <c:v>1962.222290039055</c:v>
                </c:pt>
                <c:pt idx="4069">
                  <c:v>2058.769226074216</c:v>
                </c:pt>
                <c:pt idx="4070">
                  <c:v>2130.5641174316402</c:v>
                </c:pt>
                <c:pt idx="4071">
                  <c:v>2190.1213073730419</c:v>
                </c:pt>
                <c:pt idx="4072">
                  <c:v>2227.5454711913999</c:v>
                </c:pt>
                <c:pt idx="4073">
                  <c:v>2234.5384216308557</c:v>
                </c:pt>
                <c:pt idx="4074">
                  <c:v>2222.9615783691361</c:v>
                </c:pt>
                <c:pt idx="4075">
                  <c:v>2186.8637084960892</c:v>
                </c:pt>
                <c:pt idx="4076">
                  <c:v>2125.6364440917901</c:v>
                </c:pt>
                <c:pt idx="4077">
                  <c:v>2053.4286499023347</c:v>
                </c:pt>
                <c:pt idx="4078">
                  <c:v>1969.0715026855441</c:v>
                </c:pt>
                <c:pt idx="4079">
                  <c:v>1877.9286193847615</c:v>
                </c:pt>
                <c:pt idx="4080">
                  <c:v>1764.57153320312</c:v>
                </c:pt>
                <c:pt idx="4081">
                  <c:v>1671.9999694824169</c:v>
                </c:pt>
                <c:pt idx="4082">
                  <c:v>1591.9999694824169</c:v>
                </c:pt>
                <c:pt idx="4083">
                  <c:v>1508.0000305175749</c:v>
                </c:pt>
                <c:pt idx="4084">
                  <c:v>1424.000091552728</c:v>
                </c:pt>
                <c:pt idx="4085">
                  <c:v>1344.000091552728</c:v>
                </c:pt>
                <c:pt idx="4086">
                  <c:v>1336.8572998046802</c:v>
                </c:pt>
                <c:pt idx="4087">
                  <c:v>1469.1429138183503</c:v>
                </c:pt>
                <c:pt idx="4088">
                  <c:v>1557.9090881347609</c:v>
                </c:pt>
                <c:pt idx="4089">
                  <c:v>1642.2909545898399</c:v>
                </c:pt>
                <c:pt idx="4090">
                  <c:v>1709.244537353512</c:v>
                </c:pt>
                <c:pt idx="4091">
                  <c:v>1756.222229003904</c:v>
                </c:pt>
                <c:pt idx="4092">
                  <c:v>1802.6667785644479</c:v>
                </c:pt>
                <c:pt idx="4093">
                  <c:v>1859.4667053222656</c:v>
                </c:pt>
                <c:pt idx="4094">
                  <c:v>1927.9499816894481</c:v>
                </c:pt>
                <c:pt idx="4095">
                  <c:v>1996.25</c:v>
                </c:pt>
                <c:pt idx="4096">
                  <c:v>2058.75</c:v>
                </c:pt>
                <c:pt idx="4097">
                  <c:v>2098.9166259765602</c:v>
                </c:pt>
                <c:pt idx="4098">
                  <c:v>2114.1905212402321</c:v>
                </c:pt>
                <c:pt idx="4099">
                  <c:v>2087.1429443359357</c:v>
                </c:pt>
                <c:pt idx="4100">
                  <c:v>2036.0000610351519</c:v>
                </c:pt>
                <c:pt idx="4101">
                  <c:v>1980</c:v>
                </c:pt>
                <c:pt idx="4102">
                  <c:v>1915.7499694824169</c:v>
                </c:pt>
                <c:pt idx="4103">
                  <c:v>1828.4167480468718</c:v>
                </c:pt>
                <c:pt idx="4104">
                  <c:v>1734.3333435058544</c:v>
                </c:pt>
                <c:pt idx="4105">
                  <c:v>1658.5000610351519</c:v>
                </c:pt>
                <c:pt idx="4106">
                  <c:v>1600</c:v>
                </c:pt>
                <c:pt idx="4107">
                  <c:v>1536.0000610351519</c:v>
                </c:pt>
                <c:pt idx="4108">
                  <c:v>1472.0001220703111</c:v>
                </c:pt>
                <c:pt idx="4109">
                  <c:v>1398.5000610351519</c:v>
                </c:pt>
                <c:pt idx="4110">
                  <c:v>1410.5000305175749</c:v>
                </c:pt>
                <c:pt idx="4111">
                  <c:v>1508.0000305175749</c:v>
                </c:pt>
                <c:pt idx="4112">
                  <c:v>1586.684112548822</c:v>
                </c:pt>
                <c:pt idx="4113">
                  <c:v>1659.649200439447</c:v>
                </c:pt>
                <c:pt idx="4114">
                  <c:v>1679.8841857910079</c:v>
                </c:pt>
                <c:pt idx="4115">
                  <c:v>1635.6715393066402</c:v>
                </c:pt>
                <c:pt idx="4116">
                  <c:v>1650.444335937495</c:v>
                </c:pt>
                <c:pt idx="4117">
                  <c:v>1670.6666564941361</c:v>
                </c:pt>
                <c:pt idx="4118">
                  <c:v>1704.4444274902321</c:v>
                </c:pt>
                <c:pt idx="4119">
                  <c:v>1747.7223205566393</c:v>
                </c:pt>
                <c:pt idx="4120">
                  <c:v>1775.6904602050704</c:v>
                </c:pt>
                <c:pt idx="4121">
                  <c:v>1812.642822265623</c:v>
                </c:pt>
                <c:pt idx="4122">
                  <c:v>1835.071411132807</c:v>
                </c:pt>
                <c:pt idx="4123">
                  <c:v>1807.9286193847615</c:v>
                </c:pt>
                <c:pt idx="4124">
                  <c:v>1782.5</c:v>
                </c:pt>
                <c:pt idx="4125">
                  <c:v>1743.9999389648399</c:v>
                </c:pt>
                <c:pt idx="4126">
                  <c:v>1696.0000610351519</c:v>
                </c:pt>
                <c:pt idx="4127">
                  <c:v>1648.0000305175749</c:v>
                </c:pt>
                <c:pt idx="4128">
                  <c:v>1598.5000610351519</c:v>
                </c:pt>
                <c:pt idx="4129">
                  <c:v>1562.5</c:v>
                </c:pt>
                <c:pt idx="4130">
                  <c:v>1540</c:v>
                </c:pt>
                <c:pt idx="4131">
                  <c:v>1516.0000610351519</c:v>
                </c:pt>
                <c:pt idx="4132">
                  <c:v>1492.0001220703111</c:v>
                </c:pt>
                <c:pt idx="4133">
                  <c:v>1468.0000305175749</c:v>
                </c:pt>
                <c:pt idx="4134">
                  <c:v>1460.9091186523358</c:v>
                </c:pt>
                <c:pt idx="4135">
                  <c:v>1504.090881347656</c:v>
                </c:pt>
                <c:pt idx="4136">
                  <c:v>1520</c:v>
                </c:pt>
                <c:pt idx="4137">
                  <c:v>1520</c:v>
                </c:pt>
                <c:pt idx="4138">
                  <c:v>1526.0000610351519</c:v>
                </c:pt>
                <c:pt idx="4139">
                  <c:v>1545</c:v>
                </c:pt>
                <c:pt idx="4140">
                  <c:v>1556.0000610351519</c:v>
                </c:pt>
                <c:pt idx="4141">
                  <c:v>1563.9999389648399</c:v>
                </c:pt>
                <c:pt idx="4142">
                  <c:v>1573.0000305175749</c:v>
                </c:pt>
                <c:pt idx="4143">
                  <c:v>1573.0000305175749</c:v>
                </c:pt>
                <c:pt idx="4144">
                  <c:v>1563.9999389648399</c:v>
                </c:pt>
                <c:pt idx="4145">
                  <c:v>1555.5000305175749</c:v>
                </c:pt>
                <c:pt idx="4146">
                  <c:v>1551.4999389648399</c:v>
                </c:pt>
                <c:pt idx="4147">
                  <c:v>1551.9999694824169</c:v>
                </c:pt>
                <c:pt idx="4148">
                  <c:v>1549.000091552728</c:v>
                </c:pt>
                <c:pt idx="4149">
                  <c:v>1540.5000305175749</c:v>
                </c:pt>
                <c:pt idx="4150">
                  <c:v>1528.5000610351519</c:v>
                </c:pt>
                <c:pt idx="4151">
                  <c:v>1512.0001220703111</c:v>
                </c:pt>
                <c:pt idx="4152">
                  <c:v>1495</c:v>
                </c:pt>
                <c:pt idx="4153">
                  <c:v>1483.9999389648399</c:v>
                </c:pt>
                <c:pt idx="4154">
                  <c:v>1476.0000610351519</c:v>
                </c:pt>
                <c:pt idx="4155">
                  <c:v>1468.0000305175749</c:v>
                </c:pt>
                <c:pt idx="4156">
                  <c:v>1463.1668090820249</c:v>
                </c:pt>
                <c:pt idx="4157">
                  <c:v>1458.3334350585903</c:v>
                </c:pt>
                <c:pt idx="4158">
                  <c:v>1468.7857055664001</c:v>
                </c:pt>
                <c:pt idx="4159">
                  <c:v>1507.4285888671852</c:v>
                </c:pt>
                <c:pt idx="4160">
                  <c:v>1556.2857055664001</c:v>
                </c:pt>
                <c:pt idx="4161">
                  <c:v>1588.5714721679678</c:v>
                </c:pt>
                <c:pt idx="4162">
                  <c:v>1612.095184326168</c:v>
                </c:pt>
                <c:pt idx="4163">
                  <c:v>1650.333404541007</c:v>
                </c:pt>
                <c:pt idx="4164">
                  <c:v>1672.0001220703111</c:v>
                </c:pt>
                <c:pt idx="4165">
                  <c:v>1690</c:v>
                </c:pt>
                <c:pt idx="4166">
                  <c:v>1696.0000610351519</c:v>
                </c:pt>
                <c:pt idx="4167">
                  <c:v>1696.0000610351519</c:v>
                </c:pt>
                <c:pt idx="4168">
                  <c:v>1699.5001220703111</c:v>
                </c:pt>
                <c:pt idx="4169">
                  <c:v>1703.0000305175749</c:v>
                </c:pt>
                <c:pt idx="4170">
                  <c:v>1680</c:v>
                </c:pt>
                <c:pt idx="4171">
                  <c:v>1654.8333740234311</c:v>
                </c:pt>
                <c:pt idx="4172">
                  <c:v>1644.166717529296</c:v>
                </c:pt>
                <c:pt idx="4173">
                  <c:v>1632.624969482416</c:v>
                </c:pt>
                <c:pt idx="4174">
                  <c:v>1619.8750305175749</c:v>
                </c:pt>
                <c:pt idx="4175">
                  <c:v>1560</c:v>
                </c:pt>
                <c:pt idx="4176">
                  <c:v>1480</c:v>
                </c:pt>
                <c:pt idx="4177">
                  <c:v>1391.9999694824169</c:v>
                </c:pt>
                <c:pt idx="4178">
                  <c:v>1280</c:v>
                </c:pt>
                <c:pt idx="4179">
                  <c:v>1168.0000305175749</c:v>
                </c:pt>
                <c:pt idx="4180">
                  <c:v>1056.0000610351519</c:v>
                </c:pt>
                <c:pt idx="4181">
                  <c:v>937.44445800780795</c:v>
                </c:pt>
                <c:pt idx="4182">
                  <c:v>927.08496093749659</c:v>
                </c:pt>
                <c:pt idx="4183">
                  <c:v>1051.1372375488231</c:v>
                </c:pt>
                <c:pt idx="4184">
                  <c:v>1130.1905059814401</c:v>
                </c:pt>
                <c:pt idx="4185">
                  <c:v>1230.6428527832009</c:v>
                </c:pt>
                <c:pt idx="4186">
                  <c:v>1376.8333435058544</c:v>
                </c:pt>
                <c:pt idx="4187">
                  <c:v>1521.238250732416</c:v>
                </c:pt>
                <c:pt idx="4188">
                  <c:v>1645.028686523432</c:v>
                </c:pt>
                <c:pt idx="4189">
                  <c:v>1756.3999938964798</c:v>
                </c:pt>
                <c:pt idx="4190">
                  <c:v>1835.7142639160079</c:v>
                </c:pt>
                <c:pt idx="4191">
                  <c:v>1887.0858764648401</c:v>
                </c:pt>
                <c:pt idx="4192">
                  <c:v>1913.950042724608</c:v>
                </c:pt>
                <c:pt idx="4193">
                  <c:v>1923.75</c:v>
                </c:pt>
                <c:pt idx="4194">
                  <c:v>1903.5000610351519</c:v>
                </c:pt>
                <c:pt idx="4195">
                  <c:v>1855.5000305175749</c:v>
                </c:pt>
                <c:pt idx="4196">
                  <c:v>1777.2500610351519</c:v>
                </c:pt>
                <c:pt idx="4197">
                  <c:v>1688.0000305175749</c:v>
                </c:pt>
                <c:pt idx="4198">
                  <c:v>1593.75</c:v>
                </c:pt>
                <c:pt idx="4199">
                  <c:v>1514.96154785156</c:v>
                </c:pt>
                <c:pt idx="4200">
                  <c:v>1453.0384826660079</c:v>
                </c:pt>
                <c:pt idx="4201">
                  <c:v>1417.5</c:v>
                </c:pt>
                <c:pt idx="4202">
                  <c:v>1408.0000305175749</c:v>
                </c:pt>
                <c:pt idx="4203">
                  <c:v>1392.0001220703111</c:v>
                </c:pt>
                <c:pt idx="4204">
                  <c:v>1376.0000610351519</c:v>
                </c:pt>
                <c:pt idx="4205">
                  <c:v>1358.0001831054649</c:v>
                </c:pt>
                <c:pt idx="4206">
                  <c:v>1375.9999084472647</c:v>
                </c:pt>
                <c:pt idx="4207">
                  <c:v>1408.0000305175749</c:v>
                </c:pt>
                <c:pt idx="4208">
                  <c:v>1448.7501525878879</c:v>
                </c:pt>
                <c:pt idx="4209">
                  <c:v>1571.9999694824169</c:v>
                </c:pt>
                <c:pt idx="4210">
                  <c:v>1692.2500610351519</c:v>
                </c:pt>
                <c:pt idx="4211">
                  <c:v>1778.6001586913999</c:v>
                </c:pt>
                <c:pt idx="4212">
                  <c:v>1852.114257812495</c:v>
                </c:pt>
                <c:pt idx="4213">
                  <c:v>1887.2857666015609</c:v>
                </c:pt>
                <c:pt idx="4214">
                  <c:v>1924.000091552728</c:v>
                </c:pt>
                <c:pt idx="4215">
                  <c:v>1964.000091552728</c:v>
                </c:pt>
                <c:pt idx="4216">
                  <c:v>2001.0000610351519</c:v>
                </c:pt>
                <c:pt idx="4217">
                  <c:v>2008.0000305175749</c:v>
                </c:pt>
                <c:pt idx="4218">
                  <c:v>2011.0000610351519</c:v>
                </c:pt>
                <c:pt idx="4219">
                  <c:v>1986.9999694824169</c:v>
                </c:pt>
                <c:pt idx="4220">
                  <c:v>1936.0000610351519</c:v>
                </c:pt>
                <c:pt idx="4221">
                  <c:v>1885</c:v>
                </c:pt>
                <c:pt idx="4222">
                  <c:v>1836.0000610351519</c:v>
                </c:pt>
                <c:pt idx="4223">
                  <c:v>1740</c:v>
                </c:pt>
                <c:pt idx="4224">
                  <c:v>1619.4999694824169</c:v>
                </c:pt>
                <c:pt idx="4225">
                  <c:v>1503.5000610351519</c:v>
                </c:pt>
                <c:pt idx="4226">
                  <c:v>1392.0001220703111</c:v>
                </c:pt>
                <c:pt idx="4227">
                  <c:v>1280</c:v>
                </c:pt>
                <c:pt idx="4228">
                  <c:v>1164.954528808591</c:v>
                </c:pt>
                <c:pt idx="4229">
                  <c:v>1164.954528808591</c:v>
                </c:pt>
                <c:pt idx="4230">
                  <c:v>1164.954528808591</c:v>
                </c:pt>
                <c:pt idx="4231">
                  <c:v>1067.1923065185499</c:v>
                </c:pt>
                <c:pt idx="4232">
                  <c:v>1140</c:v>
                </c:pt>
                <c:pt idx="4233">
                  <c:v>1228.0000305175749</c:v>
                </c:pt>
                <c:pt idx="4234">
                  <c:v>1293.600006103512</c:v>
                </c:pt>
                <c:pt idx="4235">
                  <c:v>1328.4001159667932</c:v>
                </c:pt>
                <c:pt idx="4236">
                  <c:v>1421.1999511718718</c:v>
                </c:pt>
                <c:pt idx="4237">
                  <c:v>1506.92504882812</c:v>
                </c:pt>
                <c:pt idx="4238">
                  <c:v>1546.2750244140559</c:v>
                </c:pt>
                <c:pt idx="4239">
                  <c:v>1547.377777099608</c:v>
                </c:pt>
                <c:pt idx="4240">
                  <c:v>1555.676879882808</c:v>
                </c:pt>
                <c:pt idx="4241">
                  <c:v>1589.2121887206961</c:v>
                </c:pt>
                <c:pt idx="4242">
                  <c:v>1605.33325195312</c:v>
                </c:pt>
                <c:pt idx="4243">
                  <c:v>1572.888946533199</c:v>
                </c:pt>
                <c:pt idx="4244">
                  <c:v>1532.2540283203111</c:v>
                </c:pt>
                <c:pt idx="4245">
                  <c:v>1503.8571166992158</c:v>
                </c:pt>
                <c:pt idx="4246">
                  <c:v>1448.0000305175749</c:v>
                </c:pt>
                <c:pt idx="4247">
                  <c:v>1384.000091552728</c:v>
                </c:pt>
                <c:pt idx="4248">
                  <c:v>1314.4999694824169</c:v>
                </c:pt>
                <c:pt idx="4249">
                  <c:v>1262.5</c:v>
                </c:pt>
                <c:pt idx="4250">
                  <c:v>1228.0000305175749</c:v>
                </c:pt>
                <c:pt idx="4251">
                  <c:v>1188.0000305175749</c:v>
                </c:pt>
                <c:pt idx="4252">
                  <c:v>1151.1111450195269</c:v>
                </c:pt>
                <c:pt idx="4253">
                  <c:v>1108.8888549804649</c:v>
                </c:pt>
                <c:pt idx="4254">
                  <c:v>1108.0000305175749</c:v>
                </c:pt>
                <c:pt idx="4255">
                  <c:v>1131.9999694824169</c:v>
                </c:pt>
                <c:pt idx="4256">
                  <c:v>1183.0000305175749</c:v>
                </c:pt>
                <c:pt idx="4257">
                  <c:v>1288.0000305175749</c:v>
                </c:pt>
                <c:pt idx="4258">
                  <c:v>1384.000091552728</c:v>
                </c:pt>
                <c:pt idx="4259">
                  <c:v>1432.0001220703111</c:v>
                </c:pt>
                <c:pt idx="4260">
                  <c:v>1463.9999389648399</c:v>
                </c:pt>
                <c:pt idx="4261">
                  <c:v>1464.090881347656</c:v>
                </c:pt>
                <c:pt idx="4262">
                  <c:v>1444.9090576171852</c:v>
                </c:pt>
                <c:pt idx="4263">
                  <c:v>1443.9999389648399</c:v>
                </c:pt>
                <c:pt idx="4264">
                  <c:v>1436.0000610351519</c:v>
                </c:pt>
                <c:pt idx="4265">
                  <c:v>1438.0000305175749</c:v>
                </c:pt>
                <c:pt idx="4266">
                  <c:v>1452.0001220703111</c:v>
                </c:pt>
                <c:pt idx="4267">
                  <c:v>1460</c:v>
                </c:pt>
                <c:pt idx="4268">
                  <c:v>1463.0000305175749</c:v>
                </c:pt>
                <c:pt idx="4269">
                  <c:v>1445.2857971191361</c:v>
                </c:pt>
                <c:pt idx="4270">
                  <c:v>1421.7141723632801</c:v>
                </c:pt>
                <c:pt idx="4271">
                  <c:v>1327.1427917480401</c:v>
                </c:pt>
                <c:pt idx="4272">
                  <c:v>1189.857177734368</c:v>
                </c:pt>
                <c:pt idx="4273">
                  <c:v>1071.9999694824169</c:v>
                </c:pt>
                <c:pt idx="4274">
                  <c:v>1071.9999694824169</c:v>
                </c:pt>
                <c:pt idx="4275">
                  <c:v>1071.9999694824169</c:v>
                </c:pt>
                <c:pt idx="4276">
                  <c:v>727.54348754882847</c:v>
                </c:pt>
                <c:pt idx="4277">
                  <c:v>601.95655822753838</c:v>
                </c:pt>
                <c:pt idx="4278">
                  <c:v>568.26667785644486</c:v>
                </c:pt>
                <c:pt idx="4279">
                  <c:v>638.40000152587845</c:v>
                </c:pt>
                <c:pt idx="4280">
                  <c:v>726.00006103515602</c:v>
                </c:pt>
                <c:pt idx="4281">
                  <c:v>1176.3333892822241</c:v>
                </c:pt>
                <c:pt idx="4282">
                  <c:v>1176.3333892822241</c:v>
                </c:pt>
                <c:pt idx="4283">
                  <c:v>1176.3333892822241</c:v>
                </c:pt>
                <c:pt idx="4284">
                  <c:v>1314.3333435058544</c:v>
                </c:pt>
                <c:pt idx="4285">
                  <c:v>1433.8000488281198</c:v>
                </c:pt>
                <c:pt idx="4286">
                  <c:v>1538.2000732421852</c:v>
                </c:pt>
                <c:pt idx="4287">
                  <c:v>1624.000091552728</c:v>
                </c:pt>
                <c:pt idx="4288">
                  <c:v>1679.7143554687452</c:v>
                </c:pt>
                <c:pt idx="4289">
                  <c:v>1706.5715026855441</c:v>
                </c:pt>
                <c:pt idx="4290">
                  <c:v>1711.4285278320249</c:v>
                </c:pt>
                <c:pt idx="4291">
                  <c:v>1688.5716247558551</c:v>
                </c:pt>
                <c:pt idx="4292">
                  <c:v>1631.4285278320249</c:v>
                </c:pt>
                <c:pt idx="4293">
                  <c:v>1548.2856750488247</c:v>
                </c:pt>
                <c:pt idx="4294">
                  <c:v>1436.0000610351519</c:v>
                </c:pt>
                <c:pt idx="4295">
                  <c:v>1316.0000610351519</c:v>
                </c:pt>
                <c:pt idx="4296">
                  <c:v>1195.9999084472649</c:v>
                </c:pt>
                <c:pt idx="4297">
                  <c:v>1091.8333435058544</c:v>
                </c:pt>
                <c:pt idx="4298">
                  <c:v>1091.8333435058544</c:v>
                </c:pt>
                <c:pt idx="4299">
                  <c:v>1091.8333435058544</c:v>
                </c:pt>
                <c:pt idx="4300">
                  <c:v>1091.8333435058544</c:v>
                </c:pt>
                <c:pt idx="4301">
                  <c:v>1091.8333435058544</c:v>
                </c:pt>
                <c:pt idx="4302">
                  <c:v>1091.8333435058544</c:v>
                </c:pt>
                <c:pt idx="4303">
                  <c:v>1091.8333435058544</c:v>
                </c:pt>
                <c:pt idx="4304">
                  <c:v>1091.8333435058544</c:v>
                </c:pt>
                <c:pt idx="4305">
                  <c:v>1091.8333435058544</c:v>
                </c:pt>
                <c:pt idx="4306">
                  <c:v>1080.1999664306641</c:v>
                </c:pt>
                <c:pt idx="4307">
                  <c:v>1170.6999969482399</c:v>
                </c:pt>
                <c:pt idx="4308">
                  <c:v>1233.8845825195269</c:v>
                </c:pt>
                <c:pt idx="4309">
                  <c:v>1243.015365600585</c:v>
                </c:pt>
                <c:pt idx="4310">
                  <c:v>1268.600006103512</c:v>
                </c:pt>
                <c:pt idx="4311">
                  <c:v>1296.0000610351519</c:v>
                </c:pt>
                <c:pt idx="4312">
                  <c:v>1312.0001220703111</c:v>
                </c:pt>
                <c:pt idx="4313">
                  <c:v>1322.66662597656</c:v>
                </c:pt>
                <c:pt idx="4314">
                  <c:v>1316.1666870117119</c:v>
                </c:pt>
                <c:pt idx="4315">
                  <c:v>1316.1665344238238</c:v>
                </c:pt>
                <c:pt idx="4316">
                  <c:v>1292.0001220703111</c:v>
                </c:pt>
                <c:pt idx="4317">
                  <c:v>1257.0000457763599</c:v>
                </c:pt>
                <c:pt idx="4318">
                  <c:v>1192.0000457763599</c:v>
                </c:pt>
                <c:pt idx="4319">
                  <c:v>1112.0000457763599</c:v>
                </c:pt>
                <c:pt idx="4320">
                  <c:v>1026.666717529296</c:v>
                </c:pt>
                <c:pt idx="4321">
                  <c:v>965.08338928222452</c:v>
                </c:pt>
                <c:pt idx="4322">
                  <c:v>927.25006103515193</c:v>
                </c:pt>
                <c:pt idx="4323">
                  <c:v>884.00001525878395</c:v>
                </c:pt>
                <c:pt idx="4324">
                  <c:v>844.00001525878395</c:v>
                </c:pt>
                <c:pt idx="4325">
                  <c:v>804.00001525878395</c:v>
                </c:pt>
                <c:pt idx="4326">
                  <c:v>785.59997558593682</c:v>
                </c:pt>
                <c:pt idx="4327">
                  <c:v>854.85450744628793</c:v>
                </c:pt>
                <c:pt idx="4328">
                  <c:v>937.87879943847258</c:v>
                </c:pt>
                <c:pt idx="4329">
                  <c:v>1042.666702270503</c:v>
                </c:pt>
                <c:pt idx="4330">
                  <c:v>1184.0000152587841</c:v>
                </c:pt>
                <c:pt idx="4331">
                  <c:v>1328.0000305175749</c:v>
                </c:pt>
                <c:pt idx="4332">
                  <c:v>1460.8572387695278</c:v>
                </c:pt>
                <c:pt idx="4333">
                  <c:v>1512.3428344726558</c:v>
                </c:pt>
                <c:pt idx="4334">
                  <c:v>1548.1333923339826</c:v>
                </c:pt>
                <c:pt idx="4335">
                  <c:v>1583.3332824706958</c:v>
                </c:pt>
                <c:pt idx="4336">
                  <c:v>1585.333404541007</c:v>
                </c:pt>
                <c:pt idx="4337">
                  <c:v>1586.0000610351519</c:v>
                </c:pt>
                <c:pt idx="4338">
                  <c:v>1581.6250610351519</c:v>
                </c:pt>
                <c:pt idx="4339">
                  <c:v>1553.125</c:v>
                </c:pt>
                <c:pt idx="4340">
                  <c:v>1512.5</c:v>
                </c:pt>
                <c:pt idx="4341">
                  <c:v>1440.1499938964798</c:v>
                </c:pt>
                <c:pt idx="4342">
                  <c:v>1364.6000671386639</c:v>
                </c:pt>
                <c:pt idx="4343">
                  <c:v>1284.6667480468707</c:v>
                </c:pt>
                <c:pt idx="4344">
                  <c:v>1197.3333740234311</c:v>
                </c:pt>
                <c:pt idx="4345">
                  <c:v>1134.8000335693278</c:v>
                </c:pt>
                <c:pt idx="4346">
                  <c:v>1083.700027465816</c:v>
                </c:pt>
                <c:pt idx="4347">
                  <c:v>1032.0000457763599</c:v>
                </c:pt>
                <c:pt idx="4348">
                  <c:v>980.44738769531148</c:v>
                </c:pt>
                <c:pt idx="4349">
                  <c:v>921.05270385741608</c:v>
                </c:pt>
                <c:pt idx="4350">
                  <c:v>941.99996948241539</c:v>
                </c:pt>
                <c:pt idx="4351">
                  <c:v>1040</c:v>
                </c:pt>
                <c:pt idx="4352">
                  <c:v>1120</c:v>
                </c:pt>
                <c:pt idx="4353">
                  <c:v>1206.307678222656</c:v>
                </c:pt>
                <c:pt idx="4354">
                  <c:v>1290.3590393066402</c:v>
                </c:pt>
                <c:pt idx="4355">
                  <c:v>1416.712646484368</c:v>
                </c:pt>
                <c:pt idx="4356">
                  <c:v>1590.620880126952</c:v>
                </c:pt>
                <c:pt idx="4357">
                  <c:v>1685.6364440917912</c:v>
                </c:pt>
                <c:pt idx="4358">
                  <c:v>1683.0302429199187</c:v>
                </c:pt>
                <c:pt idx="4359">
                  <c:v>1666.0000610351519</c:v>
                </c:pt>
                <c:pt idx="4360">
                  <c:v>1628.8333129882799</c:v>
                </c:pt>
                <c:pt idx="4361">
                  <c:v>1578.5000610351519</c:v>
                </c:pt>
                <c:pt idx="4362">
                  <c:v>1536.0000610351519</c:v>
                </c:pt>
                <c:pt idx="4363">
                  <c:v>1503.9999389648399</c:v>
                </c:pt>
                <c:pt idx="4364">
                  <c:v>1469.3333435058544</c:v>
                </c:pt>
                <c:pt idx="4365">
                  <c:v>1425.0666809082009</c:v>
                </c:pt>
                <c:pt idx="4366">
                  <c:v>1372.2666931152332</c:v>
                </c:pt>
                <c:pt idx="4367">
                  <c:v>1288.6666870117119</c:v>
                </c:pt>
                <c:pt idx="4368">
                  <c:v>1194.6666717529281</c:v>
                </c:pt>
                <c:pt idx="4369">
                  <c:v>1116.0000610351519</c:v>
                </c:pt>
                <c:pt idx="4370">
                  <c:v>1040</c:v>
                </c:pt>
                <c:pt idx="4371">
                  <c:v>960</c:v>
                </c:pt>
                <c:pt idx="4372">
                  <c:v>880</c:v>
                </c:pt>
                <c:pt idx="4373">
                  <c:v>800</c:v>
                </c:pt>
                <c:pt idx="4374">
                  <c:v>800.12817382812045</c:v>
                </c:pt>
                <c:pt idx="4375">
                  <c:v>900.6900024414</c:v>
                </c:pt>
                <c:pt idx="4376">
                  <c:v>1018.9818572998</c:v>
                </c:pt>
                <c:pt idx="4377">
                  <c:v>1175.6000518798799</c:v>
                </c:pt>
                <c:pt idx="4378">
                  <c:v>1322.933349609367</c:v>
                </c:pt>
                <c:pt idx="4379">
                  <c:v>1483.3332824706958</c:v>
                </c:pt>
                <c:pt idx="4380">
                  <c:v>1646.666717529296</c:v>
                </c:pt>
                <c:pt idx="4381">
                  <c:v>1784.9523925781198</c:v>
                </c:pt>
                <c:pt idx="4382">
                  <c:v>1887.2143554687452</c:v>
                </c:pt>
                <c:pt idx="4383">
                  <c:v>1963.8999938964798</c:v>
                </c:pt>
                <c:pt idx="4384">
                  <c:v>2010.933380126952</c:v>
                </c:pt>
                <c:pt idx="4385">
                  <c:v>2033.1666564941361</c:v>
                </c:pt>
                <c:pt idx="4386">
                  <c:v>2043.2142639160079</c:v>
                </c:pt>
                <c:pt idx="4387">
                  <c:v>2023.0130004882801</c:v>
                </c:pt>
                <c:pt idx="4388">
                  <c:v>1954.4393920898399</c:v>
                </c:pt>
                <c:pt idx="4389">
                  <c:v>1840.208435058591</c:v>
                </c:pt>
                <c:pt idx="4390">
                  <c:v>1717.125091552728</c:v>
                </c:pt>
                <c:pt idx="4391">
                  <c:v>1585.071411132807</c:v>
                </c:pt>
                <c:pt idx="4392">
                  <c:v>1439.4285583496089</c:v>
                </c:pt>
                <c:pt idx="4393">
                  <c:v>1324.000091552728</c:v>
                </c:pt>
                <c:pt idx="4394">
                  <c:v>1220</c:v>
                </c:pt>
                <c:pt idx="4395">
                  <c:v>1116.0000610351519</c:v>
                </c:pt>
                <c:pt idx="4396">
                  <c:v>1008.941192626952</c:v>
                </c:pt>
                <c:pt idx="4397">
                  <c:v>897.05886840819994</c:v>
                </c:pt>
                <c:pt idx="4398">
                  <c:v>841.69235229492006</c:v>
                </c:pt>
                <c:pt idx="4399">
                  <c:v>899.30770874023199</c:v>
                </c:pt>
                <c:pt idx="4400">
                  <c:v>1032.0000457763599</c:v>
                </c:pt>
                <c:pt idx="4401">
                  <c:v>1192.0000457763599</c:v>
                </c:pt>
                <c:pt idx="4402">
                  <c:v>1362.5</c:v>
                </c:pt>
                <c:pt idx="4403">
                  <c:v>1539.3000793456961</c:v>
                </c:pt>
                <c:pt idx="4404">
                  <c:v>1686.3999938964798</c:v>
                </c:pt>
                <c:pt idx="4405">
                  <c:v>1813.4666442871039</c:v>
                </c:pt>
                <c:pt idx="4406">
                  <c:v>1927.3333740234311</c:v>
                </c:pt>
                <c:pt idx="4407">
                  <c:v>2014.888916015623</c:v>
                </c:pt>
                <c:pt idx="4408">
                  <c:v>2079.6112060546802</c:v>
                </c:pt>
                <c:pt idx="4409">
                  <c:v>2115.3334045410106</c:v>
                </c:pt>
                <c:pt idx="4410">
                  <c:v>2124.6665954589816</c:v>
                </c:pt>
                <c:pt idx="4411">
                  <c:v>2096.7727661132803</c:v>
                </c:pt>
                <c:pt idx="4412">
                  <c:v>2031.3940429687432</c:v>
                </c:pt>
                <c:pt idx="4413">
                  <c:v>1941.6000366210878</c:v>
                </c:pt>
                <c:pt idx="4414">
                  <c:v>1843.7333679199198</c:v>
                </c:pt>
                <c:pt idx="4415">
                  <c:v>1676.0000610351519</c:v>
                </c:pt>
                <c:pt idx="4416">
                  <c:v>1476.0000610351519</c:v>
                </c:pt>
                <c:pt idx="4417">
                  <c:v>1289.000091552728</c:v>
                </c:pt>
                <c:pt idx="4418">
                  <c:v>1120.000076293943</c:v>
                </c:pt>
                <c:pt idx="4419">
                  <c:v>944.00001525878395</c:v>
                </c:pt>
                <c:pt idx="4420">
                  <c:v>768.00003051757824</c:v>
                </c:pt>
                <c:pt idx="4421">
                  <c:v>592.00000762939453</c:v>
                </c:pt>
                <c:pt idx="4422">
                  <c:v>508.00003051757739</c:v>
                </c:pt>
                <c:pt idx="4423">
                  <c:v>664.00001525878884</c:v>
                </c:pt>
                <c:pt idx="4424">
                  <c:v>808.00003051757676</c:v>
                </c:pt>
                <c:pt idx="4425">
                  <c:v>948.4999847412081</c:v>
                </c:pt>
                <c:pt idx="4426">
                  <c:v>1087.9999542236319</c:v>
                </c:pt>
                <c:pt idx="4427">
                  <c:v>1228.75</c:v>
                </c:pt>
                <c:pt idx="4428">
                  <c:v>1361.7500305175749</c:v>
                </c:pt>
                <c:pt idx="4429">
                  <c:v>1479.1999816894479</c:v>
                </c:pt>
                <c:pt idx="4430">
                  <c:v>1573.4666442871039</c:v>
                </c:pt>
                <c:pt idx="4431">
                  <c:v>1654.9333190917921</c:v>
                </c:pt>
                <c:pt idx="4432">
                  <c:v>1711.9000244140559</c:v>
                </c:pt>
                <c:pt idx="4433">
                  <c:v>1739.000091552728</c:v>
                </c:pt>
                <c:pt idx="4434">
                  <c:v>1740.5000305175749</c:v>
                </c:pt>
                <c:pt idx="4435">
                  <c:v>1708.0000305175749</c:v>
                </c:pt>
                <c:pt idx="4436">
                  <c:v>1621.7500305175749</c:v>
                </c:pt>
                <c:pt idx="4437">
                  <c:v>1513.2501220703111</c:v>
                </c:pt>
                <c:pt idx="4438">
                  <c:v>1392.3333740234311</c:v>
                </c:pt>
                <c:pt idx="4439">
                  <c:v>1267.5238037109359</c:v>
                </c:pt>
                <c:pt idx="4440">
                  <c:v>1148.1428527832009</c:v>
                </c:pt>
                <c:pt idx="4441">
                  <c:v>1060.1428985595667</c:v>
                </c:pt>
                <c:pt idx="4442">
                  <c:v>1004.3571472167921</c:v>
                </c:pt>
                <c:pt idx="4443">
                  <c:v>944.00001525878395</c:v>
                </c:pt>
                <c:pt idx="4444">
                  <c:v>883.55880737304005</c:v>
                </c:pt>
                <c:pt idx="4445">
                  <c:v>819.60792541503156</c:v>
                </c:pt>
                <c:pt idx="4446">
                  <c:v>811.55548095702443</c:v>
                </c:pt>
                <c:pt idx="4447">
                  <c:v>894.44442749023142</c:v>
                </c:pt>
                <c:pt idx="4448">
                  <c:v>983.66668701171159</c:v>
                </c:pt>
                <c:pt idx="4449">
                  <c:v>1077.4667358398399</c:v>
                </c:pt>
                <c:pt idx="4450">
                  <c:v>1152.533340454095</c:v>
                </c:pt>
                <c:pt idx="4451">
                  <c:v>1187.757568359368</c:v>
                </c:pt>
                <c:pt idx="4452">
                  <c:v>1244.0000152587841</c:v>
                </c:pt>
                <c:pt idx="4453">
                  <c:v>1307.4090576171852</c:v>
                </c:pt>
                <c:pt idx="4454">
                  <c:v>1321.9999694824169</c:v>
                </c:pt>
                <c:pt idx="4455">
                  <c:v>1354.8846435546798</c:v>
                </c:pt>
                <c:pt idx="4456">
                  <c:v>1438.215332031248</c:v>
                </c:pt>
                <c:pt idx="4457">
                  <c:v>1503.150024414055</c:v>
                </c:pt>
                <c:pt idx="4458">
                  <c:v>1538.2499694824169</c:v>
                </c:pt>
                <c:pt idx="4459">
                  <c:v>1519.3334960937432</c:v>
                </c:pt>
                <c:pt idx="4460">
                  <c:v>1468.6666870117119</c:v>
                </c:pt>
                <c:pt idx="4461">
                  <c:v>1422.3333740234311</c:v>
                </c:pt>
                <c:pt idx="4462">
                  <c:v>1357.66662597656</c:v>
                </c:pt>
                <c:pt idx="4463">
                  <c:v>1280</c:v>
                </c:pt>
                <c:pt idx="4464">
                  <c:v>1200</c:v>
                </c:pt>
                <c:pt idx="4465">
                  <c:v>1126.6666412353431</c:v>
                </c:pt>
                <c:pt idx="4466">
                  <c:v>1059.3333435058544</c:v>
                </c:pt>
                <c:pt idx="4467">
                  <c:v>991.99996948241539</c:v>
                </c:pt>
                <c:pt idx="4468">
                  <c:v>928.00003051757676</c:v>
                </c:pt>
                <c:pt idx="4469">
                  <c:v>859.00001525878395</c:v>
                </c:pt>
                <c:pt idx="4470">
                  <c:v>834.00001525878395</c:v>
                </c:pt>
                <c:pt idx="4471">
                  <c:v>940.63636779784792</c:v>
                </c:pt>
                <c:pt idx="4472">
                  <c:v>1007.7922058105436</c:v>
                </c:pt>
                <c:pt idx="4473">
                  <c:v>999.42863464355241</c:v>
                </c:pt>
                <c:pt idx="4474">
                  <c:v>990.47622680664006</c:v>
                </c:pt>
                <c:pt idx="4475">
                  <c:v>999.04167175292798</c:v>
                </c:pt>
                <c:pt idx="4476">
                  <c:v>1046.624984741208</c:v>
                </c:pt>
                <c:pt idx="4477">
                  <c:v>1155.9999847412089</c:v>
                </c:pt>
                <c:pt idx="4478">
                  <c:v>1276.0001373290959</c:v>
                </c:pt>
                <c:pt idx="4479">
                  <c:v>1353.125</c:v>
                </c:pt>
                <c:pt idx="4480">
                  <c:v>1351.3751220703111</c:v>
                </c:pt>
                <c:pt idx="4481">
                  <c:v>1375.5000305175749</c:v>
                </c:pt>
                <c:pt idx="4482">
                  <c:v>1400.399932861327</c:v>
                </c:pt>
                <c:pt idx="4483">
                  <c:v>1391.2001037597609</c:v>
                </c:pt>
                <c:pt idx="4484">
                  <c:v>1357.4000549316411</c:v>
                </c:pt>
                <c:pt idx="4485">
                  <c:v>1312.0001220703111</c:v>
                </c:pt>
                <c:pt idx="4486">
                  <c:v>1264.0000152587841</c:v>
                </c:pt>
                <c:pt idx="4487">
                  <c:v>1219.2500305175749</c:v>
                </c:pt>
                <c:pt idx="4488">
                  <c:v>1173.75</c:v>
                </c:pt>
                <c:pt idx="4489">
                  <c:v>1140</c:v>
                </c:pt>
                <c:pt idx="4490">
                  <c:v>1116.0000610351519</c:v>
                </c:pt>
                <c:pt idx="4491">
                  <c:v>1091.9999694824169</c:v>
                </c:pt>
                <c:pt idx="4492">
                  <c:v>1068.0000305175749</c:v>
                </c:pt>
                <c:pt idx="4493">
                  <c:v>1043.9999389648399</c:v>
                </c:pt>
                <c:pt idx="4494">
                  <c:v>1057.4118804931609</c:v>
                </c:pt>
                <c:pt idx="4495">
                  <c:v>1135.9215545654249</c:v>
                </c:pt>
                <c:pt idx="4496">
                  <c:v>1170.16662597656</c:v>
                </c:pt>
                <c:pt idx="4497">
                  <c:v>1178.8333129882799</c:v>
                </c:pt>
                <c:pt idx="4498">
                  <c:v>1205.7778167724559</c:v>
                </c:pt>
                <c:pt idx="4499">
                  <c:v>1251.5555572509761</c:v>
                </c:pt>
                <c:pt idx="4500">
                  <c:v>1265.619049072264</c:v>
                </c:pt>
                <c:pt idx="4501">
                  <c:v>1255.7142639160079</c:v>
                </c:pt>
                <c:pt idx="4502">
                  <c:v>1286.0910034179678</c:v>
                </c:pt>
                <c:pt idx="4503">
                  <c:v>1368.4091186523358</c:v>
                </c:pt>
                <c:pt idx="4504">
                  <c:v>1444.3000793456961</c:v>
                </c:pt>
                <c:pt idx="4505">
                  <c:v>1519.6000671386639</c:v>
                </c:pt>
                <c:pt idx="4506">
                  <c:v>1596.6000366210878</c:v>
                </c:pt>
                <c:pt idx="4507">
                  <c:v>1596.0000610351519</c:v>
                </c:pt>
                <c:pt idx="4508">
                  <c:v>1572.0001220703111</c:v>
                </c:pt>
                <c:pt idx="4509">
                  <c:v>1538.5713195800718</c:v>
                </c:pt>
                <c:pt idx="4510">
                  <c:v>1495.4284667968718</c:v>
                </c:pt>
                <c:pt idx="4511">
                  <c:v>1436.0000610351519</c:v>
                </c:pt>
                <c:pt idx="4512">
                  <c:v>1363.9999389648399</c:v>
                </c:pt>
                <c:pt idx="4513">
                  <c:v>1286.0000610351519</c:v>
                </c:pt>
                <c:pt idx="4514">
                  <c:v>1196.0000610351519</c:v>
                </c:pt>
                <c:pt idx="4515">
                  <c:v>1108.0000305175749</c:v>
                </c:pt>
                <c:pt idx="4516">
                  <c:v>1020</c:v>
                </c:pt>
                <c:pt idx="4517">
                  <c:v>931.99989318847202</c:v>
                </c:pt>
                <c:pt idx="4518">
                  <c:v>905.73928833007244</c:v>
                </c:pt>
                <c:pt idx="4519">
                  <c:v>989.01084899901605</c:v>
                </c:pt>
                <c:pt idx="4520">
                  <c:v>1032.9643249511678</c:v>
                </c:pt>
                <c:pt idx="4521">
                  <c:v>1077.2857666015609</c:v>
                </c:pt>
                <c:pt idx="4522">
                  <c:v>1211.23085021972</c:v>
                </c:pt>
                <c:pt idx="4523">
                  <c:v>1359.3406677246089</c:v>
                </c:pt>
                <c:pt idx="4524">
                  <c:v>1496.228637695312</c:v>
                </c:pt>
                <c:pt idx="4525">
                  <c:v>1634.0571594238247</c:v>
                </c:pt>
                <c:pt idx="4526">
                  <c:v>1752.2857666015609</c:v>
                </c:pt>
                <c:pt idx="4527">
                  <c:v>1837.7143859863279</c:v>
                </c:pt>
                <c:pt idx="4528">
                  <c:v>1882.4763488769506</c:v>
                </c:pt>
                <c:pt idx="4529">
                  <c:v>1905.238037109368</c:v>
                </c:pt>
                <c:pt idx="4530">
                  <c:v>1916.7619323730398</c:v>
                </c:pt>
                <c:pt idx="4531">
                  <c:v>1894.1665649414001</c:v>
                </c:pt>
                <c:pt idx="4532">
                  <c:v>1850.16662597656</c:v>
                </c:pt>
                <c:pt idx="4533">
                  <c:v>1784.5834350585903</c:v>
                </c:pt>
                <c:pt idx="4534">
                  <c:v>1681.7500305175749</c:v>
                </c:pt>
                <c:pt idx="4535">
                  <c:v>1591.9999694824169</c:v>
                </c:pt>
                <c:pt idx="4536">
                  <c:v>1511.9999694824169</c:v>
                </c:pt>
                <c:pt idx="4537">
                  <c:v>1445</c:v>
                </c:pt>
                <c:pt idx="4538">
                  <c:v>1396.0000610351519</c:v>
                </c:pt>
                <c:pt idx="4539">
                  <c:v>1340</c:v>
                </c:pt>
                <c:pt idx="4540">
                  <c:v>1283.9999389648399</c:v>
                </c:pt>
                <c:pt idx="4541">
                  <c:v>1228.0000305175749</c:v>
                </c:pt>
                <c:pt idx="4542">
                  <c:v>1213.4285736083932</c:v>
                </c:pt>
                <c:pt idx="4543">
                  <c:v>1310.2857971191361</c:v>
                </c:pt>
                <c:pt idx="4544">
                  <c:v>1444.000091552728</c:v>
                </c:pt>
                <c:pt idx="4545">
                  <c:v>1587.8857421874959</c:v>
                </c:pt>
                <c:pt idx="4546">
                  <c:v>1728.150024414055</c:v>
                </c:pt>
                <c:pt idx="4547">
                  <c:v>1864.4999694824169</c:v>
                </c:pt>
                <c:pt idx="4548">
                  <c:v>1969.3499755859359</c:v>
                </c:pt>
                <c:pt idx="4549">
                  <c:v>2060.9001159667919</c:v>
                </c:pt>
                <c:pt idx="4550">
                  <c:v>2143.0000305175772</c:v>
                </c:pt>
                <c:pt idx="4551">
                  <c:v>2202.7000427246053</c:v>
                </c:pt>
                <c:pt idx="4552">
                  <c:v>2241.8000793456958</c:v>
                </c:pt>
                <c:pt idx="4553">
                  <c:v>2265.5000305175772</c:v>
                </c:pt>
                <c:pt idx="4554">
                  <c:v>2275.4998779296798</c:v>
                </c:pt>
                <c:pt idx="4555">
                  <c:v>2255.4286193847597</c:v>
                </c:pt>
                <c:pt idx="4556">
                  <c:v>2185.371551513666</c:v>
                </c:pt>
                <c:pt idx="4557">
                  <c:v>2100.4501342773401</c:v>
                </c:pt>
                <c:pt idx="4558">
                  <c:v>2011.7500305175749</c:v>
                </c:pt>
                <c:pt idx="4559">
                  <c:v>1900</c:v>
                </c:pt>
                <c:pt idx="4560">
                  <c:v>1780</c:v>
                </c:pt>
                <c:pt idx="4561">
                  <c:v>1669.000091552728</c:v>
                </c:pt>
                <c:pt idx="4562">
                  <c:v>1576.0000610351519</c:v>
                </c:pt>
                <c:pt idx="4563">
                  <c:v>1476.500091552728</c:v>
                </c:pt>
                <c:pt idx="4564">
                  <c:v>1375.5455017089855</c:v>
                </c:pt>
                <c:pt idx="4565">
                  <c:v>1274.3296051025361</c:v>
                </c:pt>
                <c:pt idx="4566">
                  <c:v>1243.278884887688</c:v>
                </c:pt>
                <c:pt idx="4567">
                  <c:v>1290.164337158199</c:v>
                </c:pt>
                <c:pt idx="4568">
                  <c:v>1319.7203063964798</c:v>
                </c:pt>
                <c:pt idx="4569">
                  <c:v>1349.8901367187432</c:v>
                </c:pt>
                <c:pt idx="4570">
                  <c:v>1394.5713806152312</c:v>
                </c:pt>
                <c:pt idx="4571">
                  <c:v>1492.7143859863279</c:v>
                </c:pt>
                <c:pt idx="4572">
                  <c:v>1584.57153320312</c:v>
                </c:pt>
                <c:pt idx="4573">
                  <c:v>1639.7143554687452</c:v>
                </c:pt>
                <c:pt idx="4574">
                  <c:v>1663.5000610351519</c:v>
                </c:pt>
                <c:pt idx="4575">
                  <c:v>1687.2143554687452</c:v>
                </c:pt>
                <c:pt idx="4576">
                  <c:v>1724.9523925781198</c:v>
                </c:pt>
                <c:pt idx="4577">
                  <c:v>1748.583526611327</c:v>
                </c:pt>
                <c:pt idx="4578">
                  <c:v>1739.7500610351519</c:v>
                </c:pt>
                <c:pt idx="4579">
                  <c:v>1708.0000305175749</c:v>
                </c:pt>
                <c:pt idx="4580">
                  <c:v>1668.0000305175749</c:v>
                </c:pt>
                <c:pt idx="4581">
                  <c:v>1634.6667480468707</c:v>
                </c:pt>
                <c:pt idx="4582">
                  <c:v>1609.3333435058544</c:v>
                </c:pt>
                <c:pt idx="4583">
                  <c:v>1524.000091552728</c:v>
                </c:pt>
                <c:pt idx="4584">
                  <c:v>1420</c:v>
                </c:pt>
                <c:pt idx="4585">
                  <c:v>1325.7501220703111</c:v>
                </c:pt>
                <c:pt idx="4586">
                  <c:v>1243.75</c:v>
                </c:pt>
                <c:pt idx="4587">
                  <c:v>1160.4999542236319</c:v>
                </c:pt>
                <c:pt idx="4588">
                  <c:v>1076.0000610351519</c:v>
                </c:pt>
                <c:pt idx="4589">
                  <c:v>988.00003051757676</c:v>
                </c:pt>
                <c:pt idx="4590">
                  <c:v>956.7692565917921</c:v>
                </c:pt>
                <c:pt idx="4591">
                  <c:v>1010.5641174316401</c:v>
                </c:pt>
                <c:pt idx="4592">
                  <c:v>1065.5757904052732</c:v>
                </c:pt>
                <c:pt idx="4593">
                  <c:v>1117.8909301757758</c:v>
                </c:pt>
                <c:pt idx="4594">
                  <c:v>1202.533340454095</c:v>
                </c:pt>
                <c:pt idx="4595">
                  <c:v>1331.3938903808551</c:v>
                </c:pt>
                <c:pt idx="4596">
                  <c:v>1477.7726745605441</c:v>
                </c:pt>
                <c:pt idx="4597">
                  <c:v>1635.399932861327</c:v>
                </c:pt>
                <c:pt idx="4598">
                  <c:v>1680.621795654296</c:v>
                </c:pt>
                <c:pt idx="4599">
                  <c:v>1701.4782714843689</c:v>
                </c:pt>
                <c:pt idx="4600">
                  <c:v>1681.3845825195269</c:v>
                </c:pt>
                <c:pt idx="4601">
                  <c:v>1622.7821350097599</c:v>
                </c:pt>
                <c:pt idx="4602">
                  <c:v>1595.5833435058544</c:v>
                </c:pt>
                <c:pt idx="4603">
                  <c:v>1576.0000610351519</c:v>
                </c:pt>
                <c:pt idx="4604">
                  <c:v>1553.2499694824169</c:v>
                </c:pt>
                <c:pt idx="4605">
                  <c:v>1496.0000610351519</c:v>
                </c:pt>
                <c:pt idx="4606">
                  <c:v>1431.9999694824169</c:v>
                </c:pt>
                <c:pt idx="4607">
                  <c:v>1373.5000610351519</c:v>
                </c:pt>
                <c:pt idx="4608">
                  <c:v>1329.4999694824169</c:v>
                </c:pt>
                <c:pt idx="4609">
                  <c:v>1300</c:v>
                </c:pt>
                <c:pt idx="4610">
                  <c:v>1276.0000610351519</c:v>
                </c:pt>
                <c:pt idx="4611">
                  <c:v>1251.9999694824169</c:v>
                </c:pt>
                <c:pt idx="4612">
                  <c:v>1224.8750305175749</c:v>
                </c:pt>
                <c:pt idx="4613">
                  <c:v>1194.1250610351519</c:v>
                </c:pt>
                <c:pt idx="4614">
                  <c:v>1189.3333435058544</c:v>
                </c:pt>
                <c:pt idx="4615">
                  <c:v>1255.5897521972649</c:v>
                </c:pt>
                <c:pt idx="4616">
                  <c:v>1331.8769836425761</c:v>
                </c:pt>
                <c:pt idx="4617">
                  <c:v>1365.5749511718718</c:v>
                </c:pt>
                <c:pt idx="4618">
                  <c:v>1384.0536499023358</c:v>
                </c:pt>
                <c:pt idx="4619">
                  <c:v>1413.5714721679678</c:v>
                </c:pt>
                <c:pt idx="4620">
                  <c:v>1420.0001525878879</c:v>
                </c:pt>
                <c:pt idx="4621">
                  <c:v>1423.9999389648399</c:v>
                </c:pt>
                <c:pt idx="4622">
                  <c:v>1440</c:v>
                </c:pt>
                <c:pt idx="4623">
                  <c:v>1443.1999206542951</c:v>
                </c:pt>
                <c:pt idx="4624">
                  <c:v>1427.4667358398399</c:v>
                </c:pt>
                <c:pt idx="4625">
                  <c:v>1424.000091552728</c:v>
                </c:pt>
                <c:pt idx="4626">
                  <c:v>1416.0000610351519</c:v>
                </c:pt>
                <c:pt idx="4627">
                  <c:v>1408.0000305175749</c:v>
                </c:pt>
                <c:pt idx="4628">
                  <c:v>1404.8333740234311</c:v>
                </c:pt>
                <c:pt idx="4629">
                  <c:v>1392.590942382807</c:v>
                </c:pt>
                <c:pt idx="4630">
                  <c:v>1382.9090881347609</c:v>
                </c:pt>
                <c:pt idx="4631">
                  <c:v>1308.0000305175749</c:v>
                </c:pt>
                <c:pt idx="4632">
                  <c:v>1204.0000152587841</c:v>
                </c:pt>
                <c:pt idx="4633">
                  <c:v>1107.0000457763599</c:v>
                </c:pt>
                <c:pt idx="4634">
                  <c:v>1016.0000610351519</c:v>
                </c:pt>
                <c:pt idx="4635">
                  <c:v>920</c:v>
                </c:pt>
                <c:pt idx="4636">
                  <c:v>824.00001525878395</c:v>
                </c:pt>
                <c:pt idx="4637">
                  <c:v>729.09996032714855</c:v>
                </c:pt>
                <c:pt idx="4638">
                  <c:v>694.35005187988259</c:v>
                </c:pt>
                <c:pt idx="4639">
                  <c:v>818.73184204100801</c:v>
                </c:pt>
                <c:pt idx="4640">
                  <c:v>960.48484802245594</c:v>
                </c:pt>
                <c:pt idx="4641">
                  <c:v>1096.3333129882799</c:v>
                </c:pt>
                <c:pt idx="4642">
                  <c:v>1230.333404541007</c:v>
                </c:pt>
                <c:pt idx="4643">
                  <c:v>1384.6667480468707</c:v>
                </c:pt>
                <c:pt idx="4644">
                  <c:v>1531.1428833007762</c:v>
                </c:pt>
                <c:pt idx="4645">
                  <c:v>1650.0572204589832</c:v>
                </c:pt>
                <c:pt idx="4646">
                  <c:v>1751.3000488281198</c:v>
                </c:pt>
                <c:pt idx="4647">
                  <c:v>1827.299957275384</c:v>
                </c:pt>
                <c:pt idx="4648">
                  <c:v>1878.05725097656</c:v>
                </c:pt>
                <c:pt idx="4649">
                  <c:v>1910.4762268066402</c:v>
                </c:pt>
                <c:pt idx="4650">
                  <c:v>1920.4444885253829</c:v>
                </c:pt>
                <c:pt idx="4651">
                  <c:v>1896.7222595214801</c:v>
                </c:pt>
                <c:pt idx="4652">
                  <c:v>1837.83325195312</c:v>
                </c:pt>
                <c:pt idx="4653">
                  <c:v>1737.2381591796811</c:v>
                </c:pt>
                <c:pt idx="4654">
                  <c:v>1621.9285583496089</c:v>
                </c:pt>
                <c:pt idx="4655">
                  <c:v>1489.1250610351519</c:v>
                </c:pt>
                <c:pt idx="4656">
                  <c:v>1344.8750305175749</c:v>
                </c:pt>
                <c:pt idx="4657">
                  <c:v>1230.3333282470624</c:v>
                </c:pt>
                <c:pt idx="4658">
                  <c:v>1131.6666412353431</c:v>
                </c:pt>
                <c:pt idx="4659">
                  <c:v>1031.9999694824169</c:v>
                </c:pt>
                <c:pt idx="4660">
                  <c:v>932.44445800780795</c:v>
                </c:pt>
                <c:pt idx="4661">
                  <c:v>826.80557250975994</c:v>
                </c:pt>
                <c:pt idx="4662">
                  <c:v>793.80004882812489</c:v>
                </c:pt>
                <c:pt idx="4663">
                  <c:v>830.95001220702397</c:v>
                </c:pt>
                <c:pt idx="4664">
                  <c:v>859.78569030761673</c:v>
                </c:pt>
                <c:pt idx="4665">
                  <c:v>887.99995422363236</c:v>
                </c:pt>
                <c:pt idx="4666">
                  <c:v>915.42854309081599</c:v>
                </c:pt>
                <c:pt idx="4667">
                  <c:v>980.57144165038449</c:v>
                </c:pt>
                <c:pt idx="4668">
                  <c:v>1075.8393096923758</c:v>
                </c:pt>
                <c:pt idx="4669">
                  <c:v>1171.1250305175749</c:v>
                </c:pt>
                <c:pt idx="4670">
                  <c:v>1235.211563110345</c:v>
                </c:pt>
                <c:pt idx="4671">
                  <c:v>1230.9930419921839</c:v>
                </c:pt>
                <c:pt idx="4672">
                  <c:v>1231.9999694824169</c:v>
                </c:pt>
                <c:pt idx="4673">
                  <c:v>1259.5454406738231</c:v>
                </c:pt>
                <c:pt idx="4674">
                  <c:v>1260</c:v>
                </c:pt>
                <c:pt idx="4675">
                  <c:v>1252.0000457763599</c:v>
                </c:pt>
                <c:pt idx="4676">
                  <c:v>1228.1666564941361</c:v>
                </c:pt>
                <c:pt idx="4677">
                  <c:v>1179.9583435058551</c:v>
                </c:pt>
                <c:pt idx="4678">
                  <c:v>1140.374984741208</c:v>
                </c:pt>
                <c:pt idx="4679">
                  <c:v>1062.7222442626878</c:v>
                </c:pt>
                <c:pt idx="4680">
                  <c:v>958.77784729003247</c:v>
                </c:pt>
                <c:pt idx="4681">
                  <c:v>872.00004577636037</c:v>
                </c:pt>
                <c:pt idx="4682">
                  <c:v>788.00003051757824</c:v>
                </c:pt>
                <c:pt idx="4683">
                  <c:v>700</c:v>
                </c:pt>
                <c:pt idx="4684">
                  <c:v>611.99996948242108</c:v>
                </c:pt>
                <c:pt idx="4685">
                  <c:v>524.00001525878884</c:v>
                </c:pt>
                <c:pt idx="4686">
                  <c:v>473.33335876464758</c:v>
                </c:pt>
                <c:pt idx="4687">
                  <c:v>544.72919464111305</c:v>
                </c:pt>
                <c:pt idx="4688">
                  <c:v>590.93749999999955</c:v>
                </c:pt>
                <c:pt idx="4689">
                  <c:v>655.9999847412106</c:v>
                </c:pt>
                <c:pt idx="4690">
                  <c:v>751.99996948242108</c:v>
                </c:pt>
                <c:pt idx="4691">
                  <c:v>858.4999847412081</c:v>
                </c:pt>
                <c:pt idx="4692">
                  <c:v>972.09999084471997</c:v>
                </c:pt>
                <c:pt idx="4693">
                  <c:v>1080.4000091552732</c:v>
                </c:pt>
                <c:pt idx="4694">
                  <c:v>1182.7500152587841</c:v>
                </c:pt>
                <c:pt idx="4695">
                  <c:v>1264.583358764648</c:v>
                </c:pt>
                <c:pt idx="4696">
                  <c:v>1314.166717529296</c:v>
                </c:pt>
                <c:pt idx="4697">
                  <c:v>1341.7500305175749</c:v>
                </c:pt>
                <c:pt idx="4698">
                  <c:v>1349.4166564941372</c:v>
                </c:pt>
                <c:pt idx="4699">
                  <c:v>1319.7334289550704</c:v>
                </c:pt>
                <c:pt idx="4700">
                  <c:v>1263.600006103512</c:v>
                </c:pt>
                <c:pt idx="4701">
                  <c:v>1180</c:v>
                </c:pt>
                <c:pt idx="4702">
                  <c:v>1089.0000152587841</c:v>
                </c:pt>
                <c:pt idx="4703">
                  <c:v>1016.0000610351519</c:v>
                </c:pt>
                <c:pt idx="4704">
                  <c:v>951.99996948241539</c:v>
                </c:pt>
                <c:pt idx="4705">
                  <c:v>902.99995422363236</c:v>
                </c:pt>
                <c:pt idx="4706">
                  <c:v>884.00001525878395</c:v>
                </c:pt>
                <c:pt idx="4707">
                  <c:v>863.50006103515193</c:v>
                </c:pt>
                <c:pt idx="4708">
                  <c:v>844.40002441405545</c:v>
                </c:pt>
                <c:pt idx="4709">
                  <c:v>820.85006713866358</c:v>
                </c:pt>
                <c:pt idx="4710">
                  <c:v>835.56251525878349</c:v>
                </c:pt>
                <c:pt idx="4711">
                  <c:v>913.68751525878395</c:v>
                </c:pt>
                <c:pt idx="4712">
                  <c:v>965.45455932616801</c:v>
                </c:pt>
                <c:pt idx="4713">
                  <c:v>1005.745468139648</c:v>
                </c:pt>
                <c:pt idx="4714">
                  <c:v>1044.5143127441359</c:v>
                </c:pt>
                <c:pt idx="4715">
                  <c:v>1067.952346801751</c:v>
                </c:pt>
                <c:pt idx="4716">
                  <c:v>1139.0000152587841</c:v>
                </c:pt>
                <c:pt idx="4717">
                  <c:v>1249.0000152587841</c:v>
                </c:pt>
                <c:pt idx="4718">
                  <c:v>1337.8666687011689</c:v>
                </c:pt>
                <c:pt idx="4719">
                  <c:v>1413.8667297363279</c:v>
                </c:pt>
                <c:pt idx="4720">
                  <c:v>1397.733459472656</c:v>
                </c:pt>
                <c:pt idx="4721">
                  <c:v>1342.8666687011689</c:v>
                </c:pt>
                <c:pt idx="4722">
                  <c:v>1303.9999389648399</c:v>
                </c:pt>
                <c:pt idx="4723">
                  <c:v>1268.0000305175749</c:v>
                </c:pt>
                <c:pt idx="4724">
                  <c:v>1228.0000305175749</c:v>
                </c:pt>
                <c:pt idx="4725">
                  <c:v>1188.0000305175749</c:v>
                </c:pt>
                <c:pt idx="4726">
                  <c:v>1148.0000305175749</c:v>
                </c:pt>
                <c:pt idx="4727">
                  <c:v>1108.0000305175749</c:v>
                </c:pt>
                <c:pt idx="4728">
                  <c:v>1068.0000305175749</c:v>
                </c:pt>
                <c:pt idx="4729">
                  <c:v>1025.9999847412089</c:v>
                </c:pt>
                <c:pt idx="4730">
                  <c:v>971.99996948241539</c:v>
                </c:pt>
                <c:pt idx="4731">
                  <c:v>916.00006103515193</c:v>
                </c:pt>
                <c:pt idx="4732">
                  <c:v>860</c:v>
                </c:pt>
                <c:pt idx="4733">
                  <c:v>804.00001525878395</c:v>
                </c:pt>
                <c:pt idx="4734">
                  <c:v>783.87504577636685</c:v>
                </c:pt>
                <c:pt idx="4735">
                  <c:v>888.68057250976062</c:v>
                </c:pt>
                <c:pt idx="4736">
                  <c:v>993.77777099608875</c:v>
                </c:pt>
                <c:pt idx="4737">
                  <c:v>1081.1666870117131</c:v>
                </c:pt>
                <c:pt idx="4738">
                  <c:v>1156.1666870117131</c:v>
                </c:pt>
                <c:pt idx="4739">
                  <c:v>1232.904815673824</c:v>
                </c:pt>
                <c:pt idx="4740">
                  <c:v>1342.9286193847615</c:v>
                </c:pt>
                <c:pt idx="4741">
                  <c:v>1458.6666870117119</c:v>
                </c:pt>
                <c:pt idx="4742">
                  <c:v>1520.378875732416</c:v>
                </c:pt>
                <c:pt idx="4743">
                  <c:v>1573.4545898437452</c:v>
                </c:pt>
                <c:pt idx="4744">
                  <c:v>1606.2857055664001</c:v>
                </c:pt>
                <c:pt idx="4745">
                  <c:v>1620.0476074218727</c:v>
                </c:pt>
                <c:pt idx="4746">
                  <c:v>1641.9999694824169</c:v>
                </c:pt>
                <c:pt idx="4747">
                  <c:v>1643.3940124511678</c:v>
                </c:pt>
                <c:pt idx="4748">
                  <c:v>1624.272613525384</c:v>
                </c:pt>
                <c:pt idx="4749">
                  <c:v>1556.0000610351519</c:v>
                </c:pt>
                <c:pt idx="4750">
                  <c:v>1468.0000305175749</c:v>
                </c:pt>
                <c:pt idx="4751">
                  <c:v>1380.0001525878879</c:v>
                </c:pt>
                <c:pt idx="4752">
                  <c:v>1286.500091552728</c:v>
                </c:pt>
                <c:pt idx="4753">
                  <c:v>1210.3333282470624</c:v>
                </c:pt>
                <c:pt idx="4754">
                  <c:v>1152.666702270503</c:v>
                </c:pt>
                <c:pt idx="4755">
                  <c:v>1083.4999847412089</c:v>
                </c:pt>
                <c:pt idx="4756">
                  <c:v>1016.0000610351519</c:v>
                </c:pt>
                <c:pt idx="4757">
                  <c:v>951.99996948241539</c:v>
                </c:pt>
                <c:pt idx="4758">
                  <c:v>930.9474182128879</c:v>
                </c:pt>
                <c:pt idx="4759">
                  <c:v>1036.481170654296</c:v>
                </c:pt>
                <c:pt idx="4760">
                  <c:v>1162.5714874267519</c:v>
                </c:pt>
                <c:pt idx="4761">
                  <c:v>1304.000091552728</c:v>
                </c:pt>
                <c:pt idx="4762">
                  <c:v>1448.0000305175749</c:v>
                </c:pt>
                <c:pt idx="4763">
                  <c:v>1595.200042724608</c:v>
                </c:pt>
                <c:pt idx="4764">
                  <c:v>1746.133270263663</c:v>
                </c:pt>
                <c:pt idx="4765">
                  <c:v>1875.809631347656</c:v>
                </c:pt>
                <c:pt idx="4766">
                  <c:v>1977.8572082519506</c:v>
                </c:pt>
                <c:pt idx="4767">
                  <c:v>2064.4000244140557</c:v>
                </c:pt>
                <c:pt idx="4768">
                  <c:v>2118.7429809570217</c:v>
                </c:pt>
                <c:pt idx="4769">
                  <c:v>2149.6072387695281</c:v>
                </c:pt>
                <c:pt idx="4770">
                  <c:v>2164.499969482416</c:v>
                </c:pt>
                <c:pt idx="4771">
                  <c:v>2142.477264404296</c:v>
                </c:pt>
                <c:pt idx="4772">
                  <c:v>2075.2728271484307</c:v>
                </c:pt>
                <c:pt idx="4773">
                  <c:v>1960</c:v>
                </c:pt>
                <c:pt idx="4774">
                  <c:v>1832.0001220703111</c:v>
                </c:pt>
                <c:pt idx="4775">
                  <c:v>1701.0000610351519</c:v>
                </c:pt>
                <c:pt idx="4776">
                  <c:v>1563.9999389648399</c:v>
                </c:pt>
                <c:pt idx="4777">
                  <c:v>1441.0000610351519</c:v>
                </c:pt>
                <c:pt idx="4778">
                  <c:v>1336.0000610351519</c:v>
                </c:pt>
                <c:pt idx="4779">
                  <c:v>1224.0000152587841</c:v>
                </c:pt>
                <c:pt idx="4780">
                  <c:v>1112.0000457763599</c:v>
                </c:pt>
                <c:pt idx="4781">
                  <c:v>1000</c:v>
                </c:pt>
                <c:pt idx="4782">
                  <c:v>952.71438598632847</c:v>
                </c:pt>
                <c:pt idx="4783">
                  <c:v>1029.6190643310479</c:v>
                </c:pt>
                <c:pt idx="4784">
                  <c:v>1120.6666564941361</c:v>
                </c:pt>
                <c:pt idx="4785">
                  <c:v>1239.59999084472</c:v>
                </c:pt>
                <c:pt idx="4786">
                  <c:v>1391.9999694824169</c:v>
                </c:pt>
                <c:pt idx="4787">
                  <c:v>1548.8999938964798</c:v>
                </c:pt>
                <c:pt idx="4788">
                  <c:v>1694.700012207024</c:v>
                </c:pt>
                <c:pt idx="4789">
                  <c:v>1819.299926757807</c:v>
                </c:pt>
                <c:pt idx="4790">
                  <c:v>1919.299926757807</c:v>
                </c:pt>
                <c:pt idx="4791">
                  <c:v>1994.2001342773347</c:v>
                </c:pt>
                <c:pt idx="4792">
                  <c:v>2049.8571777343714</c:v>
                </c:pt>
                <c:pt idx="4793">
                  <c:v>2087.8094482421852</c:v>
                </c:pt>
                <c:pt idx="4794">
                  <c:v>2096.3333129882858</c:v>
                </c:pt>
                <c:pt idx="4795">
                  <c:v>2049.66674804687</c:v>
                </c:pt>
                <c:pt idx="4796">
                  <c:v>1981.3334655761678</c:v>
                </c:pt>
                <c:pt idx="4797">
                  <c:v>1898.5000610351519</c:v>
                </c:pt>
                <c:pt idx="4798">
                  <c:v>1799.5001220703111</c:v>
                </c:pt>
                <c:pt idx="4799">
                  <c:v>1647.6922607421841</c:v>
                </c:pt>
                <c:pt idx="4800">
                  <c:v>1454.3077087402332</c:v>
                </c:pt>
                <c:pt idx="4801">
                  <c:v>1279.0000152587841</c:v>
                </c:pt>
                <c:pt idx="4802">
                  <c:v>1116.0000610351519</c:v>
                </c:pt>
                <c:pt idx="4803">
                  <c:v>948.00003051757676</c:v>
                </c:pt>
                <c:pt idx="4804">
                  <c:v>780</c:v>
                </c:pt>
                <c:pt idx="4805">
                  <c:v>611.99993133544876</c:v>
                </c:pt>
                <c:pt idx="4806">
                  <c:v>519.63638305664062</c:v>
                </c:pt>
                <c:pt idx="4807">
                  <c:v>597.03029632568291</c:v>
                </c:pt>
                <c:pt idx="4808">
                  <c:v>682.08335876464855</c:v>
                </c:pt>
                <c:pt idx="4809">
                  <c:v>835.84999084471929</c:v>
                </c:pt>
                <c:pt idx="4810">
                  <c:v>1002.3999786376887</c:v>
                </c:pt>
                <c:pt idx="4811">
                  <c:v>1146.8000030517519</c:v>
                </c:pt>
                <c:pt idx="4812">
                  <c:v>1268.533401489256</c:v>
                </c:pt>
                <c:pt idx="4813">
                  <c:v>1385.0666809082009</c:v>
                </c:pt>
                <c:pt idx="4814">
                  <c:v>1490.933380126952</c:v>
                </c:pt>
                <c:pt idx="4815">
                  <c:v>1573.3334350585903</c:v>
                </c:pt>
                <c:pt idx="4816">
                  <c:v>1618.1332397460878</c:v>
                </c:pt>
                <c:pt idx="4817">
                  <c:v>1643.1999206542951</c:v>
                </c:pt>
                <c:pt idx="4818">
                  <c:v>1639.000091552728</c:v>
                </c:pt>
                <c:pt idx="4819">
                  <c:v>1586.3333129882799</c:v>
                </c:pt>
                <c:pt idx="4820">
                  <c:v>1513.6666870117119</c:v>
                </c:pt>
                <c:pt idx="4821">
                  <c:v>1425.2857971191361</c:v>
                </c:pt>
                <c:pt idx="4822">
                  <c:v>1313.714294433591</c:v>
                </c:pt>
                <c:pt idx="4823">
                  <c:v>1251.3333892822241</c:v>
                </c:pt>
                <c:pt idx="4824">
                  <c:v>1240.66673278808</c:v>
                </c:pt>
                <c:pt idx="4825">
                  <c:v>1256.1428070068309</c:v>
                </c:pt>
                <c:pt idx="4826">
                  <c:v>1304.857177734368</c:v>
                </c:pt>
                <c:pt idx="4827">
                  <c:v>1348.0000305175749</c:v>
                </c:pt>
                <c:pt idx="4828">
                  <c:v>1388.0000305175749</c:v>
                </c:pt>
                <c:pt idx="4829">
                  <c:v>1428.0000305175749</c:v>
                </c:pt>
                <c:pt idx="4830">
                  <c:v>1460</c:v>
                </c:pt>
                <c:pt idx="4831">
                  <c:v>1499.4999694824169</c:v>
                </c:pt>
                <c:pt idx="4832">
                  <c:v>1576.0000610351519</c:v>
                </c:pt>
                <c:pt idx="4833">
                  <c:v>1683.0000305175749</c:v>
                </c:pt>
                <c:pt idx="4834">
                  <c:v>1827.8750610351519</c:v>
                </c:pt>
                <c:pt idx="4835">
                  <c:v>1977.8750610351519</c:v>
                </c:pt>
                <c:pt idx="4836">
                  <c:v>2102.8125000000018</c:v>
                </c:pt>
                <c:pt idx="4837">
                  <c:v>2219.4375610351522</c:v>
                </c:pt>
                <c:pt idx="4838">
                  <c:v>2308.2499694824141</c:v>
                </c:pt>
                <c:pt idx="4839">
                  <c:v>2328.5227966308562</c:v>
                </c:pt>
                <c:pt idx="4840">
                  <c:v>2343.3940124511701</c:v>
                </c:pt>
                <c:pt idx="4841">
                  <c:v>2319.333343505858</c:v>
                </c:pt>
                <c:pt idx="4842">
                  <c:v>2268.0000305175772</c:v>
                </c:pt>
                <c:pt idx="4843">
                  <c:v>2228.0000305175772</c:v>
                </c:pt>
                <c:pt idx="4844">
                  <c:v>2179.7500610351517</c:v>
                </c:pt>
                <c:pt idx="4845">
                  <c:v>2108.125</c:v>
                </c:pt>
                <c:pt idx="4846">
                  <c:v>2042.624969482416</c:v>
                </c:pt>
                <c:pt idx="4847">
                  <c:v>1950.625</c:v>
                </c:pt>
                <c:pt idx="4848">
                  <c:v>1832.3750305175749</c:v>
                </c:pt>
                <c:pt idx="4849">
                  <c:v>1717.5</c:v>
                </c:pt>
                <c:pt idx="4850">
                  <c:v>1592.0001220703111</c:v>
                </c:pt>
                <c:pt idx="4851">
                  <c:v>1463.9999389648399</c:v>
                </c:pt>
                <c:pt idx="4852">
                  <c:v>1336.0000610351519</c:v>
                </c:pt>
                <c:pt idx="4853">
                  <c:v>1207.9999542236319</c:v>
                </c:pt>
                <c:pt idx="4854">
                  <c:v>1146.2400817871053</c:v>
                </c:pt>
                <c:pt idx="4855">
                  <c:v>1240.6171417236319</c:v>
                </c:pt>
                <c:pt idx="4856">
                  <c:v>1312.1429443359341</c:v>
                </c:pt>
                <c:pt idx="4857">
                  <c:v>1385</c:v>
                </c:pt>
                <c:pt idx="4858">
                  <c:v>1511.500091552728</c:v>
                </c:pt>
                <c:pt idx="4859">
                  <c:v>1650.5000305175749</c:v>
                </c:pt>
                <c:pt idx="4860">
                  <c:v>1768.0000305175749</c:v>
                </c:pt>
                <c:pt idx="4861">
                  <c:v>1880.0001525878879</c:v>
                </c:pt>
                <c:pt idx="4862">
                  <c:v>1997.3333740234311</c:v>
                </c:pt>
                <c:pt idx="4863">
                  <c:v>2093.9393615722665</c:v>
                </c:pt>
                <c:pt idx="4864">
                  <c:v>2146.72729492187</c:v>
                </c:pt>
                <c:pt idx="4865">
                  <c:v>2179.000091552728</c:v>
                </c:pt>
                <c:pt idx="4866">
                  <c:v>2186.0000610351517</c:v>
                </c:pt>
                <c:pt idx="4867">
                  <c:v>2175</c:v>
                </c:pt>
                <c:pt idx="4868">
                  <c:v>2115.9999084472652</c:v>
                </c:pt>
                <c:pt idx="4869">
                  <c:v>2024.000091552728</c:v>
                </c:pt>
                <c:pt idx="4870">
                  <c:v>1930</c:v>
                </c:pt>
                <c:pt idx="4871">
                  <c:v>1818.0000305175749</c:v>
                </c:pt>
                <c:pt idx="4872">
                  <c:v>1687.9998779296811</c:v>
                </c:pt>
                <c:pt idx="4873">
                  <c:v>1572.8001403808551</c:v>
                </c:pt>
                <c:pt idx="4874">
                  <c:v>1475.7000732421852</c:v>
                </c:pt>
                <c:pt idx="4875">
                  <c:v>1376.0000610351519</c:v>
                </c:pt>
                <c:pt idx="4876">
                  <c:v>1276.4444732666</c:v>
                </c:pt>
                <c:pt idx="4877">
                  <c:v>1169.3888854980401</c:v>
                </c:pt>
                <c:pt idx="4878">
                  <c:v>1135.4524230956958</c:v>
                </c:pt>
                <c:pt idx="4879">
                  <c:v>1193.38096618652</c:v>
                </c:pt>
                <c:pt idx="4880">
                  <c:v>1296.8333435058544</c:v>
                </c:pt>
                <c:pt idx="4881">
                  <c:v>1400</c:v>
                </c:pt>
                <c:pt idx="4882">
                  <c:v>1463.999786376952</c:v>
                </c:pt>
                <c:pt idx="4883">
                  <c:v>1553.0001831054649</c:v>
                </c:pt>
                <c:pt idx="4884">
                  <c:v>1684.000091552728</c:v>
                </c:pt>
                <c:pt idx="4885">
                  <c:v>1804.000091552728</c:v>
                </c:pt>
                <c:pt idx="4886">
                  <c:v>1916.0000610351519</c:v>
                </c:pt>
                <c:pt idx="4887">
                  <c:v>1975.7142639160079</c:v>
                </c:pt>
                <c:pt idx="4888">
                  <c:v>2004.9523925781198</c:v>
                </c:pt>
                <c:pt idx="4889">
                  <c:v>2024.8333740234311</c:v>
                </c:pt>
                <c:pt idx="4890">
                  <c:v>2036.6000366210878</c:v>
                </c:pt>
                <c:pt idx="4891">
                  <c:v>2042.700042724608</c:v>
                </c:pt>
                <c:pt idx="4892">
                  <c:v>2014.472808837887</c:v>
                </c:pt>
                <c:pt idx="4893">
                  <c:v>1915.727386474608</c:v>
                </c:pt>
                <c:pt idx="4894">
                  <c:v>1823.0000305175749</c:v>
                </c:pt>
                <c:pt idx="4895">
                  <c:v>1716.0000610351519</c:v>
                </c:pt>
                <c:pt idx="4896">
                  <c:v>1596.0000610351519</c:v>
                </c:pt>
                <c:pt idx="4897">
                  <c:v>1489.000091552728</c:v>
                </c:pt>
                <c:pt idx="4898">
                  <c:v>1400</c:v>
                </c:pt>
                <c:pt idx="4899">
                  <c:v>1303.9999389648399</c:v>
                </c:pt>
                <c:pt idx="4900">
                  <c:v>1208.0000305175749</c:v>
                </c:pt>
                <c:pt idx="4901">
                  <c:v>1111.9999694824169</c:v>
                </c:pt>
                <c:pt idx="4902">
                  <c:v>1045.0588226318309</c:v>
                </c:pt>
                <c:pt idx="4903">
                  <c:v>1128.941192626952</c:v>
                </c:pt>
                <c:pt idx="4904">
                  <c:v>1224.0000152587841</c:v>
                </c:pt>
                <c:pt idx="4905">
                  <c:v>1304.000091552728</c:v>
                </c:pt>
                <c:pt idx="4906">
                  <c:v>1411.0000610351519</c:v>
                </c:pt>
                <c:pt idx="4907">
                  <c:v>1492.600097656248</c:v>
                </c:pt>
                <c:pt idx="4908">
                  <c:v>1513.0000305175749</c:v>
                </c:pt>
                <c:pt idx="4909">
                  <c:v>1515.7333374023358</c:v>
                </c:pt>
                <c:pt idx="4910">
                  <c:v>1539.4667053222656</c:v>
                </c:pt>
                <c:pt idx="4911">
                  <c:v>1571.6999816894479</c:v>
                </c:pt>
                <c:pt idx="4912">
                  <c:v>1586.6999816894479</c:v>
                </c:pt>
                <c:pt idx="4913">
                  <c:v>1621.799926757807</c:v>
                </c:pt>
                <c:pt idx="4914">
                  <c:v>1648.0000305175749</c:v>
                </c:pt>
                <c:pt idx="4915">
                  <c:v>1664.000091552728</c:v>
                </c:pt>
                <c:pt idx="4916">
                  <c:v>1670.285644531248</c:v>
                </c:pt>
                <c:pt idx="4917">
                  <c:v>1634.9143981933512</c:v>
                </c:pt>
                <c:pt idx="4918">
                  <c:v>1579.8001098632801</c:v>
                </c:pt>
                <c:pt idx="4919">
                  <c:v>1476.0000610351519</c:v>
                </c:pt>
                <c:pt idx="4920">
                  <c:v>1356.0000610351519</c:v>
                </c:pt>
                <c:pt idx="4921">
                  <c:v>1248.8000488281198</c:v>
                </c:pt>
                <c:pt idx="4922">
                  <c:v>1159.2000579833932</c:v>
                </c:pt>
                <c:pt idx="4923">
                  <c:v>1068.0000305175749</c:v>
                </c:pt>
                <c:pt idx="4924">
                  <c:v>980</c:v>
                </c:pt>
                <c:pt idx="4925">
                  <c:v>886.33331298828</c:v>
                </c:pt>
                <c:pt idx="4926">
                  <c:v>837.96081542968</c:v>
                </c:pt>
                <c:pt idx="4927">
                  <c:v>907.15034484863236</c:v>
                </c:pt>
                <c:pt idx="4928">
                  <c:v>984.00001525878395</c:v>
                </c:pt>
                <c:pt idx="4929">
                  <c:v>1048.646469116208</c:v>
                </c:pt>
                <c:pt idx="4930">
                  <c:v>1125.856475830072</c:v>
                </c:pt>
                <c:pt idx="4931">
                  <c:v>1220.3304290771432</c:v>
                </c:pt>
                <c:pt idx="4932">
                  <c:v>1223.604583740233</c:v>
                </c:pt>
                <c:pt idx="4933">
                  <c:v>1227.040710449216</c:v>
                </c:pt>
                <c:pt idx="4934">
                  <c:v>1313.9860534667941</c:v>
                </c:pt>
                <c:pt idx="4935">
                  <c:v>1428.5194396972638</c:v>
                </c:pt>
                <c:pt idx="4936">
                  <c:v>1535.142822265623</c:v>
                </c:pt>
                <c:pt idx="4937">
                  <c:v>1590.2619934082009</c:v>
                </c:pt>
                <c:pt idx="4938">
                  <c:v>1623.1666564941361</c:v>
                </c:pt>
                <c:pt idx="4939">
                  <c:v>1625.3749084472638</c:v>
                </c:pt>
                <c:pt idx="4940">
                  <c:v>1565.3393554687452</c:v>
                </c:pt>
                <c:pt idx="4941">
                  <c:v>1487.7857971191361</c:v>
                </c:pt>
                <c:pt idx="4942">
                  <c:v>1416.500091552728</c:v>
                </c:pt>
                <c:pt idx="4943">
                  <c:v>1340.0001525878879</c:v>
                </c:pt>
                <c:pt idx="4944">
                  <c:v>1255.9999847412089</c:v>
                </c:pt>
                <c:pt idx="4945">
                  <c:v>1175.9999847412089</c:v>
                </c:pt>
                <c:pt idx="4946">
                  <c:v>1095.9999847412089</c:v>
                </c:pt>
                <c:pt idx="4947">
                  <c:v>1015.999984741208</c:v>
                </c:pt>
                <c:pt idx="4948">
                  <c:v>935.9999847412081</c:v>
                </c:pt>
                <c:pt idx="4949">
                  <c:v>855.9999847412081</c:v>
                </c:pt>
                <c:pt idx="4950">
                  <c:v>808.15383911132801</c:v>
                </c:pt>
                <c:pt idx="4951">
                  <c:v>831.56044006347202</c:v>
                </c:pt>
                <c:pt idx="4952">
                  <c:v>848.28575134276855</c:v>
                </c:pt>
                <c:pt idx="4953">
                  <c:v>912.00004577636037</c:v>
                </c:pt>
                <c:pt idx="4954">
                  <c:v>992.00004577636037</c:v>
                </c:pt>
                <c:pt idx="4955">
                  <c:v>1051.7778015136641</c:v>
                </c:pt>
                <c:pt idx="4956">
                  <c:v>1065.2222442626878</c:v>
                </c:pt>
                <c:pt idx="4957">
                  <c:v>1073.2500457763599</c:v>
                </c:pt>
                <c:pt idx="4958">
                  <c:v>1068.0000305175749</c:v>
                </c:pt>
                <c:pt idx="4959">
                  <c:v>1083.4166717529295</c:v>
                </c:pt>
                <c:pt idx="4960">
                  <c:v>1095.708389282225</c:v>
                </c:pt>
                <c:pt idx="4961">
                  <c:v>1092.1250152587841</c:v>
                </c:pt>
                <c:pt idx="4962">
                  <c:v>1097.9999542236319</c:v>
                </c:pt>
                <c:pt idx="4963">
                  <c:v>1086.5000152587841</c:v>
                </c:pt>
                <c:pt idx="4964">
                  <c:v>1055.9999847412089</c:v>
                </c:pt>
                <c:pt idx="4965">
                  <c:v>1024.0000152587841</c:v>
                </c:pt>
                <c:pt idx="4966">
                  <c:v>990.50003051757676</c:v>
                </c:pt>
                <c:pt idx="4967">
                  <c:v>970.50003051757676</c:v>
                </c:pt>
                <c:pt idx="4968">
                  <c:v>962.5</c:v>
                </c:pt>
                <c:pt idx="4969">
                  <c:v>966.50001525878395</c:v>
                </c:pt>
                <c:pt idx="4970">
                  <c:v>984.00001525878395</c:v>
                </c:pt>
                <c:pt idx="4971">
                  <c:v>1000</c:v>
                </c:pt>
                <c:pt idx="4972">
                  <c:v>1016.0000610351519</c:v>
                </c:pt>
                <c:pt idx="4973">
                  <c:v>1031.9999694824169</c:v>
                </c:pt>
                <c:pt idx="4974">
                  <c:v>1044.8999786376878</c:v>
                </c:pt>
                <c:pt idx="4975">
                  <c:v>1050.6000518798799</c:v>
                </c:pt>
                <c:pt idx="4976">
                  <c:v>1102.7500152587841</c:v>
                </c:pt>
                <c:pt idx="4977">
                  <c:v>1200.2500152587841</c:v>
                </c:pt>
                <c:pt idx="4978">
                  <c:v>1283.9999389648399</c:v>
                </c:pt>
                <c:pt idx="4979">
                  <c:v>1374.3823242187423</c:v>
                </c:pt>
                <c:pt idx="4980">
                  <c:v>1490.1174926757758</c:v>
                </c:pt>
                <c:pt idx="4981">
                  <c:v>1516.0000610351519</c:v>
                </c:pt>
                <c:pt idx="4982">
                  <c:v>1508.0000305175749</c:v>
                </c:pt>
                <c:pt idx="4983">
                  <c:v>1524.000091552728</c:v>
                </c:pt>
                <c:pt idx="4984">
                  <c:v>1537.7778625488238</c:v>
                </c:pt>
                <c:pt idx="4985">
                  <c:v>1517.222290039055</c:v>
                </c:pt>
                <c:pt idx="4986">
                  <c:v>1485.6668090820249</c:v>
                </c:pt>
                <c:pt idx="4987">
                  <c:v>1439.3333435058544</c:v>
                </c:pt>
                <c:pt idx="4988">
                  <c:v>1396.0000610351519</c:v>
                </c:pt>
                <c:pt idx="4989">
                  <c:v>1356.0000610351519</c:v>
                </c:pt>
                <c:pt idx="4990">
                  <c:v>1316.0000610351519</c:v>
                </c:pt>
                <c:pt idx="4991">
                  <c:v>1300</c:v>
                </c:pt>
                <c:pt idx="4992">
                  <c:v>1292.0001220703111</c:v>
                </c:pt>
                <c:pt idx="4993">
                  <c:v>1288.0000305175749</c:v>
                </c:pt>
                <c:pt idx="4994">
                  <c:v>1284.000091552728</c:v>
                </c:pt>
                <c:pt idx="4995">
                  <c:v>1276.0000610351519</c:v>
                </c:pt>
                <c:pt idx="4996">
                  <c:v>1268.0000305175749</c:v>
                </c:pt>
                <c:pt idx="4997">
                  <c:v>1260</c:v>
                </c:pt>
                <c:pt idx="4998">
                  <c:v>1257.5555419921848</c:v>
                </c:pt>
                <c:pt idx="4999">
                  <c:v>1272.888946533199</c:v>
                </c:pt>
                <c:pt idx="5000">
                  <c:v>1327.4555969238247</c:v>
                </c:pt>
                <c:pt idx="5001">
                  <c:v>1384.7250366210881</c:v>
                </c:pt>
                <c:pt idx="5002">
                  <c:v>1391.875</c:v>
                </c:pt>
                <c:pt idx="5003">
                  <c:v>1396.0000610351519</c:v>
                </c:pt>
                <c:pt idx="5004">
                  <c:v>1391.500091552728</c:v>
                </c:pt>
                <c:pt idx="5005">
                  <c:v>1392.3333740234311</c:v>
                </c:pt>
                <c:pt idx="5006">
                  <c:v>1426.666717529296</c:v>
                </c:pt>
                <c:pt idx="5007">
                  <c:v>1472.0001220703111</c:v>
                </c:pt>
                <c:pt idx="5008">
                  <c:v>1520</c:v>
                </c:pt>
                <c:pt idx="5009">
                  <c:v>1554.4285583496089</c:v>
                </c:pt>
                <c:pt idx="5010">
                  <c:v>1549.57153320312</c:v>
                </c:pt>
                <c:pt idx="5011">
                  <c:v>1531.666717529296</c:v>
                </c:pt>
                <c:pt idx="5012">
                  <c:v>1515.9999084472647</c:v>
                </c:pt>
                <c:pt idx="5013">
                  <c:v>1504.8333740234311</c:v>
                </c:pt>
                <c:pt idx="5014">
                  <c:v>1483.5000610351519</c:v>
                </c:pt>
                <c:pt idx="5015">
                  <c:v>1463.9999389648399</c:v>
                </c:pt>
                <c:pt idx="5016">
                  <c:v>1448.0000305175749</c:v>
                </c:pt>
                <c:pt idx="5017">
                  <c:v>1432.0001220703111</c:v>
                </c:pt>
                <c:pt idx="5018">
                  <c:v>1416.0000610351519</c:v>
                </c:pt>
                <c:pt idx="5019">
                  <c:v>1400</c:v>
                </c:pt>
                <c:pt idx="5020">
                  <c:v>1383.9999389648399</c:v>
                </c:pt>
                <c:pt idx="5021">
                  <c:v>1368.0000305175749</c:v>
                </c:pt>
                <c:pt idx="5022">
                  <c:v>1361.6000366210878</c:v>
                </c:pt>
                <c:pt idx="5023">
                  <c:v>1401.630859375</c:v>
                </c:pt>
                <c:pt idx="5024">
                  <c:v>1499.7691345214798</c:v>
                </c:pt>
                <c:pt idx="5025">
                  <c:v>1580</c:v>
                </c:pt>
                <c:pt idx="5026">
                  <c:v>1636.0000610351519</c:v>
                </c:pt>
                <c:pt idx="5027">
                  <c:v>1706.0000610351519</c:v>
                </c:pt>
                <c:pt idx="5028">
                  <c:v>1788.0000305175749</c:v>
                </c:pt>
                <c:pt idx="5029">
                  <c:v>1860.0001525878879</c:v>
                </c:pt>
                <c:pt idx="5030">
                  <c:v>1930.6666564941361</c:v>
                </c:pt>
                <c:pt idx="5031">
                  <c:v>1955.7879638671852</c:v>
                </c:pt>
                <c:pt idx="5032">
                  <c:v>1955.2514648437441</c:v>
                </c:pt>
                <c:pt idx="5033">
                  <c:v>1986.294097900384</c:v>
                </c:pt>
                <c:pt idx="5034">
                  <c:v>1974.7500610351519</c:v>
                </c:pt>
                <c:pt idx="5035">
                  <c:v>1913.75</c:v>
                </c:pt>
                <c:pt idx="5036">
                  <c:v>1894.5001220703111</c:v>
                </c:pt>
                <c:pt idx="5037">
                  <c:v>1863.9999389648399</c:v>
                </c:pt>
                <c:pt idx="5038">
                  <c:v>1816.0000610351519</c:v>
                </c:pt>
                <c:pt idx="5039">
                  <c:v>1721.9999694824169</c:v>
                </c:pt>
                <c:pt idx="5040">
                  <c:v>1544.000091552728</c:v>
                </c:pt>
                <c:pt idx="5041">
                  <c:v>1384.000091552728</c:v>
                </c:pt>
                <c:pt idx="5042">
                  <c:v>1221.0000610351519</c:v>
                </c:pt>
                <c:pt idx="5043">
                  <c:v>1052.0000457763599</c:v>
                </c:pt>
                <c:pt idx="5044">
                  <c:v>884.00001525878395</c:v>
                </c:pt>
                <c:pt idx="5045">
                  <c:v>715.9999847412106</c:v>
                </c:pt>
                <c:pt idx="5046">
                  <c:v>594.66667175292946</c:v>
                </c:pt>
                <c:pt idx="5047">
                  <c:v>674.50981140136651</c:v>
                </c:pt>
                <c:pt idx="5048">
                  <c:v>782.8235626220694</c:v>
                </c:pt>
                <c:pt idx="5049">
                  <c:v>907.99995422363236</c:v>
                </c:pt>
                <c:pt idx="5050">
                  <c:v>1035.9999847412089</c:v>
                </c:pt>
                <c:pt idx="5051">
                  <c:v>1155.9999847412089</c:v>
                </c:pt>
                <c:pt idx="5052">
                  <c:v>1286.4999389648399</c:v>
                </c:pt>
                <c:pt idx="5053">
                  <c:v>1422.5</c:v>
                </c:pt>
                <c:pt idx="5054">
                  <c:v>1509.5001220703111</c:v>
                </c:pt>
                <c:pt idx="5055">
                  <c:v>1578.1668090820249</c:v>
                </c:pt>
                <c:pt idx="5056">
                  <c:v>1624.4444274902321</c:v>
                </c:pt>
                <c:pt idx="5057">
                  <c:v>1638.2221984863279</c:v>
                </c:pt>
                <c:pt idx="5058">
                  <c:v>1633.8667297363279</c:v>
                </c:pt>
                <c:pt idx="5059">
                  <c:v>1589.3000793456961</c:v>
                </c:pt>
                <c:pt idx="5060">
                  <c:v>1530.5000305175749</c:v>
                </c:pt>
                <c:pt idx="5061">
                  <c:v>1450.5714416503829</c:v>
                </c:pt>
                <c:pt idx="5062">
                  <c:v>1345.4286193847615</c:v>
                </c:pt>
                <c:pt idx="5063">
                  <c:v>1255.9999847412089</c:v>
                </c:pt>
                <c:pt idx="5064">
                  <c:v>1170.9999847412089</c:v>
                </c:pt>
                <c:pt idx="5065">
                  <c:v>1115.9999847412089</c:v>
                </c:pt>
                <c:pt idx="5066">
                  <c:v>1075.9999847412089</c:v>
                </c:pt>
                <c:pt idx="5067">
                  <c:v>1040</c:v>
                </c:pt>
                <c:pt idx="5068">
                  <c:v>1004.0000152587839</c:v>
                </c:pt>
                <c:pt idx="5069">
                  <c:v>964.00001525878395</c:v>
                </c:pt>
                <c:pt idx="5070">
                  <c:v>930.87501525878395</c:v>
                </c:pt>
                <c:pt idx="5071">
                  <c:v>988.12507629394406</c:v>
                </c:pt>
                <c:pt idx="5072">
                  <c:v>1111.9999694824169</c:v>
                </c:pt>
                <c:pt idx="5073">
                  <c:v>1240</c:v>
                </c:pt>
                <c:pt idx="5074">
                  <c:v>1374.3334960937432</c:v>
                </c:pt>
                <c:pt idx="5075">
                  <c:v>1518.6666870117119</c:v>
                </c:pt>
                <c:pt idx="5076">
                  <c:v>1639.000091552728</c:v>
                </c:pt>
                <c:pt idx="5077">
                  <c:v>1736.0000610351519</c:v>
                </c:pt>
                <c:pt idx="5078">
                  <c:v>1832.0001220703111</c:v>
                </c:pt>
                <c:pt idx="5079">
                  <c:v>1920.285644531248</c:v>
                </c:pt>
                <c:pt idx="5080">
                  <c:v>1979.7142028808551</c:v>
                </c:pt>
                <c:pt idx="5081">
                  <c:v>2011.0910034179678</c:v>
                </c:pt>
                <c:pt idx="5082">
                  <c:v>2020.9091186523358</c:v>
                </c:pt>
                <c:pt idx="5083">
                  <c:v>1976.0000610351519</c:v>
                </c:pt>
                <c:pt idx="5084">
                  <c:v>1914.000091552728</c:v>
                </c:pt>
                <c:pt idx="5085">
                  <c:v>1834.000091552728</c:v>
                </c:pt>
                <c:pt idx="5086">
                  <c:v>1741.500091552728</c:v>
                </c:pt>
                <c:pt idx="5087">
                  <c:v>1601.500091552728</c:v>
                </c:pt>
                <c:pt idx="5088">
                  <c:v>1411.9999694824169</c:v>
                </c:pt>
                <c:pt idx="5089">
                  <c:v>1232.0000457763599</c:v>
                </c:pt>
                <c:pt idx="5090">
                  <c:v>1051.9999694824169</c:v>
                </c:pt>
                <c:pt idx="5091">
                  <c:v>868.00003051757676</c:v>
                </c:pt>
                <c:pt idx="5092">
                  <c:v>687.04345703124943</c:v>
                </c:pt>
                <c:pt idx="5093">
                  <c:v>507.38510131835926</c:v>
                </c:pt>
                <c:pt idx="5094">
                  <c:v>381.70936584472668</c:v>
                </c:pt>
                <c:pt idx="5095">
                  <c:v>447.50915527343682</c:v>
                </c:pt>
                <c:pt idx="5096">
                  <c:v>575.8074951171875</c:v>
                </c:pt>
                <c:pt idx="5097">
                  <c:v>742.54547119140511</c:v>
                </c:pt>
                <c:pt idx="5098">
                  <c:v>947.99995422363236</c:v>
                </c:pt>
                <c:pt idx="5099">
                  <c:v>1164.0000152587841</c:v>
                </c:pt>
                <c:pt idx="5100">
                  <c:v>1367.5</c:v>
                </c:pt>
                <c:pt idx="5101">
                  <c:v>1523.0000305175749</c:v>
                </c:pt>
                <c:pt idx="5102">
                  <c:v>1655.2142333984311</c:v>
                </c:pt>
                <c:pt idx="5103">
                  <c:v>1759.8857116699201</c:v>
                </c:pt>
                <c:pt idx="5104">
                  <c:v>1833.0667114257772</c:v>
                </c:pt>
                <c:pt idx="5105">
                  <c:v>1865.8334350585903</c:v>
                </c:pt>
                <c:pt idx="5106">
                  <c:v>1854.2500305175749</c:v>
                </c:pt>
                <c:pt idx="5107">
                  <c:v>1796.049957275384</c:v>
                </c:pt>
                <c:pt idx="5108">
                  <c:v>1705.200042724608</c:v>
                </c:pt>
                <c:pt idx="5109">
                  <c:v>1580</c:v>
                </c:pt>
                <c:pt idx="5110">
                  <c:v>1444.000091552728</c:v>
                </c:pt>
                <c:pt idx="5111">
                  <c:v>1308.0000305175749</c:v>
                </c:pt>
                <c:pt idx="5112">
                  <c:v>1171.9998931884729</c:v>
                </c:pt>
                <c:pt idx="5113">
                  <c:v>1060.888977050776</c:v>
                </c:pt>
                <c:pt idx="5114">
                  <c:v>991.61117553710449</c:v>
                </c:pt>
                <c:pt idx="5115">
                  <c:v>916.50001525878395</c:v>
                </c:pt>
                <c:pt idx="5116">
                  <c:v>840</c:v>
                </c:pt>
                <c:pt idx="5117">
                  <c:v>760</c:v>
                </c:pt>
                <c:pt idx="5118">
                  <c:v>681.28570556640648</c:v>
                </c:pt>
                <c:pt idx="5119">
                  <c:v>737.71430969238293</c:v>
                </c:pt>
                <c:pt idx="5120">
                  <c:v>889.57145690917673</c:v>
                </c:pt>
                <c:pt idx="5121">
                  <c:v>985.21804809569653</c:v>
                </c:pt>
                <c:pt idx="5122">
                  <c:v>1081.353454589839</c:v>
                </c:pt>
                <c:pt idx="5123">
                  <c:v>1185.1905059814401</c:v>
                </c:pt>
                <c:pt idx="5124">
                  <c:v>1249.296264648432</c:v>
                </c:pt>
                <c:pt idx="5125">
                  <c:v>1290.1350402831999</c:v>
                </c:pt>
                <c:pt idx="5126">
                  <c:v>1355.6199645996078</c:v>
                </c:pt>
                <c:pt idx="5127">
                  <c:v>1405.2308654785129</c:v>
                </c:pt>
                <c:pt idx="5128">
                  <c:v>1494.9139404296802</c:v>
                </c:pt>
                <c:pt idx="5129">
                  <c:v>1582.3277282714798</c:v>
                </c:pt>
                <c:pt idx="5130">
                  <c:v>1562.8096008300718</c:v>
                </c:pt>
                <c:pt idx="5131">
                  <c:v>1485.33325195312</c:v>
                </c:pt>
                <c:pt idx="5132">
                  <c:v>1392.0001220703111</c:v>
                </c:pt>
                <c:pt idx="5133">
                  <c:v>1296.0000610351519</c:v>
                </c:pt>
                <c:pt idx="5134">
                  <c:v>1196.5000152587841</c:v>
                </c:pt>
                <c:pt idx="5135">
                  <c:v>1095.833358764648</c:v>
                </c:pt>
                <c:pt idx="5136">
                  <c:v>994.66674804687273</c:v>
                </c:pt>
                <c:pt idx="5137">
                  <c:v>900</c:v>
                </c:pt>
                <c:pt idx="5138">
                  <c:v>812.00004577636037</c:v>
                </c:pt>
                <c:pt idx="5139">
                  <c:v>720.50003051757824</c:v>
                </c:pt>
                <c:pt idx="5140">
                  <c:v>628.50002288818291</c:v>
                </c:pt>
                <c:pt idx="5141">
                  <c:v>536.00002288818291</c:v>
                </c:pt>
                <c:pt idx="5142">
                  <c:v>439.99996185302734</c:v>
                </c:pt>
                <c:pt idx="5143">
                  <c:v>444.75002288818314</c:v>
                </c:pt>
                <c:pt idx="5144">
                  <c:v>583.00003051757835</c:v>
                </c:pt>
                <c:pt idx="5145">
                  <c:v>677.58331298828125</c:v>
                </c:pt>
                <c:pt idx="5146">
                  <c:v>849.12826538085596</c:v>
                </c:pt>
                <c:pt idx="5147">
                  <c:v>1019.205169677728</c:v>
                </c:pt>
                <c:pt idx="5148">
                  <c:v>1135.6666564941361</c:v>
                </c:pt>
                <c:pt idx="5149">
                  <c:v>1255.809555053705</c:v>
                </c:pt>
                <c:pt idx="5150">
                  <c:v>1373.714294433591</c:v>
                </c:pt>
                <c:pt idx="5151">
                  <c:v>1447.2967529296811</c:v>
                </c:pt>
                <c:pt idx="5152">
                  <c:v>1497.8462219238238</c:v>
                </c:pt>
                <c:pt idx="5153">
                  <c:v>1488.0000305175749</c:v>
                </c:pt>
                <c:pt idx="5154">
                  <c:v>1456.0000610351519</c:v>
                </c:pt>
                <c:pt idx="5155">
                  <c:v>1418.9999389648399</c:v>
                </c:pt>
                <c:pt idx="5156">
                  <c:v>1361.9999694824169</c:v>
                </c:pt>
                <c:pt idx="5157">
                  <c:v>1268.0000305175749</c:v>
                </c:pt>
                <c:pt idx="5158">
                  <c:v>1164.0000152587841</c:v>
                </c:pt>
                <c:pt idx="5159">
                  <c:v>1060.000076293943</c:v>
                </c:pt>
                <c:pt idx="5160">
                  <c:v>948.00003051757676</c:v>
                </c:pt>
                <c:pt idx="5161">
                  <c:v>860</c:v>
                </c:pt>
                <c:pt idx="5162">
                  <c:v>788.00003051757824</c:v>
                </c:pt>
                <c:pt idx="5163">
                  <c:v>713.00003051757824</c:v>
                </c:pt>
                <c:pt idx="5164">
                  <c:v>632.00000762939453</c:v>
                </c:pt>
                <c:pt idx="5165">
                  <c:v>552.00000762939453</c:v>
                </c:pt>
                <c:pt idx="5166">
                  <c:v>472.00000762939442</c:v>
                </c:pt>
                <c:pt idx="5167">
                  <c:v>495.12500762939442</c:v>
                </c:pt>
                <c:pt idx="5168">
                  <c:v>615.8379745483395</c:v>
                </c:pt>
                <c:pt idx="5169">
                  <c:v>667.7870178222654</c:v>
                </c:pt>
                <c:pt idx="5170">
                  <c:v>782.5833892822269</c:v>
                </c:pt>
                <c:pt idx="5171">
                  <c:v>937.95242309569539</c:v>
                </c:pt>
                <c:pt idx="5172">
                  <c:v>1032.0000457763599</c:v>
                </c:pt>
                <c:pt idx="5173">
                  <c:v>1115.532455444328</c:v>
                </c:pt>
                <c:pt idx="5174">
                  <c:v>1214.181823730464</c:v>
                </c:pt>
                <c:pt idx="5175">
                  <c:v>1285</c:v>
                </c:pt>
                <c:pt idx="5176">
                  <c:v>1288.0000305175749</c:v>
                </c:pt>
                <c:pt idx="5177">
                  <c:v>1288.0000305175749</c:v>
                </c:pt>
                <c:pt idx="5178">
                  <c:v>1263.700027465816</c:v>
                </c:pt>
                <c:pt idx="5179">
                  <c:v>1167.299957275384</c:v>
                </c:pt>
                <c:pt idx="5180">
                  <c:v>1075.9999847412089</c:v>
                </c:pt>
                <c:pt idx="5181">
                  <c:v>987.99995422363236</c:v>
                </c:pt>
                <c:pt idx="5182">
                  <c:v>923.1111907958956</c:v>
                </c:pt>
                <c:pt idx="5183">
                  <c:v>912.13890075683275</c:v>
                </c:pt>
                <c:pt idx="5184">
                  <c:v>889.7499847412081</c:v>
                </c:pt>
                <c:pt idx="5185">
                  <c:v>880</c:v>
                </c:pt>
                <c:pt idx="5186">
                  <c:v>880</c:v>
                </c:pt>
                <c:pt idx="5187">
                  <c:v>884.00001525878395</c:v>
                </c:pt>
                <c:pt idx="5188">
                  <c:v>888.00003051757676</c:v>
                </c:pt>
                <c:pt idx="5189">
                  <c:v>888.00003051757676</c:v>
                </c:pt>
                <c:pt idx="5190">
                  <c:v>890.80001831054358</c:v>
                </c:pt>
                <c:pt idx="5191">
                  <c:v>902.69996643066452</c:v>
                </c:pt>
                <c:pt idx="5192">
                  <c:v>925.50003051757676</c:v>
                </c:pt>
                <c:pt idx="5193">
                  <c:v>1011.9999694824154</c:v>
                </c:pt>
                <c:pt idx="5194">
                  <c:v>1116.0000610351519</c:v>
                </c:pt>
                <c:pt idx="5195">
                  <c:v>1182.2856903076161</c:v>
                </c:pt>
                <c:pt idx="5196">
                  <c:v>1193.168869018552</c:v>
                </c:pt>
                <c:pt idx="5197">
                  <c:v>1189.0070343017519</c:v>
                </c:pt>
                <c:pt idx="5198">
                  <c:v>1175.0769805908158</c:v>
                </c:pt>
                <c:pt idx="5199">
                  <c:v>1221.31874084472</c:v>
                </c:pt>
                <c:pt idx="5200">
                  <c:v>1256.2678527832015</c:v>
                </c:pt>
                <c:pt idx="5201">
                  <c:v>1285.1251220703111</c:v>
                </c:pt>
                <c:pt idx="5202">
                  <c:v>1313.178558349608</c:v>
                </c:pt>
                <c:pt idx="5203">
                  <c:v>1325.9046936035129</c:v>
                </c:pt>
                <c:pt idx="5204">
                  <c:v>1319.5556640624961</c:v>
                </c:pt>
                <c:pt idx="5205">
                  <c:v>1288.4445190429681</c:v>
                </c:pt>
                <c:pt idx="5206">
                  <c:v>1226.5000152587841</c:v>
                </c:pt>
                <c:pt idx="5207">
                  <c:v>1139.6666717529281</c:v>
                </c:pt>
                <c:pt idx="5208">
                  <c:v>1056.4999389648399</c:v>
                </c:pt>
                <c:pt idx="5209">
                  <c:v>972.00004577636037</c:v>
                </c:pt>
                <c:pt idx="5210">
                  <c:v>884.00001525878395</c:v>
                </c:pt>
                <c:pt idx="5211">
                  <c:v>792.5</c:v>
                </c:pt>
                <c:pt idx="5212">
                  <c:v>700</c:v>
                </c:pt>
                <c:pt idx="5213">
                  <c:v>608.46775054931595</c:v>
                </c:pt>
                <c:pt idx="5214">
                  <c:v>507.53227233886662</c:v>
                </c:pt>
                <c:pt idx="5215">
                  <c:v>523.13159942626839</c:v>
                </c:pt>
                <c:pt idx="5216">
                  <c:v>713.76838684082054</c:v>
                </c:pt>
                <c:pt idx="5217">
                  <c:v>864.03480529784804</c:v>
                </c:pt>
                <c:pt idx="5218">
                  <c:v>938.00277709960801</c:v>
                </c:pt>
                <c:pt idx="5219">
                  <c:v>1055.0625610351519</c:v>
                </c:pt>
                <c:pt idx="5220">
                  <c:v>1199.7500610351519</c:v>
                </c:pt>
                <c:pt idx="5221">
                  <c:v>1286.9500732421852</c:v>
                </c:pt>
                <c:pt idx="5222">
                  <c:v>1379.4667053222656</c:v>
                </c:pt>
                <c:pt idx="5223">
                  <c:v>1479.3333435058544</c:v>
                </c:pt>
                <c:pt idx="5224">
                  <c:v>1545.846099853512</c:v>
                </c:pt>
                <c:pt idx="5225">
                  <c:v>1570.8204650878879</c:v>
                </c:pt>
                <c:pt idx="5226">
                  <c:v>1547.3333740234311</c:v>
                </c:pt>
                <c:pt idx="5227">
                  <c:v>1493.6666870117119</c:v>
                </c:pt>
                <c:pt idx="5228">
                  <c:v>1397.3333740234311</c:v>
                </c:pt>
                <c:pt idx="5229">
                  <c:v>1280</c:v>
                </c:pt>
                <c:pt idx="5230">
                  <c:v>1168.0000305175749</c:v>
                </c:pt>
                <c:pt idx="5231">
                  <c:v>1059.2000579833932</c:v>
                </c:pt>
                <c:pt idx="5232">
                  <c:v>951.46667480467954</c:v>
                </c:pt>
                <c:pt idx="5233">
                  <c:v>855.33332824706451</c:v>
                </c:pt>
                <c:pt idx="5234">
                  <c:v>768.00003051757824</c:v>
                </c:pt>
                <c:pt idx="5235">
                  <c:v>671.99996948242108</c:v>
                </c:pt>
                <c:pt idx="5236">
                  <c:v>575.9999847412106</c:v>
                </c:pt>
                <c:pt idx="5237">
                  <c:v>480</c:v>
                </c:pt>
                <c:pt idx="5238">
                  <c:v>384.00001525878849</c:v>
                </c:pt>
                <c:pt idx="5239">
                  <c:v>405.80490112304687</c:v>
                </c:pt>
                <c:pt idx="5240">
                  <c:v>549.45827484130791</c:v>
                </c:pt>
                <c:pt idx="5241">
                  <c:v>634.73682403564408</c:v>
                </c:pt>
                <c:pt idx="5242">
                  <c:v>768.00003051757824</c:v>
                </c:pt>
                <c:pt idx="5243">
                  <c:v>911.99996948241539</c:v>
                </c:pt>
                <c:pt idx="5244">
                  <c:v>1060.2500152587841</c:v>
                </c:pt>
                <c:pt idx="5245">
                  <c:v>1197.624969482416</c:v>
                </c:pt>
                <c:pt idx="5246">
                  <c:v>1294.9250793456972</c:v>
                </c:pt>
                <c:pt idx="5247">
                  <c:v>1370.0572204589832</c:v>
                </c:pt>
                <c:pt idx="5248">
                  <c:v>1426.2857055664001</c:v>
                </c:pt>
                <c:pt idx="5249">
                  <c:v>1461.0794067382799</c:v>
                </c:pt>
                <c:pt idx="5250">
                  <c:v>1457.277832031248</c:v>
                </c:pt>
                <c:pt idx="5251">
                  <c:v>1413.6250305175749</c:v>
                </c:pt>
                <c:pt idx="5252">
                  <c:v>1327.2387695312489</c:v>
                </c:pt>
                <c:pt idx="5253">
                  <c:v>1203.6363983154226</c:v>
                </c:pt>
                <c:pt idx="5254">
                  <c:v>1104.0000152587841</c:v>
                </c:pt>
                <c:pt idx="5255">
                  <c:v>1024.0000152587841</c:v>
                </c:pt>
                <c:pt idx="5256">
                  <c:v>940.50003051757676</c:v>
                </c:pt>
                <c:pt idx="5257">
                  <c:v>888.4999847412081</c:v>
                </c:pt>
                <c:pt idx="5258">
                  <c:v>868.00003051757676</c:v>
                </c:pt>
                <c:pt idx="5259">
                  <c:v>844.00001525878395</c:v>
                </c:pt>
                <c:pt idx="5260">
                  <c:v>820.00007629394406</c:v>
                </c:pt>
                <c:pt idx="5261">
                  <c:v>792.83332824706963</c:v>
                </c:pt>
                <c:pt idx="5262">
                  <c:v>762.54165649413937</c:v>
                </c:pt>
                <c:pt idx="5263">
                  <c:v>752.4432373046875</c:v>
                </c:pt>
                <c:pt idx="5264">
                  <c:v>802.39234924316042</c:v>
                </c:pt>
                <c:pt idx="5265">
                  <c:v>848.58947753905693</c:v>
                </c:pt>
                <c:pt idx="5266">
                  <c:v>921.04614257812045</c:v>
                </c:pt>
                <c:pt idx="5267">
                  <c:v>1026.6539001464798</c:v>
                </c:pt>
                <c:pt idx="5268">
                  <c:v>1170.34217834472</c:v>
                </c:pt>
                <c:pt idx="5269">
                  <c:v>1331.7733764648399</c:v>
                </c:pt>
                <c:pt idx="5270">
                  <c:v>1408.83911132812</c:v>
                </c:pt>
                <c:pt idx="5271">
                  <c:v>1471.545410156248</c:v>
                </c:pt>
                <c:pt idx="5272">
                  <c:v>1503.7501525878879</c:v>
                </c:pt>
                <c:pt idx="5273">
                  <c:v>1504.5001220703111</c:v>
                </c:pt>
                <c:pt idx="5274">
                  <c:v>1504.7500610351519</c:v>
                </c:pt>
                <c:pt idx="5275">
                  <c:v>1452.0001220703111</c:v>
                </c:pt>
                <c:pt idx="5276">
                  <c:v>1380</c:v>
                </c:pt>
                <c:pt idx="5277">
                  <c:v>1308.0000305175749</c:v>
                </c:pt>
                <c:pt idx="5278">
                  <c:v>1240</c:v>
                </c:pt>
                <c:pt idx="5279">
                  <c:v>1171.9999694824169</c:v>
                </c:pt>
                <c:pt idx="5280">
                  <c:v>1100</c:v>
                </c:pt>
                <c:pt idx="5281">
                  <c:v>1028.0000305175749</c:v>
                </c:pt>
                <c:pt idx="5282">
                  <c:v>957.00004577636037</c:v>
                </c:pt>
                <c:pt idx="5283">
                  <c:v>880</c:v>
                </c:pt>
                <c:pt idx="5284">
                  <c:v>800</c:v>
                </c:pt>
                <c:pt idx="5285">
                  <c:v>723.0500030517577</c:v>
                </c:pt>
                <c:pt idx="5286">
                  <c:v>646.2357330322269</c:v>
                </c:pt>
                <c:pt idx="5287">
                  <c:v>632.46429443359307</c:v>
                </c:pt>
                <c:pt idx="5288">
                  <c:v>692.2499847412106</c:v>
                </c:pt>
                <c:pt idx="5289">
                  <c:v>725.6842041015625</c:v>
                </c:pt>
                <c:pt idx="5290">
                  <c:v>890.76026916503156</c:v>
                </c:pt>
                <c:pt idx="5291">
                  <c:v>1095.8755493163999</c:v>
                </c:pt>
                <c:pt idx="5292">
                  <c:v>1252.4169158935529</c:v>
                </c:pt>
                <c:pt idx="5293">
                  <c:v>1399.9299621582009</c:v>
                </c:pt>
                <c:pt idx="5294">
                  <c:v>1394.3333435058544</c:v>
                </c:pt>
                <c:pt idx="5295">
                  <c:v>1340</c:v>
                </c:pt>
                <c:pt idx="5296">
                  <c:v>1283.9999389648399</c:v>
                </c:pt>
                <c:pt idx="5297">
                  <c:v>1278.8333129882799</c:v>
                </c:pt>
                <c:pt idx="5298">
                  <c:v>1326.5666198730401</c:v>
                </c:pt>
                <c:pt idx="5299">
                  <c:v>1327.5999450683512</c:v>
                </c:pt>
                <c:pt idx="5300">
                  <c:v>1274.8000335693278</c:v>
                </c:pt>
                <c:pt idx="5301">
                  <c:v>1187.200012207024</c:v>
                </c:pt>
                <c:pt idx="5302">
                  <c:v>1107.666702270503</c:v>
                </c:pt>
                <c:pt idx="5303">
                  <c:v>1032.0000457763599</c:v>
                </c:pt>
                <c:pt idx="5304">
                  <c:v>953.3333587646481</c:v>
                </c:pt>
                <c:pt idx="5305">
                  <c:v>891.99996948241539</c:v>
                </c:pt>
                <c:pt idx="5306">
                  <c:v>836.00006103515193</c:v>
                </c:pt>
                <c:pt idx="5307">
                  <c:v>780</c:v>
                </c:pt>
                <c:pt idx="5308">
                  <c:v>724.00001525878884</c:v>
                </c:pt>
                <c:pt idx="5309">
                  <c:v>668.00003051757824</c:v>
                </c:pt>
                <c:pt idx="5310">
                  <c:v>612.00000762939453</c:v>
                </c:pt>
                <c:pt idx="5311">
                  <c:v>580.25806427001953</c:v>
                </c:pt>
                <c:pt idx="5312">
                  <c:v>586.99195861816395</c:v>
                </c:pt>
                <c:pt idx="5313">
                  <c:v>664.28565979003838</c:v>
                </c:pt>
                <c:pt idx="5314">
                  <c:v>881.96426391600789</c:v>
                </c:pt>
                <c:pt idx="5315">
                  <c:v>1072.6428985595667</c:v>
                </c:pt>
                <c:pt idx="5316">
                  <c:v>1224.257202148432</c:v>
                </c:pt>
                <c:pt idx="5317">
                  <c:v>1379.266662597656</c:v>
                </c:pt>
                <c:pt idx="5318">
                  <c:v>1509.633331298822</c:v>
                </c:pt>
                <c:pt idx="5319">
                  <c:v>1616.0749816894479</c:v>
                </c:pt>
                <c:pt idx="5320">
                  <c:v>1722.124938964839</c:v>
                </c:pt>
                <c:pt idx="5321">
                  <c:v>1780.899963378904</c:v>
                </c:pt>
                <c:pt idx="5322">
                  <c:v>1800.5999755859359</c:v>
                </c:pt>
                <c:pt idx="5323">
                  <c:v>1780.6364440917912</c:v>
                </c:pt>
                <c:pt idx="5324">
                  <c:v>1698.863677978512</c:v>
                </c:pt>
                <c:pt idx="5325">
                  <c:v>1584.4999694824169</c:v>
                </c:pt>
                <c:pt idx="5326">
                  <c:v>1488.0000305175749</c:v>
                </c:pt>
                <c:pt idx="5327">
                  <c:v>1408.0000305175749</c:v>
                </c:pt>
                <c:pt idx="5328">
                  <c:v>1328.0000305175749</c:v>
                </c:pt>
                <c:pt idx="5329">
                  <c:v>1251.9999694824169</c:v>
                </c:pt>
                <c:pt idx="5330">
                  <c:v>1171.9999694824169</c:v>
                </c:pt>
                <c:pt idx="5331">
                  <c:v>1088.0000305175749</c:v>
                </c:pt>
                <c:pt idx="5332">
                  <c:v>1008.0000305175768</c:v>
                </c:pt>
                <c:pt idx="5333">
                  <c:v>928.00003051757676</c:v>
                </c:pt>
                <c:pt idx="5334">
                  <c:v>848.00003051757676</c:v>
                </c:pt>
                <c:pt idx="5335">
                  <c:v>815.56755065917605</c:v>
                </c:pt>
                <c:pt idx="5336">
                  <c:v>879.9324035644479</c:v>
                </c:pt>
                <c:pt idx="5337">
                  <c:v>1010.3889465332004</c:v>
                </c:pt>
                <c:pt idx="5338">
                  <c:v>1227.3464202880798</c:v>
                </c:pt>
                <c:pt idx="5339">
                  <c:v>1435.9999084472647</c:v>
                </c:pt>
                <c:pt idx="5340">
                  <c:v>1636.014709472656</c:v>
                </c:pt>
                <c:pt idx="5341">
                  <c:v>1713.1204223632799</c:v>
                </c:pt>
                <c:pt idx="5342">
                  <c:v>1789.6296691894481</c:v>
                </c:pt>
                <c:pt idx="5343">
                  <c:v>1792.0001220703111</c:v>
                </c:pt>
                <c:pt idx="5344">
                  <c:v>1743.9999389648399</c:v>
                </c:pt>
                <c:pt idx="5345">
                  <c:v>1720.8570861816411</c:v>
                </c:pt>
                <c:pt idx="5346">
                  <c:v>1689.8701477050718</c:v>
                </c:pt>
                <c:pt idx="5347">
                  <c:v>1623.2728576660081</c:v>
                </c:pt>
                <c:pt idx="5348">
                  <c:v>1536.0000610351519</c:v>
                </c:pt>
                <c:pt idx="5349">
                  <c:v>1440</c:v>
                </c:pt>
                <c:pt idx="5350">
                  <c:v>1358.9999389648399</c:v>
                </c:pt>
                <c:pt idx="5351">
                  <c:v>1308.0000305175749</c:v>
                </c:pt>
                <c:pt idx="5352">
                  <c:v>1250</c:v>
                </c:pt>
                <c:pt idx="5353">
                  <c:v>1204.0000152587841</c:v>
                </c:pt>
                <c:pt idx="5354">
                  <c:v>1164.0000152587841</c:v>
                </c:pt>
                <c:pt idx="5355">
                  <c:v>1124.0000152587841</c:v>
                </c:pt>
                <c:pt idx="5356">
                  <c:v>1084.0000152587841</c:v>
                </c:pt>
                <c:pt idx="5357">
                  <c:v>1044.0000152587841</c:v>
                </c:pt>
                <c:pt idx="5358">
                  <c:v>1004.0000152587839</c:v>
                </c:pt>
                <c:pt idx="5359">
                  <c:v>1010.2857208251926</c:v>
                </c:pt>
                <c:pt idx="5360">
                  <c:v>1129.7142791747999</c:v>
                </c:pt>
                <c:pt idx="5361">
                  <c:v>1195.5999755859359</c:v>
                </c:pt>
                <c:pt idx="5362">
                  <c:v>1235.257186889648</c:v>
                </c:pt>
                <c:pt idx="5363">
                  <c:v>1359.1429138183503</c:v>
                </c:pt>
                <c:pt idx="5364">
                  <c:v>1538.9999389648399</c:v>
                </c:pt>
                <c:pt idx="5365">
                  <c:v>1690.6153869628879</c:v>
                </c:pt>
                <c:pt idx="5366">
                  <c:v>1757.009735107416</c:v>
                </c:pt>
                <c:pt idx="5367">
                  <c:v>1809.1250610351519</c:v>
                </c:pt>
                <c:pt idx="5368">
                  <c:v>1848.049926757807</c:v>
                </c:pt>
                <c:pt idx="5369">
                  <c:v>1857.7455139160081</c:v>
                </c:pt>
                <c:pt idx="5370">
                  <c:v>1853.4545898437452</c:v>
                </c:pt>
                <c:pt idx="5371">
                  <c:v>1802.4000549316411</c:v>
                </c:pt>
                <c:pt idx="5372">
                  <c:v>1728.2667541503849</c:v>
                </c:pt>
                <c:pt idx="5373">
                  <c:v>1661.3333129882799</c:v>
                </c:pt>
                <c:pt idx="5374">
                  <c:v>1560.0001525878879</c:v>
                </c:pt>
                <c:pt idx="5375">
                  <c:v>1447.3333740234311</c:v>
                </c:pt>
                <c:pt idx="5376">
                  <c:v>1339.6665954589841</c:v>
                </c:pt>
                <c:pt idx="5377">
                  <c:v>1236.0000610351519</c:v>
                </c:pt>
                <c:pt idx="5378">
                  <c:v>1128.4999847412089</c:v>
                </c:pt>
                <c:pt idx="5379">
                  <c:v>1020.5000305175768</c:v>
                </c:pt>
                <c:pt idx="5380">
                  <c:v>912.00004577636037</c:v>
                </c:pt>
                <c:pt idx="5381">
                  <c:v>800</c:v>
                </c:pt>
                <c:pt idx="5382">
                  <c:v>687.9998779296883</c:v>
                </c:pt>
                <c:pt idx="5383">
                  <c:v>660.65132141113281</c:v>
                </c:pt>
                <c:pt idx="5384">
                  <c:v>795.41137695312534</c:v>
                </c:pt>
                <c:pt idx="5385">
                  <c:v>960</c:v>
                </c:pt>
                <c:pt idx="5386">
                  <c:v>1124.0000152587841</c:v>
                </c:pt>
                <c:pt idx="5387">
                  <c:v>1232.2708129882801</c:v>
                </c:pt>
                <c:pt idx="5388">
                  <c:v>1341.0667419433521</c:v>
                </c:pt>
                <c:pt idx="5389">
                  <c:v>1437.0285034179681</c:v>
                </c:pt>
                <c:pt idx="5390">
                  <c:v>1546.1714172363259</c:v>
                </c:pt>
                <c:pt idx="5391">
                  <c:v>1615.3231811523358</c:v>
                </c:pt>
                <c:pt idx="5392">
                  <c:v>1631.8769836425761</c:v>
                </c:pt>
                <c:pt idx="5393">
                  <c:v>1651.56372070312</c:v>
                </c:pt>
                <c:pt idx="5394">
                  <c:v>1670.303192138663</c:v>
                </c:pt>
                <c:pt idx="5395">
                  <c:v>1616.9999694824169</c:v>
                </c:pt>
                <c:pt idx="5396">
                  <c:v>1516.6410827636639</c:v>
                </c:pt>
                <c:pt idx="5397">
                  <c:v>1398.359069824216</c:v>
                </c:pt>
                <c:pt idx="5398">
                  <c:v>1325.250091552728</c:v>
                </c:pt>
                <c:pt idx="5399">
                  <c:v>1291.8833923339826</c:v>
                </c:pt>
                <c:pt idx="5400">
                  <c:v>1253.2000732421848</c:v>
                </c:pt>
                <c:pt idx="5401">
                  <c:v>1236.9999694824169</c:v>
                </c:pt>
                <c:pt idx="5402">
                  <c:v>1244.0000152587841</c:v>
                </c:pt>
                <c:pt idx="5403">
                  <c:v>1251.9999694824169</c:v>
                </c:pt>
                <c:pt idx="5404">
                  <c:v>1260</c:v>
                </c:pt>
                <c:pt idx="5405">
                  <c:v>1268.0000305175749</c:v>
                </c:pt>
                <c:pt idx="5406">
                  <c:v>1272.0000457763599</c:v>
                </c:pt>
                <c:pt idx="5407">
                  <c:v>1275.9999847412089</c:v>
                </c:pt>
                <c:pt idx="5408">
                  <c:v>1283.9999389648399</c:v>
                </c:pt>
                <c:pt idx="5409">
                  <c:v>1313.8667297363279</c:v>
                </c:pt>
                <c:pt idx="5410">
                  <c:v>1414.1334533691359</c:v>
                </c:pt>
                <c:pt idx="5411">
                  <c:v>1492.7499389648399</c:v>
                </c:pt>
                <c:pt idx="5412">
                  <c:v>1523.8864135742158</c:v>
                </c:pt>
                <c:pt idx="5413">
                  <c:v>1570.0779724121039</c:v>
                </c:pt>
                <c:pt idx="5414">
                  <c:v>1600.2857971191361</c:v>
                </c:pt>
                <c:pt idx="5415">
                  <c:v>1608.0000305175749</c:v>
                </c:pt>
                <c:pt idx="5416">
                  <c:v>1624.000091552728</c:v>
                </c:pt>
                <c:pt idx="5417">
                  <c:v>1627.2500610351519</c:v>
                </c:pt>
                <c:pt idx="5418">
                  <c:v>1639.3055725097609</c:v>
                </c:pt>
                <c:pt idx="5419">
                  <c:v>1669.4444274902321</c:v>
                </c:pt>
                <c:pt idx="5420">
                  <c:v>1679.857177734368</c:v>
                </c:pt>
                <c:pt idx="5421">
                  <c:v>1665.6428527832009</c:v>
                </c:pt>
                <c:pt idx="5422">
                  <c:v>1585.590972900384</c:v>
                </c:pt>
                <c:pt idx="5423">
                  <c:v>1476.4091491699201</c:v>
                </c:pt>
                <c:pt idx="5424">
                  <c:v>1369.4999694824169</c:v>
                </c:pt>
                <c:pt idx="5425">
                  <c:v>1252.0000457763599</c:v>
                </c:pt>
                <c:pt idx="5426">
                  <c:v>1133.0000305175749</c:v>
                </c:pt>
                <c:pt idx="5427">
                  <c:v>1008.0000305175768</c:v>
                </c:pt>
                <c:pt idx="5428">
                  <c:v>880</c:v>
                </c:pt>
                <c:pt idx="5429">
                  <c:v>755.03028869628849</c:v>
                </c:pt>
                <c:pt idx="5430">
                  <c:v>622.30304718017521</c:v>
                </c:pt>
                <c:pt idx="5431">
                  <c:v>608.72722625732399</c:v>
                </c:pt>
                <c:pt idx="5432">
                  <c:v>768.18939208984352</c:v>
                </c:pt>
                <c:pt idx="5433">
                  <c:v>902.75001525878395</c:v>
                </c:pt>
                <c:pt idx="5434">
                  <c:v>1067.9999542236319</c:v>
                </c:pt>
                <c:pt idx="5435">
                  <c:v>1252.0000457763599</c:v>
                </c:pt>
                <c:pt idx="5436">
                  <c:v>1426.666717529296</c:v>
                </c:pt>
                <c:pt idx="5437">
                  <c:v>1558.1333923339826</c:v>
                </c:pt>
                <c:pt idx="5438">
                  <c:v>1673.2000732421852</c:v>
                </c:pt>
                <c:pt idx="5439">
                  <c:v>1750.4615783691361</c:v>
                </c:pt>
                <c:pt idx="5440">
                  <c:v>1801.7051696777289</c:v>
                </c:pt>
                <c:pt idx="5441">
                  <c:v>1828.7501525878879</c:v>
                </c:pt>
                <c:pt idx="5442">
                  <c:v>1797.6548767089832</c:v>
                </c:pt>
                <c:pt idx="5443">
                  <c:v>1726.5396118163999</c:v>
                </c:pt>
                <c:pt idx="5444">
                  <c:v>1630.031738281248</c:v>
                </c:pt>
                <c:pt idx="5445">
                  <c:v>1505.8572387695278</c:v>
                </c:pt>
                <c:pt idx="5446">
                  <c:v>1391.9999694824169</c:v>
                </c:pt>
                <c:pt idx="5447">
                  <c:v>1296.0000610351519</c:v>
                </c:pt>
                <c:pt idx="5448">
                  <c:v>1197.5</c:v>
                </c:pt>
                <c:pt idx="5449">
                  <c:v>1121.5000152587841</c:v>
                </c:pt>
                <c:pt idx="5450">
                  <c:v>1068.0000305175749</c:v>
                </c:pt>
                <c:pt idx="5451">
                  <c:v>1008.499984741208</c:v>
                </c:pt>
                <c:pt idx="5452">
                  <c:v>948.00003051757676</c:v>
                </c:pt>
                <c:pt idx="5453">
                  <c:v>888.45451354980003</c:v>
                </c:pt>
                <c:pt idx="5454">
                  <c:v>821.79542541503201</c:v>
                </c:pt>
                <c:pt idx="5455">
                  <c:v>843.11363220214446</c:v>
                </c:pt>
                <c:pt idx="5456">
                  <c:v>956.33636474608807</c:v>
                </c:pt>
                <c:pt idx="5457">
                  <c:v>1039.8000335693278</c:v>
                </c:pt>
                <c:pt idx="5458">
                  <c:v>1164.764709472656</c:v>
                </c:pt>
                <c:pt idx="5459">
                  <c:v>1307.8187561035129</c:v>
                </c:pt>
                <c:pt idx="5460">
                  <c:v>1368.0595397949201</c:v>
                </c:pt>
                <c:pt idx="5461">
                  <c:v>1418.4571838378879</c:v>
                </c:pt>
                <c:pt idx="5462">
                  <c:v>1509.3000793456961</c:v>
                </c:pt>
                <c:pt idx="5463">
                  <c:v>1612.1000671386639</c:v>
                </c:pt>
                <c:pt idx="5464">
                  <c:v>1639.136352539055</c:v>
                </c:pt>
                <c:pt idx="5465">
                  <c:v>1636.363677978512</c:v>
                </c:pt>
                <c:pt idx="5466">
                  <c:v>1599.6667480468707</c:v>
                </c:pt>
                <c:pt idx="5467">
                  <c:v>1533.3334350585903</c:v>
                </c:pt>
                <c:pt idx="5468">
                  <c:v>1456.0000610351519</c:v>
                </c:pt>
                <c:pt idx="5469">
                  <c:v>1376.0000610351519</c:v>
                </c:pt>
                <c:pt idx="5470">
                  <c:v>1314.000091552728</c:v>
                </c:pt>
                <c:pt idx="5471">
                  <c:v>1288.0000305175749</c:v>
                </c:pt>
                <c:pt idx="5472">
                  <c:v>1258.0000305175749</c:v>
                </c:pt>
                <c:pt idx="5473">
                  <c:v>1243.6666870117131</c:v>
                </c:pt>
                <c:pt idx="5474">
                  <c:v>1231.8333435058544</c:v>
                </c:pt>
                <c:pt idx="5475">
                  <c:v>1220</c:v>
                </c:pt>
                <c:pt idx="5476">
                  <c:v>1208.0000305175749</c:v>
                </c:pt>
                <c:pt idx="5477">
                  <c:v>1195.6111145019506</c:v>
                </c:pt>
                <c:pt idx="5478">
                  <c:v>1182.8888702392558</c:v>
                </c:pt>
                <c:pt idx="5479">
                  <c:v>1191.9999694824169</c:v>
                </c:pt>
                <c:pt idx="5480">
                  <c:v>1257.909164428705</c:v>
                </c:pt>
                <c:pt idx="5481">
                  <c:v>1341.0910034179678</c:v>
                </c:pt>
                <c:pt idx="5482">
                  <c:v>1482.46154785156</c:v>
                </c:pt>
                <c:pt idx="5483">
                  <c:v>1639.2051696777289</c:v>
                </c:pt>
                <c:pt idx="5484">
                  <c:v>1762.0001220703111</c:v>
                </c:pt>
                <c:pt idx="5485">
                  <c:v>1816.5333557128879</c:v>
                </c:pt>
                <c:pt idx="5486">
                  <c:v>1852.022247314447</c:v>
                </c:pt>
                <c:pt idx="5487">
                  <c:v>1887.232360839839</c:v>
                </c:pt>
                <c:pt idx="5488">
                  <c:v>1877.7455139160081</c:v>
                </c:pt>
                <c:pt idx="5489">
                  <c:v>1873.5273742675759</c:v>
                </c:pt>
                <c:pt idx="5490">
                  <c:v>1878.54553222656</c:v>
                </c:pt>
                <c:pt idx="5491">
                  <c:v>1848.7274169921841</c:v>
                </c:pt>
                <c:pt idx="5492">
                  <c:v>1788.0000305175749</c:v>
                </c:pt>
                <c:pt idx="5493">
                  <c:v>1715</c:v>
                </c:pt>
                <c:pt idx="5494">
                  <c:v>1651.0000610351519</c:v>
                </c:pt>
                <c:pt idx="5495">
                  <c:v>1596.0000610351519</c:v>
                </c:pt>
                <c:pt idx="5496">
                  <c:v>1540</c:v>
                </c:pt>
                <c:pt idx="5497">
                  <c:v>1490.9999084472647</c:v>
                </c:pt>
                <c:pt idx="5498">
                  <c:v>1448.0000305175749</c:v>
                </c:pt>
                <c:pt idx="5499">
                  <c:v>1400</c:v>
                </c:pt>
                <c:pt idx="5500">
                  <c:v>1352.0001220703111</c:v>
                </c:pt>
                <c:pt idx="5501">
                  <c:v>1303.9999389648399</c:v>
                </c:pt>
                <c:pt idx="5502">
                  <c:v>1255.9999084472649</c:v>
                </c:pt>
                <c:pt idx="5503">
                  <c:v>1234.7000885009759</c:v>
                </c:pt>
                <c:pt idx="5504">
                  <c:v>1267.7999877929681</c:v>
                </c:pt>
                <c:pt idx="5505">
                  <c:v>1373.588256835935</c:v>
                </c:pt>
                <c:pt idx="5506">
                  <c:v>1575.8209228515598</c:v>
                </c:pt>
                <c:pt idx="5507">
                  <c:v>1678.215942382808</c:v>
                </c:pt>
                <c:pt idx="5508">
                  <c:v>1753.9277648925761</c:v>
                </c:pt>
                <c:pt idx="5509">
                  <c:v>1876.447448730464</c:v>
                </c:pt>
                <c:pt idx="5510">
                  <c:v>1956.5525817871053</c:v>
                </c:pt>
                <c:pt idx="5511">
                  <c:v>1958.3760070800727</c:v>
                </c:pt>
                <c:pt idx="5512">
                  <c:v>1982.971496582024</c:v>
                </c:pt>
                <c:pt idx="5513">
                  <c:v>2020.266723632808</c:v>
                </c:pt>
                <c:pt idx="5514">
                  <c:v>2018.3334350585903</c:v>
                </c:pt>
                <c:pt idx="5515">
                  <c:v>1995</c:v>
                </c:pt>
                <c:pt idx="5516">
                  <c:v>1947.5999450683512</c:v>
                </c:pt>
                <c:pt idx="5517">
                  <c:v>1871.7332458496078</c:v>
                </c:pt>
                <c:pt idx="5518">
                  <c:v>1794.6665954589841</c:v>
                </c:pt>
                <c:pt idx="5519">
                  <c:v>1728.0000305175749</c:v>
                </c:pt>
                <c:pt idx="5520">
                  <c:v>1663.0000305175749</c:v>
                </c:pt>
                <c:pt idx="5521">
                  <c:v>1606.9999694824169</c:v>
                </c:pt>
                <c:pt idx="5522">
                  <c:v>1560.0001525878879</c:v>
                </c:pt>
                <c:pt idx="5523">
                  <c:v>1508.5000610351519</c:v>
                </c:pt>
                <c:pt idx="5524">
                  <c:v>1456.0000610351519</c:v>
                </c:pt>
                <c:pt idx="5525">
                  <c:v>1404.3888854980401</c:v>
                </c:pt>
                <c:pt idx="5526">
                  <c:v>1350.3111267089832</c:v>
                </c:pt>
                <c:pt idx="5527">
                  <c:v>1321.6000366210878</c:v>
                </c:pt>
                <c:pt idx="5528">
                  <c:v>1384.563598632807</c:v>
                </c:pt>
                <c:pt idx="5529">
                  <c:v>1484.302978515623</c:v>
                </c:pt>
                <c:pt idx="5530">
                  <c:v>1578.6666870117119</c:v>
                </c:pt>
                <c:pt idx="5531">
                  <c:v>1682.3031616210881</c:v>
                </c:pt>
                <c:pt idx="5532">
                  <c:v>1810.8636474609359</c:v>
                </c:pt>
                <c:pt idx="5533">
                  <c:v>1911.1111450195269</c:v>
                </c:pt>
                <c:pt idx="5534">
                  <c:v>1987.0556640624961</c:v>
                </c:pt>
                <c:pt idx="5535">
                  <c:v>2025.641174316399</c:v>
                </c:pt>
                <c:pt idx="5536">
                  <c:v>2020.6924438476547</c:v>
                </c:pt>
                <c:pt idx="5537">
                  <c:v>2022.0001220703111</c:v>
                </c:pt>
                <c:pt idx="5538">
                  <c:v>2004.3333435058544</c:v>
                </c:pt>
                <c:pt idx="5539">
                  <c:v>1988.0000305175749</c:v>
                </c:pt>
                <c:pt idx="5540">
                  <c:v>1968.9524841308551</c:v>
                </c:pt>
                <c:pt idx="5541">
                  <c:v>1912.114257812495</c:v>
                </c:pt>
                <c:pt idx="5542">
                  <c:v>1823.8499450683512</c:v>
                </c:pt>
                <c:pt idx="5543">
                  <c:v>1731.9999694824169</c:v>
                </c:pt>
                <c:pt idx="5544">
                  <c:v>1639.2500305175749</c:v>
                </c:pt>
                <c:pt idx="5545">
                  <c:v>1555.2499389648399</c:v>
                </c:pt>
                <c:pt idx="5546">
                  <c:v>1479.7500610351519</c:v>
                </c:pt>
                <c:pt idx="5547">
                  <c:v>1404.000091552728</c:v>
                </c:pt>
                <c:pt idx="5548">
                  <c:v>1328.0000305175749</c:v>
                </c:pt>
                <c:pt idx="5549">
                  <c:v>1251.5526580810481</c:v>
                </c:pt>
                <c:pt idx="5550">
                  <c:v>1174.9473571777289</c:v>
                </c:pt>
                <c:pt idx="5551">
                  <c:v>1144.4210052490162</c:v>
                </c:pt>
                <c:pt idx="5552">
                  <c:v>1263.045654296872</c:v>
                </c:pt>
                <c:pt idx="5553">
                  <c:v>1395.883331298822</c:v>
                </c:pt>
                <c:pt idx="5554">
                  <c:v>1503.6500549316402</c:v>
                </c:pt>
                <c:pt idx="5555">
                  <c:v>1655.1251220703111</c:v>
                </c:pt>
                <c:pt idx="5556">
                  <c:v>1861.875</c:v>
                </c:pt>
                <c:pt idx="5557">
                  <c:v>1928.0000305175749</c:v>
                </c:pt>
                <c:pt idx="5558">
                  <c:v>1960.0001525878879</c:v>
                </c:pt>
                <c:pt idx="5559">
                  <c:v>1958.428649902336</c:v>
                </c:pt>
                <c:pt idx="5560">
                  <c:v>1926.5715026855441</c:v>
                </c:pt>
                <c:pt idx="5561">
                  <c:v>1900</c:v>
                </c:pt>
                <c:pt idx="5562">
                  <c:v>1860</c:v>
                </c:pt>
                <c:pt idx="5563">
                  <c:v>1816.666717529296</c:v>
                </c:pt>
                <c:pt idx="5564">
                  <c:v>1740.333404541007</c:v>
                </c:pt>
                <c:pt idx="5565">
                  <c:v>1656.0000610351519</c:v>
                </c:pt>
                <c:pt idx="5566">
                  <c:v>1576.0000610351519</c:v>
                </c:pt>
                <c:pt idx="5567">
                  <c:v>1496.0000610351519</c:v>
                </c:pt>
                <c:pt idx="5568">
                  <c:v>1416.0000610351519</c:v>
                </c:pt>
                <c:pt idx="5569">
                  <c:v>1341.9999694824169</c:v>
                </c:pt>
                <c:pt idx="5570">
                  <c:v>1280</c:v>
                </c:pt>
                <c:pt idx="5571">
                  <c:v>1216.0000610351519</c:v>
                </c:pt>
                <c:pt idx="5572">
                  <c:v>1151.9999694824169</c:v>
                </c:pt>
                <c:pt idx="5573">
                  <c:v>1088.0000305175749</c:v>
                </c:pt>
                <c:pt idx="5574">
                  <c:v>1023.9999389648406</c:v>
                </c:pt>
                <c:pt idx="5575">
                  <c:v>1005.7143402099605</c:v>
                </c:pt>
                <c:pt idx="5576">
                  <c:v>1101.4286041259761</c:v>
                </c:pt>
                <c:pt idx="5577">
                  <c:v>1172.5238037109359</c:v>
                </c:pt>
                <c:pt idx="5578">
                  <c:v>1199.5333862304626</c:v>
                </c:pt>
                <c:pt idx="5579">
                  <c:v>1237.3294067382799</c:v>
                </c:pt>
                <c:pt idx="5580">
                  <c:v>1346.4706420898399</c:v>
                </c:pt>
                <c:pt idx="5581">
                  <c:v>1420</c:v>
                </c:pt>
                <c:pt idx="5582">
                  <c:v>1460</c:v>
                </c:pt>
                <c:pt idx="5583">
                  <c:v>1508.9999389648399</c:v>
                </c:pt>
                <c:pt idx="5584">
                  <c:v>1622.5</c:v>
                </c:pt>
                <c:pt idx="5585">
                  <c:v>1743.2333374023358</c:v>
                </c:pt>
                <c:pt idx="5586">
                  <c:v>1795.3500366210878</c:v>
                </c:pt>
                <c:pt idx="5587">
                  <c:v>1791.2916564941361</c:v>
                </c:pt>
                <c:pt idx="5588">
                  <c:v>1733.4584045410079</c:v>
                </c:pt>
                <c:pt idx="5589">
                  <c:v>1657.1667480468707</c:v>
                </c:pt>
                <c:pt idx="5590">
                  <c:v>1572.0001220703111</c:v>
                </c:pt>
                <c:pt idx="5591">
                  <c:v>1483.9999389648399</c:v>
                </c:pt>
                <c:pt idx="5592">
                  <c:v>1396.0000610351519</c:v>
                </c:pt>
                <c:pt idx="5593">
                  <c:v>1308.0000305175749</c:v>
                </c:pt>
                <c:pt idx="5594">
                  <c:v>1216.5000152587841</c:v>
                </c:pt>
                <c:pt idx="5595">
                  <c:v>1124.5000457763599</c:v>
                </c:pt>
                <c:pt idx="5596">
                  <c:v>1031.9999694824169</c:v>
                </c:pt>
                <c:pt idx="5597">
                  <c:v>936.00006103515193</c:v>
                </c:pt>
                <c:pt idx="5598">
                  <c:v>840</c:v>
                </c:pt>
                <c:pt idx="5599">
                  <c:v>796.82144165039051</c:v>
                </c:pt>
                <c:pt idx="5600">
                  <c:v>834.57862854003247</c:v>
                </c:pt>
                <c:pt idx="5601">
                  <c:v>894.37782287597543</c:v>
                </c:pt>
                <c:pt idx="5602">
                  <c:v>1010.3987121582004</c:v>
                </c:pt>
                <c:pt idx="5603">
                  <c:v>1166.9485473632812</c:v>
                </c:pt>
                <c:pt idx="5604">
                  <c:v>1277.041702270503</c:v>
                </c:pt>
                <c:pt idx="5605">
                  <c:v>1338.8333129882799</c:v>
                </c:pt>
                <c:pt idx="5606">
                  <c:v>1388.0000305175749</c:v>
                </c:pt>
                <c:pt idx="5607">
                  <c:v>1428.0000305175749</c:v>
                </c:pt>
                <c:pt idx="5608">
                  <c:v>1448.6154174804649</c:v>
                </c:pt>
                <c:pt idx="5609">
                  <c:v>1449.8846435546798</c:v>
                </c:pt>
                <c:pt idx="5610">
                  <c:v>1442.125091552728</c:v>
                </c:pt>
                <c:pt idx="5611">
                  <c:v>1385.3750610351519</c:v>
                </c:pt>
                <c:pt idx="5612">
                  <c:v>1316.0000610351519</c:v>
                </c:pt>
                <c:pt idx="5613">
                  <c:v>1244.0000152587841</c:v>
                </c:pt>
                <c:pt idx="5614">
                  <c:v>1165</c:v>
                </c:pt>
                <c:pt idx="5615">
                  <c:v>1080</c:v>
                </c:pt>
                <c:pt idx="5616">
                  <c:v>1000</c:v>
                </c:pt>
                <c:pt idx="5617">
                  <c:v>922.5</c:v>
                </c:pt>
                <c:pt idx="5618">
                  <c:v>856.50001525878395</c:v>
                </c:pt>
                <c:pt idx="5619">
                  <c:v>788.00003051757824</c:v>
                </c:pt>
                <c:pt idx="5620">
                  <c:v>715.9999847412106</c:v>
                </c:pt>
                <c:pt idx="5621">
                  <c:v>647.05886840820244</c:v>
                </c:pt>
                <c:pt idx="5622">
                  <c:v>579.48665618896405</c:v>
                </c:pt>
                <c:pt idx="5623">
                  <c:v>548.56567382812477</c:v>
                </c:pt>
                <c:pt idx="5624">
                  <c:v>668.42735290527287</c:v>
                </c:pt>
                <c:pt idx="5625">
                  <c:v>793.46153259277287</c:v>
                </c:pt>
                <c:pt idx="5626">
                  <c:v>928.00003051757676</c:v>
                </c:pt>
                <c:pt idx="5627">
                  <c:v>1071.9999694824169</c:v>
                </c:pt>
                <c:pt idx="5628">
                  <c:v>1226.2857055664001</c:v>
                </c:pt>
                <c:pt idx="5629">
                  <c:v>1388.1143188476547</c:v>
                </c:pt>
                <c:pt idx="5630">
                  <c:v>1514.7428894042969</c:v>
                </c:pt>
                <c:pt idx="5631">
                  <c:v>1617.6072692871039</c:v>
                </c:pt>
                <c:pt idx="5632">
                  <c:v>1704.0501403808551</c:v>
                </c:pt>
                <c:pt idx="5633">
                  <c:v>1755.7000732421852</c:v>
                </c:pt>
                <c:pt idx="5634">
                  <c:v>1751.3182067871039</c:v>
                </c:pt>
                <c:pt idx="5635">
                  <c:v>1693.1819152831999</c:v>
                </c:pt>
                <c:pt idx="5636">
                  <c:v>1593.5714721679678</c:v>
                </c:pt>
                <c:pt idx="5637">
                  <c:v>1463.428649902336</c:v>
                </c:pt>
                <c:pt idx="5638">
                  <c:v>1383.9999389648399</c:v>
                </c:pt>
                <c:pt idx="5639">
                  <c:v>1336.0000610351519</c:v>
                </c:pt>
                <c:pt idx="5640">
                  <c:v>1281.9999694824169</c:v>
                </c:pt>
                <c:pt idx="5641">
                  <c:v>1240</c:v>
                </c:pt>
                <c:pt idx="5642">
                  <c:v>1208.0000305175749</c:v>
                </c:pt>
                <c:pt idx="5643">
                  <c:v>1172.0000457763599</c:v>
                </c:pt>
                <c:pt idx="5644">
                  <c:v>1135.9999847412089</c:v>
                </c:pt>
                <c:pt idx="5645">
                  <c:v>1104.0000152587841</c:v>
                </c:pt>
                <c:pt idx="5646">
                  <c:v>1067.200012207024</c:v>
                </c:pt>
                <c:pt idx="5647">
                  <c:v>1060.4000091552732</c:v>
                </c:pt>
                <c:pt idx="5648">
                  <c:v>1080.0923156738231</c:v>
                </c:pt>
                <c:pt idx="5649">
                  <c:v>1078.807678222656</c:v>
                </c:pt>
                <c:pt idx="5650">
                  <c:v>1122.500076293943</c:v>
                </c:pt>
                <c:pt idx="5651">
                  <c:v>1211.9999694824169</c:v>
                </c:pt>
                <c:pt idx="5652">
                  <c:v>1300</c:v>
                </c:pt>
                <c:pt idx="5653">
                  <c:v>1385.250091552728</c:v>
                </c:pt>
                <c:pt idx="5654">
                  <c:v>1461.7500305175749</c:v>
                </c:pt>
                <c:pt idx="5655">
                  <c:v>1522.750091552728</c:v>
                </c:pt>
                <c:pt idx="5656">
                  <c:v>1562.6786804199198</c:v>
                </c:pt>
                <c:pt idx="5657">
                  <c:v>1579.7381591796811</c:v>
                </c:pt>
                <c:pt idx="5658">
                  <c:v>1545.6666564941361</c:v>
                </c:pt>
                <c:pt idx="5659">
                  <c:v>1491.666717529296</c:v>
                </c:pt>
                <c:pt idx="5660">
                  <c:v>1438.5000610351519</c:v>
                </c:pt>
                <c:pt idx="5661">
                  <c:v>1396.0000610351519</c:v>
                </c:pt>
                <c:pt idx="5662">
                  <c:v>1356.0000610351519</c:v>
                </c:pt>
                <c:pt idx="5663">
                  <c:v>1312.5</c:v>
                </c:pt>
                <c:pt idx="5664">
                  <c:v>1268.0000305175749</c:v>
                </c:pt>
                <c:pt idx="5665">
                  <c:v>1225</c:v>
                </c:pt>
                <c:pt idx="5666">
                  <c:v>1171.9999694824169</c:v>
                </c:pt>
                <c:pt idx="5667">
                  <c:v>1120</c:v>
                </c:pt>
                <c:pt idx="5668">
                  <c:v>1068.0000305175749</c:v>
                </c:pt>
                <c:pt idx="5669">
                  <c:v>1015.5714416503845</c:v>
                </c:pt>
                <c:pt idx="5670">
                  <c:v>958.4284973144479</c:v>
                </c:pt>
                <c:pt idx="5671">
                  <c:v>952.81585693359204</c:v>
                </c:pt>
                <c:pt idx="5672">
                  <c:v>1011.0175323486324</c:v>
                </c:pt>
                <c:pt idx="5673">
                  <c:v>1079.8095703124959</c:v>
                </c:pt>
                <c:pt idx="5674">
                  <c:v>1225.9682464599598</c:v>
                </c:pt>
                <c:pt idx="5675">
                  <c:v>1400.0889587402332</c:v>
                </c:pt>
                <c:pt idx="5676">
                  <c:v>1574.8001098632801</c:v>
                </c:pt>
                <c:pt idx="5677">
                  <c:v>1726.4999389648399</c:v>
                </c:pt>
                <c:pt idx="5678">
                  <c:v>1857.299957275384</c:v>
                </c:pt>
                <c:pt idx="5679">
                  <c:v>1973.8667297363279</c:v>
                </c:pt>
                <c:pt idx="5680">
                  <c:v>2049.9487304687423</c:v>
                </c:pt>
                <c:pt idx="5681">
                  <c:v>2107.6345825195299</c:v>
                </c:pt>
                <c:pt idx="5682">
                  <c:v>2126.903991699216</c:v>
                </c:pt>
                <c:pt idx="5683">
                  <c:v>2072.5128173828098</c:v>
                </c:pt>
                <c:pt idx="5684">
                  <c:v>1982.66662597656</c:v>
                </c:pt>
                <c:pt idx="5685">
                  <c:v>1861.9166564941372</c:v>
                </c:pt>
                <c:pt idx="5686">
                  <c:v>1753.9166259765609</c:v>
                </c:pt>
                <c:pt idx="5687">
                  <c:v>1672.1665954589841</c:v>
                </c:pt>
                <c:pt idx="5688">
                  <c:v>1586.666717529296</c:v>
                </c:pt>
                <c:pt idx="5689">
                  <c:v>1508.0000305175749</c:v>
                </c:pt>
                <c:pt idx="5690">
                  <c:v>1436.0000610351519</c:v>
                </c:pt>
                <c:pt idx="5691">
                  <c:v>1360.5000305175749</c:v>
                </c:pt>
                <c:pt idx="5692">
                  <c:v>1284.000091552728</c:v>
                </c:pt>
                <c:pt idx="5693">
                  <c:v>1208.423080444328</c:v>
                </c:pt>
                <c:pt idx="5694">
                  <c:v>1129.0769195556641</c:v>
                </c:pt>
                <c:pt idx="5695">
                  <c:v>1093.384552001952</c:v>
                </c:pt>
                <c:pt idx="5696">
                  <c:v>1151.282043457024</c:v>
                </c:pt>
                <c:pt idx="5697">
                  <c:v>1218.2221984863279</c:v>
                </c:pt>
                <c:pt idx="5698">
                  <c:v>1328.4443664550718</c:v>
                </c:pt>
                <c:pt idx="5699">
                  <c:v>1457.5238037109359</c:v>
                </c:pt>
                <c:pt idx="5700">
                  <c:v>1523.9076232910081</c:v>
                </c:pt>
                <c:pt idx="5701">
                  <c:v>1553.0354309081999</c:v>
                </c:pt>
                <c:pt idx="5702">
                  <c:v>1497.7999877929681</c:v>
                </c:pt>
                <c:pt idx="5703">
                  <c:v>1424.4000244140559</c:v>
                </c:pt>
                <c:pt idx="5704">
                  <c:v>1444.000091552728</c:v>
                </c:pt>
                <c:pt idx="5705">
                  <c:v>1487.5001525878879</c:v>
                </c:pt>
                <c:pt idx="5706">
                  <c:v>1499.5001220703111</c:v>
                </c:pt>
                <c:pt idx="5707">
                  <c:v>1480</c:v>
                </c:pt>
                <c:pt idx="5708">
                  <c:v>1459.1999816894479</c:v>
                </c:pt>
                <c:pt idx="5709">
                  <c:v>1410.8000183105432</c:v>
                </c:pt>
                <c:pt idx="5710">
                  <c:v>1368.0000305175749</c:v>
                </c:pt>
                <c:pt idx="5711">
                  <c:v>1336.0000610351519</c:v>
                </c:pt>
                <c:pt idx="5712">
                  <c:v>1303.9999389648399</c:v>
                </c:pt>
                <c:pt idx="5713">
                  <c:v>1280.250091552728</c:v>
                </c:pt>
                <c:pt idx="5714">
                  <c:v>1280.2499389648399</c:v>
                </c:pt>
                <c:pt idx="5715">
                  <c:v>1276.0000610351519</c:v>
                </c:pt>
                <c:pt idx="5716">
                  <c:v>1272.0000457763599</c:v>
                </c:pt>
                <c:pt idx="5717">
                  <c:v>1268.16673278808</c:v>
                </c:pt>
                <c:pt idx="5718">
                  <c:v>1262.666702270503</c:v>
                </c:pt>
                <c:pt idx="5719">
                  <c:v>1269.6666717529281</c:v>
                </c:pt>
                <c:pt idx="5720">
                  <c:v>1294.4285583496089</c:v>
                </c:pt>
                <c:pt idx="5721">
                  <c:v>1335.8213806152312</c:v>
                </c:pt>
                <c:pt idx="5722">
                  <c:v>1361.7500305175749</c:v>
                </c:pt>
                <c:pt idx="5723">
                  <c:v>1396.0000610351519</c:v>
                </c:pt>
                <c:pt idx="5724">
                  <c:v>1451.0000610351519</c:v>
                </c:pt>
                <c:pt idx="5725">
                  <c:v>1515</c:v>
                </c:pt>
                <c:pt idx="5726">
                  <c:v>1588.0000305175749</c:v>
                </c:pt>
                <c:pt idx="5727">
                  <c:v>1679.2001342773347</c:v>
                </c:pt>
                <c:pt idx="5728">
                  <c:v>1745.1571655273358</c:v>
                </c:pt>
                <c:pt idx="5729">
                  <c:v>1780.8927917480401</c:v>
                </c:pt>
                <c:pt idx="5730">
                  <c:v>1806.25</c:v>
                </c:pt>
                <c:pt idx="5731">
                  <c:v>1789.000091552728</c:v>
                </c:pt>
                <c:pt idx="5732">
                  <c:v>1762.0001220703111</c:v>
                </c:pt>
                <c:pt idx="5733">
                  <c:v>1716.7500305175749</c:v>
                </c:pt>
                <c:pt idx="5734">
                  <c:v>1664.7499084472647</c:v>
                </c:pt>
                <c:pt idx="5735">
                  <c:v>1612.0001220703111</c:v>
                </c:pt>
                <c:pt idx="5736">
                  <c:v>1556.500091552728</c:v>
                </c:pt>
                <c:pt idx="5737">
                  <c:v>1496.500091552728</c:v>
                </c:pt>
                <c:pt idx="5738">
                  <c:v>1432.0001220703111</c:v>
                </c:pt>
                <c:pt idx="5739">
                  <c:v>1363.9999389648399</c:v>
                </c:pt>
                <c:pt idx="5740">
                  <c:v>1296.0000610351519</c:v>
                </c:pt>
                <c:pt idx="5741">
                  <c:v>1231.9999694824169</c:v>
                </c:pt>
                <c:pt idx="5742">
                  <c:v>1168.0000305175749</c:v>
                </c:pt>
                <c:pt idx="5743">
                  <c:v>1124.700012207024</c:v>
                </c:pt>
                <c:pt idx="5744">
                  <c:v>1175.7118225097599</c:v>
                </c:pt>
                <c:pt idx="5745">
                  <c:v>1234.5882415771432</c:v>
                </c:pt>
                <c:pt idx="5746">
                  <c:v>1326.0000610351519</c:v>
                </c:pt>
                <c:pt idx="5747">
                  <c:v>1460.6666564941361</c:v>
                </c:pt>
                <c:pt idx="5748">
                  <c:v>1518.222351074216</c:v>
                </c:pt>
                <c:pt idx="5749">
                  <c:v>1544.82543945312</c:v>
                </c:pt>
                <c:pt idx="5750">
                  <c:v>1617.3626708984311</c:v>
                </c:pt>
                <c:pt idx="5751">
                  <c:v>1710.9231567382801</c:v>
                </c:pt>
                <c:pt idx="5752">
                  <c:v>1748.0000305175749</c:v>
                </c:pt>
                <c:pt idx="5753">
                  <c:v>1771.9999694824169</c:v>
                </c:pt>
                <c:pt idx="5754">
                  <c:v>1800.4000854492169</c:v>
                </c:pt>
                <c:pt idx="5755">
                  <c:v>1811.6000366210878</c:v>
                </c:pt>
                <c:pt idx="5756">
                  <c:v>1771.6000366210878</c:v>
                </c:pt>
                <c:pt idx="5757">
                  <c:v>1680.4000854492169</c:v>
                </c:pt>
                <c:pt idx="5758">
                  <c:v>1571.9999694824169</c:v>
                </c:pt>
                <c:pt idx="5759">
                  <c:v>1468.0000305175749</c:v>
                </c:pt>
                <c:pt idx="5760">
                  <c:v>1364.000091552728</c:v>
                </c:pt>
                <c:pt idx="5761">
                  <c:v>1260</c:v>
                </c:pt>
                <c:pt idx="5762">
                  <c:v>1152.5</c:v>
                </c:pt>
                <c:pt idx="5763">
                  <c:v>1044.0000152587841</c:v>
                </c:pt>
                <c:pt idx="5764">
                  <c:v>935.9999847412081</c:v>
                </c:pt>
                <c:pt idx="5765">
                  <c:v>827.55264282226312</c:v>
                </c:pt>
                <c:pt idx="5766">
                  <c:v>718.94737243652321</c:v>
                </c:pt>
                <c:pt idx="5767">
                  <c:v>657.99995422363304</c:v>
                </c:pt>
                <c:pt idx="5768">
                  <c:v>738.80004882812489</c:v>
                </c:pt>
                <c:pt idx="5769">
                  <c:v>855.95001220702397</c:v>
                </c:pt>
                <c:pt idx="5770">
                  <c:v>1035.649948120112</c:v>
                </c:pt>
                <c:pt idx="5771">
                  <c:v>1229.799957275384</c:v>
                </c:pt>
                <c:pt idx="5772">
                  <c:v>1403.3000183105432</c:v>
                </c:pt>
                <c:pt idx="5773">
                  <c:v>1551.0000610351519</c:v>
                </c:pt>
                <c:pt idx="5774">
                  <c:v>1674.5001220703111</c:v>
                </c:pt>
                <c:pt idx="5775">
                  <c:v>1776.25</c:v>
                </c:pt>
                <c:pt idx="5776">
                  <c:v>1842.2500610351519</c:v>
                </c:pt>
                <c:pt idx="5777">
                  <c:v>1861.500091552728</c:v>
                </c:pt>
                <c:pt idx="5778">
                  <c:v>1837.7273559570249</c:v>
                </c:pt>
                <c:pt idx="5779">
                  <c:v>1768.1958007812489</c:v>
                </c:pt>
                <c:pt idx="5780">
                  <c:v>1652.410278320312</c:v>
                </c:pt>
                <c:pt idx="5781">
                  <c:v>1557.7778625488238</c:v>
                </c:pt>
                <c:pt idx="5782">
                  <c:v>1500.388946533199</c:v>
                </c:pt>
                <c:pt idx="5783">
                  <c:v>1440.2499389648399</c:v>
                </c:pt>
                <c:pt idx="5784">
                  <c:v>1376.25</c:v>
                </c:pt>
                <c:pt idx="5785">
                  <c:v>1336.0000610351519</c:v>
                </c:pt>
                <c:pt idx="5786">
                  <c:v>1303.9999389648399</c:v>
                </c:pt>
                <c:pt idx="5787">
                  <c:v>1271.9999694824169</c:v>
                </c:pt>
                <c:pt idx="5788">
                  <c:v>1240</c:v>
                </c:pt>
                <c:pt idx="5789">
                  <c:v>1208.0000305175749</c:v>
                </c:pt>
                <c:pt idx="5790">
                  <c:v>1178.4000396728479</c:v>
                </c:pt>
                <c:pt idx="5791">
                  <c:v>1163.8857269287039</c:v>
                </c:pt>
                <c:pt idx="5792">
                  <c:v>1178.514328002927</c:v>
                </c:pt>
                <c:pt idx="5793">
                  <c:v>1232.0000457763599</c:v>
                </c:pt>
                <c:pt idx="5794">
                  <c:v>1292.2909545898399</c:v>
                </c:pt>
                <c:pt idx="5795">
                  <c:v>1343.2424926757758</c:v>
                </c:pt>
                <c:pt idx="5796">
                  <c:v>1428.2121276855441</c:v>
                </c:pt>
                <c:pt idx="5797">
                  <c:v>1541.010131835935</c:v>
                </c:pt>
                <c:pt idx="5798">
                  <c:v>1624.730224609367</c:v>
                </c:pt>
                <c:pt idx="5799">
                  <c:v>1700.3810119628879</c:v>
                </c:pt>
                <c:pt idx="5800">
                  <c:v>1686.6000366210878</c:v>
                </c:pt>
                <c:pt idx="5801">
                  <c:v>1634.9334716796802</c:v>
                </c:pt>
                <c:pt idx="5802">
                  <c:v>1604.799957275384</c:v>
                </c:pt>
                <c:pt idx="5803">
                  <c:v>1568.399963378904</c:v>
                </c:pt>
                <c:pt idx="5804">
                  <c:v>1522.600097656248</c:v>
                </c:pt>
                <c:pt idx="5805">
                  <c:v>1491.9999694824169</c:v>
                </c:pt>
                <c:pt idx="5806">
                  <c:v>1463.9999389648399</c:v>
                </c:pt>
                <c:pt idx="5807">
                  <c:v>1432.0001220703111</c:v>
                </c:pt>
                <c:pt idx="5808">
                  <c:v>1404.4999694824169</c:v>
                </c:pt>
                <c:pt idx="5809">
                  <c:v>1368.5000610351519</c:v>
                </c:pt>
                <c:pt idx="5810">
                  <c:v>1324.000091552728</c:v>
                </c:pt>
                <c:pt idx="5811">
                  <c:v>1284.000091552728</c:v>
                </c:pt>
                <c:pt idx="5812">
                  <c:v>1244.0000152587841</c:v>
                </c:pt>
                <c:pt idx="5813">
                  <c:v>1204.0000152587841</c:v>
                </c:pt>
                <c:pt idx="5814">
                  <c:v>1164.0000152587841</c:v>
                </c:pt>
                <c:pt idx="5815">
                  <c:v>1131.142883300776</c:v>
                </c:pt>
                <c:pt idx="5816">
                  <c:v>1183.39050292968</c:v>
                </c:pt>
                <c:pt idx="5817">
                  <c:v>1281.866760253904</c:v>
                </c:pt>
                <c:pt idx="5818">
                  <c:v>1400.4000854492169</c:v>
                </c:pt>
                <c:pt idx="5819">
                  <c:v>1553.8000488281198</c:v>
                </c:pt>
                <c:pt idx="5820">
                  <c:v>1688.8999938964798</c:v>
                </c:pt>
                <c:pt idx="5821">
                  <c:v>1808.1666564941361</c:v>
                </c:pt>
                <c:pt idx="5822">
                  <c:v>1930.6666564941361</c:v>
                </c:pt>
                <c:pt idx="5823">
                  <c:v>2028.121337890623</c:v>
                </c:pt>
                <c:pt idx="5824">
                  <c:v>2094.0454101562482</c:v>
                </c:pt>
                <c:pt idx="5825">
                  <c:v>2114.6112060546802</c:v>
                </c:pt>
                <c:pt idx="5826">
                  <c:v>2085.8889770507758</c:v>
                </c:pt>
                <c:pt idx="5827">
                  <c:v>2039.000091552728</c:v>
                </c:pt>
                <c:pt idx="5828">
                  <c:v>1968.0000305175749</c:v>
                </c:pt>
                <c:pt idx="5829">
                  <c:v>1868.0000305175749</c:v>
                </c:pt>
                <c:pt idx="5830">
                  <c:v>1763.9999389648399</c:v>
                </c:pt>
                <c:pt idx="5831">
                  <c:v>1660</c:v>
                </c:pt>
                <c:pt idx="5832">
                  <c:v>1559.4999694824169</c:v>
                </c:pt>
                <c:pt idx="5833">
                  <c:v>1460</c:v>
                </c:pt>
                <c:pt idx="5834">
                  <c:v>1360</c:v>
                </c:pt>
                <c:pt idx="5835">
                  <c:v>1260</c:v>
                </c:pt>
                <c:pt idx="5836">
                  <c:v>1160</c:v>
                </c:pt>
                <c:pt idx="5837">
                  <c:v>1059.5000457763599</c:v>
                </c:pt>
                <c:pt idx="5838">
                  <c:v>960</c:v>
                </c:pt>
                <c:pt idx="5839">
                  <c:v>863.99993896484057</c:v>
                </c:pt>
                <c:pt idx="5840">
                  <c:v>844.26673889159997</c:v>
                </c:pt>
                <c:pt idx="5841">
                  <c:v>997.90000915527207</c:v>
                </c:pt>
                <c:pt idx="5842">
                  <c:v>1060.433349609367</c:v>
                </c:pt>
                <c:pt idx="5843">
                  <c:v>1092.487030029296</c:v>
                </c:pt>
                <c:pt idx="5844">
                  <c:v>1230.7131195068309</c:v>
                </c:pt>
                <c:pt idx="5845">
                  <c:v>1353.3332824706958</c:v>
                </c:pt>
                <c:pt idx="5846">
                  <c:v>1424.6665954589841</c:v>
                </c:pt>
                <c:pt idx="5847">
                  <c:v>1449.9894714355441</c:v>
                </c:pt>
                <c:pt idx="5848">
                  <c:v>1477.2105407714801</c:v>
                </c:pt>
                <c:pt idx="5849">
                  <c:v>1476.500091552728</c:v>
                </c:pt>
                <c:pt idx="5850">
                  <c:v>1418.5000610351519</c:v>
                </c:pt>
                <c:pt idx="5851">
                  <c:v>1337.1112060546798</c:v>
                </c:pt>
                <c:pt idx="5852">
                  <c:v>1241.8888854980401</c:v>
                </c:pt>
                <c:pt idx="5853">
                  <c:v>1188.0000305175749</c:v>
                </c:pt>
                <c:pt idx="5854">
                  <c:v>1148.0000305175749</c:v>
                </c:pt>
                <c:pt idx="5855">
                  <c:v>1111.3333129882799</c:v>
                </c:pt>
                <c:pt idx="5856">
                  <c:v>1074.6666717529281</c:v>
                </c:pt>
                <c:pt idx="5857">
                  <c:v>1044.0000152587841</c:v>
                </c:pt>
                <c:pt idx="5858">
                  <c:v>1020</c:v>
                </c:pt>
                <c:pt idx="5859">
                  <c:v>999.50004577636037</c:v>
                </c:pt>
                <c:pt idx="5860">
                  <c:v>980</c:v>
                </c:pt>
                <c:pt idx="5861">
                  <c:v>960</c:v>
                </c:pt>
                <c:pt idx="5862">
                  <c:v>940.30006408691145</c:v>
                </c:pt>
                <c:pt idx="5863">
                  <c:v>918.83636474608807</c:v>
                </c:pt>
                <c:pt idx="5864">
                  <c:v>908.36364746093545</c:v>
                </c:pt>
                <c:pt idx="5865">
                  <c:v>974.90913391112804</c:v>
                </c:pt>
                <c:pt idx="5866">
                  <c:v>1067.0909881591758</c:v>
                </c:pt>
                <c:pt idx="5867">
                  <c:v>1160</c:v>
                </c:pt>
                <c:pt idx="5868">
                  <c:v>1256.0000610351519</c:v>
                </c:pt>
                <c:pt idx="5869">
                  <c:v>1322.222290039055</c:v>
                </c:pt>
                <c:pt idx="5870">
                  <c:v>1406.7778015136639</c:v>
                </c:pt>
                <c:pt idx="5871">
                  <c:v>1500</c:v>
                </c:pt>
                <c:pt idx="5872">
                  <c:v>1556.0000610351519</c:v>
                </c:pt>
                <c:pt idx="5873">
                  <c:v>1590.0001525878879</c:v>
                </c:pt>
                <c:pt idx="5874">
                  <c:v>1564.000091552728</c:v>
                </c:pt>
                <c:pt idx="5875">
                  <c:v>1513.399963378904</c:v>
                </c:pt>
                <c:pt idx="5876">
                  <c:v>1438.6001586913999</c:v>
                </c:pt>
                <c:pt idx="5877">
                  <c:v>1395.9999084472647</c:v>
                </c:pt>
                <c:pt idx="5878">
                  <c:v>1372.0001220703111</c:v>
                </c:pt>
                <c:pt idx="5879">
                  <c:v>1344.4999694824169</c:v>
                </c:pt>
                <c:pt idx="5880">
                  <c:v>1316.0000610351519</c:v>
                </c:pt>
                <c:pt idx="5881">
                  <c:v>1288.0000305175749</c:v>
                </c:pt>
                <c:pt idx="5882">
                  <c:v>1260.5000305175749</c:v>
                </c:pt>
                <c:pt idx="5883">
                  <c:v>1231.9999694824169</c:v>
                </c:pt>
                <c:pt idx="5884">
                  <c:v>1200</c:v>
                </c:pt>
                <c:pt idx="5885">
                  <c:v>1168.0000305175749</c:v>
                </c:pt>
                <c:pt idx="5886">
                  <c:v>1136.0000610351519</c:v>
                </c:pt>
                <c:pt idx="5887">
                  <c:v>1105.6666564941361</c:v>
                </c:pt>
                <c:pt idx="5888">
                  <c:v>1111.5555572509761</c:v>
                </c:pt>
                <c:pt idx="5889">
                  <c:v>1132.5277709960881</c:v>
                </c:pt>
                <c:pt idx="5890">
                  <c:v>1175.2500152587841</c:v>
                </c:pt>
                <c:pt idx="5891">
                  <c:v>1244.0000152587841</c:v>
                </c:pt>
                <c:pt idx="5892">
                  <c:v>1300</c:v>
                </c:pt>
                <c:pt idx="5893">
                  <c:v>1362.750091552728</c:v>
                </c:pt>
                <c:pt idx="5894">
                  <c:v>1432.2500610351519</c:v>
                </c:pt>
                <c:pt idx="5895">
                  <c:v>1448.0000305175749</c:v>
                </c:pt>
                <c:pt idx="5896">
                  <c:v>1448.0000305175749</c:v>
                </c:pt>
                <c:pt idx="5897">
                  <c:v>1431.9999694824169</c:v>
                </c:pt>
                <c:pt idx="5898">
                  <c:v>1392.0001220703111</c:v>
                </c:pt>
                <c:pt idx="5899">
                  <c:v>1360</c:v>
                </c:pt>
                <c:pt idx="5900">
                  <c:v>1327.3333740234311</c:v>
                </c:pt>
                <c:pt idx="5901">
                  <c:v>1299.6665954589841</c:v>
                </c:pt>
                <c:pt idx="5902">
                  <c:v>1276.0000610351519</c:v>
                </c:pt>
                <c:pt idx="5903">
                  <c:v>1251.9999694824169</c:v>
                </c:pt>
                <c:pt idx="5904">
                  <c:v>1231.9999694824169</c:v>
                </c:pt>
                <c:pt idx="5905">
                  <c:v>1211.9999694824169</c:v>
                </c:pt>
                <c:pt idx="5906">
                  <c:v>1188.0000305175749</c:v>
                </c:pt>
                <c:pt idx="5907">
                  <c:v>1167.5</c:v>
                </c:pt>
                <c:pt idx="5908">
                  <c:v>1148.0000305175749</c:v>
                </c:pt>
                <c:pt idx="5909">
                  <c:v>1128.4999847412089</c:v>
                </c:pt>
                <c:pt idx="5910">
                  <c:v>1108.0000305175749</c:v>
                </c:pt>
                <c:pt idx="5911">
                  <c:v>1084.0000152587841</c:v>
                </c:pt>
                <c:pt idx="5912">
                  <c:v>1071.0000610351519</c:v>
                </c:pt>
                <c:pt idx="5913">
                  <c:v>1159.6250152587841</c:v>
                </c:pt>
                <c:pt idx="5914">
                  <c:v>1282.8588867187441</c:v>
                </c:pt>
                <c:pt idx="5915">
                  <c:v>1291.5161132812489</c:v>
                </c:pt>
                <c:pt idx="5916">
                  <c:v>1335.3750610351519</c:v>
                </c:pt>
                <c:pt idx="5917">
                  <c:v>1429.375</c:v>
                </c:pt>
                <c:pt idx="5918">
                  <c:v>1508.116760253904</c:v>
                </c:pt>
                <c:pt idx="5919">
                  <c:v>1604.5332336425759</c:v>
                </c:pt>
                <c:pt idx="5920">
                  <c:v>1636.6000366210878</c:v>
                </c:pt>
                <c:pt idx="5921">
                  <c:v>1648.0000305175749</c:v>
                </c:pt>
                <c:pt idx="5922">
                  <c:v>1664.000091552728</c:v>
                </c:pt>
                <c:pt idx="5923">
                  <c:v>1676.799926757807</c:v>
                </c:pt>
                <c:pt idx="5924">
                  <c:v>1651.2001037597609</c:v>
                </c:pt>
                <c:pt idx="5925">
                  <c:v>1576.0000610351519</c:v>
                </c:pt>
                <c:pt idx="5926">
                  <c:v>1496.0000610351519</c:v>
                </c:pt>
                <c:pt idx="5927">
                  <c:v>1416.0000610351519</c:v>
                </c:pt>
                <c:pt idx="5928">
                  <c:v>1336.0000610351519</c:v>
                </c:pt>
                <c:pt idx="5929">
                  <c:v>1256.0000610351519</c:v>
                </c:pt>
                <c:pt idx="5930">
                  <c:v>1172.5</c:v>
                </c:pt>
                <c:pt idx="5931">
                  <c:v>1088.0000305175749</c:v>
                </c:pt>
                <c:pt idx="5932">
                  <c:v>1003.499984741208</c:v>
                </c:pt>
                <c:pt idx="5933">
                  <c:v>920</c:v>
                </c:pt>
                <c:pt idx="5934">
                  <c:v>840</c:v>
                </c:pt>
                <c:pt idx="5935">
                  <c:v>729.00001525878884</c:v>
                </c:pt>
                <c:pt idx="5936">
                  <c:v>780</c:v>
                </c:pt>
                <c:pt idx="5937">
                  <c:v>916.00006103515193</c:v>
                </c:pt>
                <c:pt idx="5938">
                  <c:v>1061.200027465816</c:v>
                </c:pt>
                <c:pt idx="5939">
                  <c:v>1291.4666748046811</c:v>
                </c:pt>
                <c:pt idx="5940">
                  <c:v>1519.5556640624961</c:v>
                </c:pt>
                <c:pt idx="5941">
                  <c:v>1634.177856445312</c:v>
                </c:pt>
                <c:pt idx="5942">
                  <c:v>1721.6000366210878</c:v>
                </c:pt>
                <c:pt idx="5943">
                  <c:v>1791.3333129882799</c:v>
                </c:pt>
                <c:pt idx="5944">
                  <c:v>1833.0667114257772</c:v>
                </c:pt>
                <c:pt idx="5945">
                  <c:v>1835.200042724608</c:v>
                </c:pt>
                <c:pt idx="5946">
                  <c:v>1785.4000854492169</c:v>
                </c:pt>
                <c:pt idx="5947">
                  <c:v>1694.1429138183503</c:v>
                </c:pt>
                <c:pt idx="5948">
                  <c:v>1578.8571166992158</c:v>
                </c:pt>
                <c:pt idx="5949">
                  <c:v>1470</c:v>
                </c:pt>
                <c:pt idx="5950">
                  <c:v>1380</c:v>
                </c:pt>
                <c:pt idx="5951">
                  <c:v>1292.0001220703111</c:v>
                </c:pt>
                <c:pt idx="5952">
                  <c:v>1200.5000305175749</c:v>
                </c:pt>
                <c:pt idx="5953">
                  <c:v>1108.5000610351519</c:v>
                </c:pt>
                <c:pt idx="5954">
                  <c:v>1016.0000610351519</c:v>
                </c:pt>
                <c:pt idx="5955">
                  <c:v>920</c:v>
                </c:pt>
                <c:pt idx="5956">
                  <c:v>824.00001525878395</c:v>
                </c:pt>
                <c:pt idx="5957">
                  <c:v>728.00003051757824</c:v>
                </c:pt>
                <c:pt idx="5958">
                  <c:v>632.00000762939453</c:v>
                </c:pt>
                <c:pt idx="5959">
                  <c:v>535.9999465942376</c:v>
                </c:pt>
                <c:pt idx="5960">
                  <c:v>559.72099304199241</c:v>
                </c:pt>
                <c:pt idx="5961">
                  <c:v>799.42192077636651</c:v>
                </c:pt>
                <c:pt idx="5962">
                  <c:v>1011.142883300776</c:v>
                </c:pt>
                <c:pt idx="5963">
                  <c:v>1195.4642486572232</c:v>
                </c:pt>
                <c:pt idx="5964">
                  <c:v>1311.7500305175749</c:v>
                </c:pt>
                <c:pt idx="5965">
                  <c:v>1428.0000305175749</c:v>
                </c:pt>
                <c:pt idx="5966">
                  <c:v>1540.3750610351519</c:v>
                </c:pt>
                <c:pt idx="5967">
                  <c:v>1618.6964416503829</c:v>
                </c:pt>
                <c:pt idx="5968">
                  <c:v>1650.2619934082009</c:v>
                </c:pt>
                <c:pt idx="5969">
                  <c:v>1658.3334350585903</c:v>
                </c:pt>
                <c:pt idx="5970">
                  <c:v>1642.5833129882799</c:v>
                </c:pt>
                <c:pt idx="5971">
                  <c:v>1533.7046813964801</c:v>
                </c:pt>
                <c:pt idx="5972">
                  <c:v>1386.545410156248</c:v>
                </c:pt>
                <c:pt idx="5973">
                  <c:v>1290.9231567382801</c:v>
                </c:pt>
                <c:pt idx="5974">
                  <c:v>1243.5769653320249</c:v>
                </c:pt>
                <c:pt idx="5975">
                  <c:v>1191.6666412353431</c:v>
                </c:pt>
                <c:pt idx="5976">
                  <c:v>1135.8334350585903</c:v>
                </c:pt>
                <c:pt idx="5977">
                  <c:v>1103.9999389648399</c:v>
                </c:pt>
                <c:pt idx="5978">
                  <c:v>1088.0000305175749</c:v>
                </c:pt>
                <c:pt idx="5979">
                  <c:v>1067.9999542236319</c:v>
                </c:pt>
                <c:pt idx="5980">
                  <c:v>1048.0000305175749</c:v>
                </c:pt>
                <c:pt idx="5981">
                  <c:v>1031.9999694824169</c:v>
                </c:pt>
                <c:pt idx="5982">
                  <c:v>1012.6667022705039</c:v>
                </c:pt>
                <c:pt idx="5983">
                  <c:v>990.66665649413528</c:v>
                </c:pt>
                <c:pt idx="5984">
                  <c:v>981.33338928222406</c:v>
                </c:pt>
                <c:pt idx="5985">
                  <c:v>990.33332824706451</c:v>
                </c:pt>
                <c:pt idx="5986">
                  <c:v>1011.9999694824154</c:v>
                </c:pt>
                <c:pt idx="5987">
                  <c:v>1036.0000610351519</c:v>
                </c:pt>
                <c:pt idx="5988">
                  <c:v>1058.0000305175749</c:v>
                </c:pt>
                <c:pt idx="5989">
                  <c:v>1065.9999847412089</c:v>
                </c:pt>
                <c:pt idx="5990">
                  <c:v>1060</c:v>
                </c:pt>
                <c:pt idx="5991">
                  <c:v>1052.0000457763599</c:v>
                </c:pt>
                <c:pt idx="5992">
                  <c:v>1044.0000152587841</c:v>
                </c:pt>
                <c:pt idx="5993">
                  <c:v>1035.9999847412089</c:v>
                </c:pt>
                <c:pt idx="5994">
                  <c:v>1028.0000305175749</c:v>
                </c:pt>
                <c:pt idx="5995">
                  <c:v>1024.0000152587841</c:v>
                </c:pt>
                <c:pt idx="5996">
                  <c:v>1020</c:v>
                </c:pt>
                <c:pt idx="5997">
                  <c:v>1012.0000457763605</c:v>
                </c:pt>
                <c:pt idx="5998">
                  <c:v>1000</c:v>
                </c:pt>
                <c:pt idx="5999">
                  <c:v>988.00003051757676</c:v>
                </c:pt>
                <c:pt idx="6000">
                  <c:v>983.00003051757676</c:v>
                </c:pt>
                <c:pt idx="6001">
                  <c:v>950.9999847412081</c:v>
                </c:pt>
                <c:pt idx="6002">
                  <c:v>891.99996948241539</c:v>
                </c:pt>
                <c:pt idx="6003">
                  <c:v>831.99996948241539</c:v>
                </c:pt>
                <c:pt idx="6004">
                  <c:v>771.99996948242108</c:v>
                </c:pt>
                <c:pt idx="6005">
                  <c:v>716.00006103515602</c:v>
                </c:pt>
                <c:pt idx="6006">
                  <c:v>660</c:v>
                </c:pt>
                <c:pt idx="6007">
                  <c:v>597.71430969238293</c:v>
                </c:pt>
                <c:pt idx="6008">
                  <c:v>611.73572540283203</c:v>
                </c:pt>
                <c:pt idx="6009">
                  <c:v>718.0500030517577</c:v>
                </c:pt>
                <c:pt idx="6010">
                  <c:v>859.27780151366471</c:v>
                </c:pt>
                <c:pt idx="6011">
                  <c:v>1056.8888854980401</c:v>
                </c:pt>
                <c:pt idx="6012">
                  <c:v>1173.6410522460878</c:v>
                </c:pt>
                <c:pt idx="6013">
                  <c:v>1234.8923492431591</c:v>
                </c:pt>
                <c:pt idx="6014">
                  <c:v>1304.000091552728</c:v>
                </c:pt>
                <c:pt idx="6015">
                  <c:v>1377.3715209960878</c:v>
                </c:pt>
                <c:pt idx="6016">
                  <c:v>1435.928649902336</c:v>
                </c:pt>
                <c:pt idx="6017">
                  <c:v>1463.5000610351519</c:v>
                </c:pt>
                <c:pt idx="6018">
                  <c:v>1462.0001220703111</c:v>
                </c:pt>
                <c:pt idx="6019">
                  <c:v>1440</c:v>
                </c:pt>
                <c:pt idx="6020">
                  <c:v>1351.5556335449201</c:v>
                </c:pt>
                <c:pt idx="6021">
                  <c:v>1260.4444885253829</c:v>
                </c:pt>
                <c:pt idx="6022">
                  <c:v>1184.0000152587841</c:v>
                </c:pt>
                <c:pt idx="6023">
                  <c:v>1104.0000152587841</c:v>
                </c:pt>
                <c:pt idx="6024">
                  <c:v>1026.0000610351519</c:v>
                </c:pt>
                <c:pt idx="6025">
                  <c:v>960</c:v>
                </c:pt>
                <c:pt idx="6026">
                  <c:v>896.00006103515193</c:v>
                </c:pt>
                <c:pt idx="6027">
                  <c:v>835.50003051757676</c:v>
                </c:pt>
                <c:pt idx="6028">
                  <c:v>776.00006103515602</c:v>
                </c:pt>
                <c:pt idx="6029">
                  <c:v>716.50001525878884</c:v>
                </c:pt>
                <c:pt idx="6030">
                  <c:v>656.00006103515602</c:v>
                </c:pt>
                <c:pt idx="6031">
                  <c:v>592.00000762939453</c:v>
                </c:pt>
                <c:pt idx="6032">
                  <c:v>614.93179321289051</c:v>
                </c:pt>
                <c:pt idx="6033">
                  <c:v>671.72035217285156</c:v>
                </c:pt>
                <c:pt idx="6034">
                  <c:v>720.62057495117199</c:v>
                </c:pt>
                <c:pt idx="6035">
                  <c:v>852.92724609374307</c:v>
                </c:pt>
                <c:pt idx="6036">
                  <c:v>979.60006713866403</c:v>
                </c:pt>
                <c:pt idx="6037">
                  <c:v>1077.9500579833932</c:v>
                </c:pt>
                <c:pt idx="6038">
                  <c:v>1158.159103393552</c:v>
                </c:pt>
                <c:pt idx="6039">
                  <c:v>1209.2784118652319</c:v>
                </c:pt>
                <c:pt idx="6040">
                  <c:v>1274.7624969482399</c:v>
                </c:pt>
                <c:pt idx="6041">
                  <c:v>1351.3577270507762</c:v>
                </c:pt>
                <c:pt idx="6042">
                  <c:v>1308.225708007808</c:v>
                </c:pt>
                <c:pt idx="6043">
                  <c:v>1245.4666900634729</c:v>
                </c:pt>
                <c:pt idx="6044">
                  <c:v>1172.3999786376878</c:v>
                </c:pt>
                <c:pt idx="6045">
                  <c:v>1092.600021362304</c:v>
                </c:pt>
                <c:pt idx="6046">
                  <c:v>1015.999984741208</c:v>
                </c:pt>
                <c:pt idx="6047">
                  <c:v>935.9999847412081</c:v>
                </c:pt>
                <c:pt idx="6048">
                  <c:v>860</c:v>
                </c:pt>
                <c:pt idx="6049">
                  <c:v>784.00001525878884</c:v>
                </c:pt>
                <c:pt idx="6050">
                  <c:v>704.00001525878884</c:v>
                </c:pt>
                <c:pt idx="6051">
                  <c:v>624.00001525878884</c:v>
                </c:pt>
                <c:pt idx="6052">
                  <c:v>540</c:v>
                </c:pt>
                <c:pt idx="6053">
                  <c:v>456.00002288818314</c:v>
                </c:pt>
                <c:pt idx="6054">
                  <c:v>376.00002288818314</c:v>
                </c:pt>
                <c:pt idx="6055">
                  <c:v>296.00000381469681</c:v>
                </c:pt>
                <c:pt idx="6056">
                  <c:v>287.29032516479424</c:v>
                </c:pt>
                <c:pt idx="6057">
                  <c:v>475.07331848144446</c:v>
                </c:pt>
                <c:pt idx="6058">
                  <c:v>691.38641357421841</c:v>
                </c:pt>
                <c:pt idx="6059">
                  <c:v>919.87503051757676</c:v>
                </c:pt>
                <c:pt idx="6060">
                  <c:v>1065.625</c:v>
                </c:pt>
                <c:pt idx="6061">
                  <c:v>1170.9166717529295</c:v>
                </c:pt>
                <c:pt idx="6062">
                  <c:v>1276.2777709960881</c:v>
                </c:pt>
                <c:pt idx="6063">
                  <c:v>1367.9191589355441</c:v>
                </c:pt>
                <c:pt idx="6064">
                  <c:v>1455.272827148432</c:v>
                </c:pt>
                <c:pt idx="6065">
                  <c:v>1483.7483215331999</c:v>
                </c:pt>
                <c:pt idx="6066">
                  <c:v>1431.2307739257772</c:v>
                </c:pt>
                <c:pt idx="6067">
                  <c:v>1347.9560852050727</c:v>
                </c:pt>
                <c:pt idx="6068">
                  <c:v>1224.000091552728</c:v>
                </c:pt>
                <c:pt idx="6069">
                  <c:v>1096.4286041259761</c:v>
                </c:pt>
                <c:pt idx="6070">
                  <c:v>980</c:v>
                </c:pt>
                <c:pt idx="6071">
                  <c:v>860</c:v>
                </c:pt>
                <c:pt idx="6072">
                  <c:v>742.5</c:v>
                </c:pt>
                <c:pt idx="6073">
                  <c:v>636.50001525878884</c:v>
                </c:pt>
                <c:pt idx="6074">
                  <c:v>528.00003051757835</c:v>
                </c:pt>
                <c:pt idx="6075">
                  <c:v>415.99998474121008</c:v>
                </c:pt>
                <c:pt idx="6076">
                  <c:v>304.00001525878855</c:v>
                </c:pt>
                <c:pt idx="6077">
                  <c:v>192.00000762939439</c:v>
                </c:pt>
                <c:pt idx="6078">
                  <c:v>0</c:v>
                </c:pt>
                <c:pt idx="6079">
                  <c:v>0</c:v>
                </c:pt>
                <c:pt idx="6080">
                  <c:v>0</c:v>
                </c:pt>
                <c:pt idx="6081">
                  <c:v>207.609748840332</c:v>
                </c:pt>
                <c:pt idx="6082">
                  <c:v>404.00001525878849</c:v>
                </c:pt>
                <c:pt idx="6083">
                  <c:v>588.00003051757835</c:v>
                </c:pt>
                <c:pt idx="6084">
                  <c:v>769.3333435058596</c:v>
                </c:pt>
                <c:pt idx="6085">
                  <c:v>937.66670227050395</c:v>
                </c:pt>
                <c:pt idx="6086">
                  <c:v>1059.857177734368</c:v>
                </c:pt>
                <c:pt idx="6087">
                  <c:v>1125.476150512688</c:v>
                </c:pt>
                <c:pt idx="6088">
                  <c:v>1148.5128021240162</c:v>
                </c:pt>
                <c:pt idx="6089">
                  <c:v>1132.699356079095</c:v>
                </c:pt>
                <c:pt idx="6090">
                  <c:v>1078.5795593261689</c:v>
                </c:pt>
                <c:pt idx="6091">
                  <c:v>953.31253051757642</c:v>
                </c:pt>
                <c:pt idx="6092">
                  <c:v>800.06256103515148</c:v>
                </c:pt>
                <c:pt idx="6093">
                  <c:v>682.60002136230401</c:v>
                </c:pt>
                <c:pt idx="6094">
                  <c:v>612.40001678466717</c:v>
                </c:pt>
                <c:pt idx="6095">
                  <c:v>536.25003814697243</c:v>
                </c:pt>
                <c:pt idx="6096">
                  <c:v>457.75001525878849</c:v>
                </c:pt>
                <c:pt idx="6097">
                  <c:v>399.25003051757739</c:v>
                </c:pt>
                <c:pt idx="6098">
                  <c:v>347.25002288818314</c:v>
                </c:pt>
                <c:pt idx="6099">
                  <c:v>296.00000381469681</c:v>
                </c:pt>
                <c:pt idx="6100">
                  <c:v>248.0000114440912</c:v>
                </c:pt>
                <c:pt idx="6101">
                  <c:v>196.00000381469681</c:v>
                </c:pt>
                <c:pt idx="6102">
                  <c:v>0</c:v>
                </c:pt>
                <c:pt idx="6103">
                  <c:v>0</c:v>
                </c:pt>
                <c:pt idx="6104">
                  <c:v>0</c:v>
                </c:pt>
                <c:pt idx="6105">
                  <c:v>302.30556488037041</c:v>
                </c:pt>
                <c:pt idx="6106">
                  <c:v>522.73017883300713</c:v>
                </c:pt>
                <c:pt idx="6107">
                  <c:v>762.51434326171852</c:v>
                </c:pt>
                <c:pt idx="6108">
                  <c:v>948.65455627440792</c:v>
                </c:pt>
                <c:pt idx="6109">
                  <c:v>1120.170516967768</c:v>
                </c:pt>
                <c:pt idx="6110">
                  <c:v>1283.5568237304649</c:v>
                </c:pt>
                <c:pt idx="6111">
                  <c:v>1392.018280029296</c:v>
                </c:pt>
                <c:pt idx="6112">
                  <c:v>1442.747497558591</c:v>
                </c:pt>
                <c:pt idx="6113">
                  <c:v>1465.9527587890561</c:v>
                </c:pt>
                <c:pt idx="6114">
                  <c:v>1431.6000366210878</c:v>
                </c:pt>
                <c:pt idx="6115">
                  <c:v>1292.8500366210878</c:v>
                </c:pt>
                <c:pt idx="6116">
                  <c:v>1130.1499938964798</c:v>
                </c:pt>
                <c:pt idx="6117">
                  <c:v>1022.42851257324</c:v>
                </c:pt>
                <c:pt idx="6118">
                  <c:v>967.57141113280795</c:v>
                </c:pt>
                <c:pt idx="6119">
                  <c:v>907.83332824706451</c:v>
                </c:pt>
                <c:pt idx="6120">
                  <c:v>847.66662597656</c:v>
                </c:pt>
                <c:pt idx="6121">
                  <c:v>791.99996948242108</c:v>
                </c:pt>
                <c:pt idx="6122">
                  <c:v>740.0000762939444</c:v>
                </c:pt>
                <c:pt idx="6123">
                  <c:v>684.00001525878884</c:v>
                </c:pt>
                <c:pt idx="6124">
                  <c:v>631.99996948242108</c:v>
                </c:pt>
                <c:pt idx="6125">
                  <c:v>580</c:v>
                </c:pt>
                <c:pt idx="6126">
                  <c:v>524.00001525878884</c:v>
                </c:pt>
                <c:pt idx="6127">
                  <c:v>467.99999237060462</c:v>
                </c:pt>
                <c:pt idx="6128">
                  <c:v>484.51850891113247</c:v>
                </c:pt>
                <c:pt idx="6129">
                  <c:v>585.84514617919922</c:v>
                </c:pt>
                <c:pt idx="6130">
                  <c:v>660.76141357421841</c:v>
                </c:pt>
                <c:pt idx="6131">
                  <c:v>773.87504577636685</c:v>
                </c:pt>
                <c:pt idx="6132">
                  <c:v>880</c:v>
                </c:pt>
                <c:pt idx="6133">
                  <c:v>976.00006103515193</c:v>
                </c:pt>
                <c:pt idx="6134">
                  <c:v>1069.0833282470624</c:v>
                </c:pt>
                <c:pt idx="6135">
                  <c:v>1155.1167297363279</c:v>
                </c:pt>
                <c:pt idx="6136">
                  <c:v>1200.8000183105432</c:v>
                </c:pt>
                <c:pt idx="6137">
                  <c:v>1164.0000152587841</c:v>
                </c:pt>
                <c:pt idx="6138">
                  <c:v>1124.0000152587841</c:v>
                </c:pt>
                <c:pt idx="6139">
                  <c:v>1072.6154327392558</c:v>
                </c:pt>
                <c:pt idx="6140">
                  <c:v>980.38467407226403</c:v>
                </c:pt>
                <c:pt idx="6141">
                  <c:v>936.00006103515193</c:v>
                </c:pt>
                <c:pt idx="6142">
                  <c:v>920</c:v>
                </c:pt>
                <c:pt idx="6143">
                  <c:v>904.00001525878395</c:v>
                </c:pt>
                <c:pt idx="6144">
                  <c:v>887.99995422363236</c:v>
                </c:pt>
                <c:pt idx="6145">
                  <c:v>878.66668701171159</c:v>
                </c:pt>
                <c:pt idx="6146">
                  <c:v>875.8333587646481</c:v>
                </c:pt>
                <c:pt idx="6147">
                  <c:v>872.00004577636037</c:v>
                </c:pt>
                <c:pt idx="6148">
                  <c:v>868.00003051757676</c:v>
                </c:pt>
                <c:pt idx="6149">
                  <c:v>864.00001525878395</c:v>
                </c:pt>
                <c:pt idx="6150">
                  <c:v>860.40000915527207</c:v>
                </c:pt>
                <c:pt idx="6151">
                  <c:v>853.97499084471997</c:v>
                </c:pt>
                <c:pt idx="6152">
                  <c:v>879.62501525878395</c:v>
                </c:pt>
                <c:pt idx="6153">
                  <c:v>992.41668701171159</c:v>
                </c:pt>
                <c:pt idx="6154">
                  <c:v>1106.25</c:v>
                </c:pt>
                <c:pt idx="6155">
                  <c:v>1168.0000305175749</c:v>
                </c:pt>
                <c:pt idx="6156">
                  <c:v>1219.6334075927678</c:v>
                </c:pt>
                <c:pt idx="6157">
                  <c:v>1280.200042724608</c:v>
                </c:pt>
                <c:pt idx="6158">
                  <c:v>1330</c:v>
                </c:pt>
                <c:pt idx="6159">
                  <c:v>1374.8001098632801</c:v>
                </c:pt>
                <c:pt idx="6160">
                  <c:v>1400.3428649902321</c:v>
                </c:pt>
                <c:pt idx="6161">
                  <c:v>1379.76623535156</c:v>
                </c:pt>
                <c:pt idx="6162">
                  <c:v>1381.840820312495</c:v>
                </c:pt>
                <c:pt idx="6163">
                  <c:v>1371.8864440917912</c:v>
                </c:pt>
                <c:pt idx="6164">
                  <c:v>1311.0302734374959</c:v>
                </c:pt>
                <c:pt idx="6165">
                  <c:v>1256.3333892822241</c:v>
                </c:pt>
                <c:pt idx="6166">
                  <c:v>1204.0000152587841</c:v>
                </c:pt>
                <c:pt idx="6167">
                  <c:v>1147.9999542236319</c:v>
                </c:pt>
                <c:pt idx="6168">
                  <c:v>1096.0000610351519</c:v>
                </c:pt>
                <c:pt idx="6169">
                  <c:v>1044.0000152587841</c:v>
                </c:pt>
                <c:pt idx="6170">
                  <c:v>988.00003051757676</c:v>
                </c:pt>
                <c:pt idx="6171">
                  <c:v>931.99996948241539</c:v>
                </c:pt>
                <c:pt idx="6172">
                  <c:v>876.00006103515193</c:v>
                </c:pt>
                <c:pt idx="6173">
                  <c:v>824.00001525878395</c:v>
                </c:pt>
                <c:pt idx="6174">
                  <c:v>771.99996948242108</c:v>
                </c:pt>
                <c:pt idx="6175">
                  <c:v>716.00006103515602</c:v>
                </c:pt>
                <c:pt idx="6176">
                  <c:v>697.00004577636685</c:v>
                </c:pt>
                <c:pt idx="6177">
                  <c:v>815.9999847412081</c:v>
                </c:pt>
                <c:pt idx="6178">
                  <c:v>944.00001525878395</c:v>
                </c:pt>
                <c:pt idx="6179">
                  <c:v>1090</c:v>
                </c:pt>
                <c:pt idx="6180">
                  <c:v>1128.0000305175749</c:v>
                </c:pt>
                <c:pt idx="6181">
                  <c:v>1111.9999694824169</c:v>
                </c:pt>
                <c:pt idx="6182">
                  <c:v>1107.8750610351519</c:v>
                </c:pt>
                <c:pt idx="6183">
                  <c:v>1160</c:v>
                </c:pt>
                <c:pt idx="6184">
                  <c:v>1213.8750457763599</c:v>
                </c:pt>
                <c:pt idx="6185">
                  <c:v>1249.0000152587841</c:v>
                </c:pt>
                <c:pt idx="6186">
                  <c:v>1221.4318847656252</c:v>
                </c:pt>
                <c:pt idx="6187">
                  <c:v>1169.8181915283199</c:v>
                </c:pt>
                <c:pt idx="6188">
                  <c:v>1111.9999694824169</c:v>
                </c:pt>
                <c:pt idx="6189">
                  <c:v>1048.0000305175749</c:v>
                </c:pt>
                <c:pt idx="6190">
                  <c:v>984.00001525878395</c:v>
                </c:pt>
                <c:pt idx="6191">
                  <c:v>919.50004577636037</c:v>
                </c:pt>
                <c:pt idx="6192">
                  <c:v>859.50004577636037</c:v>
                </c:pt>
                <c:pt idx="6193">
                  <c:v>803.4999847412081</c:v>
                </c:pt>
                <c:pt idx="6194">
                  <c:v>751.50001525878884</c:v>
                </c:pt>
                <c:pt idx="6195">
                  <c:v>704.00001525878884</c:v>
                </c:pt>
                <c:pt idx="6196">
                  <c:v>652.5</c:v>
                </c:pt>
                <c:pt idx="6197">
                  <c:v>600</c:v>
                </c:pt>
                <c:pt idx="6198">
                  <c:v>548.45455169677678</c:v>
                </c:pt>
                <c:pt idx="6199">
                  <c:v>492.42046356201121</c:v>
                </c:pt>
                <c:pt idx="6200">
                  <c:v>507.5</c:v>
                </c:pt>
                <c:pt idx="6201">
                  <c:v>677.02499389648347</c:v>
                </c:pt>
                <c:pt idx="6202">
                  <c:v>867.74291992187204</c:v>
                </c:pt>
                <c:pt idx="6203">
                  <c:v>1062.4821472167912</c:v>
                </c:pt>
                <c:pt idx="6204">
                  <c:v>1191.4375305175759</c:v>
                </c:pt>
                <c:pt idx="6205">
                  <c:v>1296.0000610351519</c:v>
                </c:pt>
                <c:pt idx="6206">
                  <c:v>1412.020874023432</c:v>
                </c:pt>
                <c:pt idx="6207">
                  <c:v>1458.9460754394481</c:v>
                </c:pt>
                <c:pt idx="6208">
                  <c:v>1425.701293945312</c:v>
                </c:pt>
                <c:pt idx="6209">
                  <c:v>1338.7692260742158</c:v>
                </c:pt>
                <c:pt idx="6210">
                  <c:v>1260.2500152587841</c:v>
                </c:pt>
                <c:pt idx="6211">
                  <c:v>1193.607177734368</c:v>
                </c:pt>
                <c:pt idx="6212">
                  <c:v>1102.4761962890559</c:v>
                </c:pt>
                <c:pt idx="6213">
                  <c:v>1023.4666442871035</c:v>
                </c:pt>
                <c:pt idx="6214">
                  <c:v>955.20004272460801</c:v>
                </c:pt>
                <c:pt idx="6215">
                  <c:v>887.99995422363236</c:v>
                </c:pt>
                <c:pt idx="6216">
                  <c:v>824.00001525878395</c:v>
                </c:pt>
                <c:pt idx="6217">
                  <c:v>760.0000762939444</c:v>
                </c:pt>
                <c:pt idx="6218">
                  <c:v>692.5</c:v>
                </c:pt>
                <c:pt idx="6219">
                  <c:v>624.50000762939453</c:v>
                </c:pt>
                <c:pt idx="6220">
                  <c:v>555.9999847412106</c:v>
                </c:pt>
                <c:pt idx="6221">
                  <c:v>484.00001525878849</c:v>
                </c:pt>
                <c:pt idx="6222">
                  <c:v>415.07141113281205</c:v>
                </c:pt>
                <c:pt idx="6223">
                  <c:v>345.67859649658135</c:v>
                </c:pt>
                <c:pt idx="6224">
                  <c:v>320.41667938232399</c:v>
                </c:pt>
                <c:pt idx="6225">
                  <c:v>345.08335113525362</c:v>
                </c:pt>
                <c:pt idx="6226">
                  <c:v>374.24999237060484</c:v>
                </c:pt>
                <c:pt idx="6227">
                  <c:v>432.5</c:v>
                </c:pt>
                <c:pt idx="6228">
                  <c:v>464.00001525878849</c:v>
                </c:pt>
                <c:pt idx="6229">
                  <c:v>480</c:v>
                </c:pt>
                <c:pt idx="6230">
                  <c:v>506.99996948242159</c:v>
                </c:pt>
                <c:pt idx="6231">
                  <c:v>540</c:v>
                </c:pt>
                <c:pt idx="6232">
                  <c:v>564.00001525878884</c:v>
                </c:pt>
                <c:pt idx="6233">
                  <c:v>580</c:v>
                </c:pt>
                <c:pt idx="6234">
                  <c:v>547.99999237060524</c:v>
                </c:pt>
                <c:pt idx="6235">
                  <c:v>507.99999237060462</c:v>
                </c:pt>
                <c:pt idx="6236">
                  <c:v>467.99999237060462</c:v>
                </c:pt>
                <c:pt idx="6237">
                  <c:v>458.99997711181595</c:v>
                </c:pt>
                <c:pt idx="6238">
                  <c:v>504.00001525878849</c:v>
                </c:pt>
                <c:pt idx="6239">
                  <c:v>535.9999847412106</c:v>
                </c:pt>
                <c:pt idx="6240">
                  <c:v>574.00001525878884</c:v>
                </c:pt>
                <c:pt idx="6241">
                  <c:v>600</c:v>
                </c:pt>
                <c:pt idx="6242">
                  <c:v>615.9999847412106</c:v>
                </c:pt>
                <c:pt idx="6243">
                  <c:v>635.50003051757835</c:v>
                </c:pt>
                <c:pt idx="6244">
                  <c:v>656.00006103515602</c:v>
                </c:pt>
                <c:pt idx="6245">
                  <c:v>676.00006103515602</c:v>
                </c:pt>
                <c:pt idx="6246">
                  <c:v>696.25</c:v>
                </c:pt>
                <c:pt idx="6247">
                  <c:v>713.75</c:v>
                </c:pt>
                <c:pt idx="6248">
                  <c:v>750.34210205078034</c:v>
                </c:pt>
                <c:pt idx="6249">
                  <c:v>802.0149993896481</c:v>
                </c:pt>
                <c:pt idx="6250">
                  <c:v>917.80960083007199</c:v>
                </c:pt>
                <c:pt idx="6251">
                  <c:v>1066.1110687255839</c:v>
                </c:pt>
                <c:pt idx="6252">
                  <c:v>1103.1452941894479</c:v>
                </c:pt>
                <c:pt idx="6253">
                  <c:v>1141.6484069824151</c:v>
                </c:pt>
                <c:pt idx="6254">
                  <c:v>1178.3377075195278</c:v>
                </c:pt>
                <c:pt idx="6255">
                  <c:v>1186.8051910400329</c:v>
                </c:pt>
                <c:pt idx="6256">
                  <c:v>1160.9523773193278</c:v>
                </c:pt>
                <c:pt idx="6257">
                  <c:v>1133.333358764648</c:v>
                </c:pt>
                <c:pt idx="6258">
                  <c:v>1111.9999694824169</c:v>
                </c:pt>
                <c:pt idx="6259">
                  <c:v>1080.9999847412089</c:v>
                </c:pt>
                <c:pt idx="6260">
                  <c:v>1044.0000152587841</c:v>
                </c:pt>
                <c:pt idx="6261">
                  <c:v>1004.0000152587839</c:v>
                </c:pt>
                <c:pt idx="6262">
                  <c:v>964.00001525878395</c:v>
                </c:pt>
                <c:pt idx="6263">
                  <c:v>924.00001525878395</c:v>
                </c:pt>
                <c:pt idx="6264">
                  <c:v>880.9999847412081</c:v>
                </c:pt>
                <c:pt idx="6265">
                  <c:v>832.5</c:v>
                </c:pt>
                <c:pt idx="6266">
                  <c:v>780.50003051757824</c:v>
                </c:pt>
                <c:pt idx="6267">
                  <c:v>724.00001525878884</c:v>
                </c:pt>
                <c:pt idx="6268">
                  <c:v>668.00003051757824</c:v>
                </c:pt>
                <c:pt idx="6269">
                  <c:v>0</c:v>
                </c:pt>
                <c:pt idx="6270">
                  <c:v>0</c:v>
                </c:pt>
                <c:pt idx="6271">
                  <c:v>0</c:v>
                </c:pt>
                <c:pt idx="6272">
                  <c:v>0</c:v>
                </c:pt>
                <c:pt idx="6273">
                  <c:v>0</c:v>
                </c:pt>
                <c:pt idx="6274">
                  <c:v>0</c:v>
                </c:pt>
                <c:pt idx="6275">
                  <c:v>0</c:v>
                </c:pt>
                <c:pt idx="6276">
                  <c:v>699.28573608398392</c:v>
                </c:pt>
                <c:pt idx="6277">
                  <c:v>904.69047546386446</c:v>
                </c:pt>
                <c:pt idx="6278">
                  <c:v>1009.401931762688</c:v>
                </c:pt>
                <c:pt idx="6279">
                  <c:v>1076.431427001952</c:v>
                </c:pt>
                <c:pt idx="6280">
                  <c:v>1137.555618286128</c:v>
                </c:pt>
                <c:pt idx="6281">
                  <c:v>1157.555618286128</c:v>
                </c:pt>
                <c:pt idx="6282">
                  <c:v>1137.0793914794879</c:v>
                </c:pt>
                <c:pt idx="6283">
                  <c:v>1075.1428985595667</c:v>
                </c:pt>
                <c:pt idx="6284">
                  <c:v>1011.9999694824154</c:v>
                </c:pt>
                <c:pt idx="6285">
                  <c:v>956.00006103515193</c:v>
                </c:pt>
                <c:pt idx="6286">
                  <c:v>896.50001525878395</c:v>
                </c:pt>
                <c:pt idx="6287">
                  <c:v>836.00006103515193</c:v>
                </c:pt>
                <c:pt idx="6288">
                  <c:v>776.00006103515602</c:v>
                </c:pt>
                <c:pt idx="6289">
                  <c:v>716.00006103515602</c:v>
                </c:pt>
                <c:pt idx="6290">
                  <c:v>655.9999847412106</c:v>
                </c:pt>
                <c:pt idx="6291">
                  <c:v>0</c:v>
                </c:pt>
                <c:pt idx="6292">
                  <c:v>0</c:v>
                </c:pt>
                <c:pt idx="6293">
                  <c:v>0</c:v>
                </c:pt>
                <c:pt idx="6294">
                  <c:v>0</c:v>
                </c:pt>
                <c:pt idx="6295">
                  <c:v>0</c:v>
                </c:pt>
                <c:pt idx="6296">
                  <c:v>0</c:v>
                </c:pt>
                <c:pt idx="6297">
                  <c:v>0</c:v>
                </c:pt>
                <c:pt idx="6298">
                  <c:v>0</c:v>
                </c:pt>
                <c:pt idx="6299">
                  <c:v>734.97917175292957</c:v>
                </c:pt>
                <c:pt idx="6300">
                  <c:v>845.33332824706451</c:v>
                </c:pt>
                <c:pt idx="6301">
                  <c:v>912.00004577636037</c:v>
                </c:pt>
                <c:pt idx="6302">
                  <c:v>992.00004577636037</c:v>
                </c:pt>
                <c:pt idx="6303">
                  <c:v>1082.3125457763599</c:v>
                </c:pt>
                <c:pt idx="6304">
                  <c:v>1173.2707977294881</c:v>
                </c:pt>
                <c:pt idx="6305">
                  <c:v>1166.0595703124959</c:v>
                </c:pt>
                <c:pt idx="6306">
                  <c:v>1079.857177734368</c:v>
                </c:pt>
                <c:pt idx="6307">
                  <c:v>982.50007629394406</c:v>
                </c:pt>
                <c:pt idx="6308">
                  <c:v>919.99992370604809</c:v>
                </c:pt>
                <c:pt idx="6309">
                  <c:v>872.00004577636037</c:v>
                </c:pt>
                <c:pt idx="6310">
                  <c:v>820</c:v>
                </c:pt>
                <c:pt idx="6311">
                  <c:v>768.00003051757824</c:v>
                </c:pt>
                <c:pt idx="6312">
                  <c:v>720</c:v>
                </c:pt>
                <c:pt idx="6313">
                  <c:v>671.99996948242108</c:v>
                </c:pt>
                <c:pt idx="6314">
                  <c:v>0</c:v>
                </c:pt>
                <c:pt idx="6315">
                  <c:v>0</c:v>
                </c:pt>
                <c:pt idx="6316">
                  <c:v>0</c:v>
                </c:pt>
                <c:pt idx="6317">
                  <c:v>0</c:v>
                </c:pt>
                <c:pt idx="6318">
                  <c:v>0</c:v>
                </c:pt>
                <c:pt idx="6319">
                  <c:v>0</c:v>
                </c:pt>
                <c:pt idx="6320">
                  <c:v>0</c:v>
                </c:pt>
                <c:pt idx="6321">
                  <c:v>0</c:v>
                </c:pt>
                <c:pt idx="6322">
                  <c:v>683.62846374511673</c:v>
                </c:pt>
                <c:pt idx="6323">
                  <c:v>803.40438842772801</c:v>
                </c:pt>
                <c:pt idx="6324">
                  <c:v>971.19644165038449</c:v>
                </c:pt>
                <c:pt idx="6325">
                  <c:v>1148.9286041259761</c:v>
                </c:pt>
                <c:pt idx="6326">
                  <c:v>1278.153839111327</c:v>
                </c:pt>
                <c:pt idx="6327">
                  <c:v>1336.0279846191359</c:v>
                </c:pt>
                <c:pt idx="6328">
                  <c:v>1361.1514282226547</c:v>
                </c:pt>
                <c:pt idx="6329">
                  <c:v>1346.500091552728</c:v>
                </c:pt>
                <c:pt idx="6330">
                  <c:v>1307.966766357416</c:v>
                </c:pt>
                <c:pt idx="6331">
                  <c:v>1229.1999816894479</c:v>
                </c:pt>
                <c:pt idx="6332">
                  <c:v>1135.9999847412089</c:v>
                </c:pt>
                <c:pt idx="6333">
                  <c:v>1055.9999847412089</c:v>
                </c:pt>
                <c:pt idx="6334">
                  <c:v>971.99996948241539</c:v>
                </c:pt>
                <c:pt idx="6335">
                  <c:v>888.00003051757676</c:v>
                </c:pt>
                <c:pt idx="6336">
                  <c:v>808.00003051757676</c:v>
                </c:pt>
                <c:pt idx="6337">
                  <c:v>731.99996948242108</c:v>
                </c:pt>
                <c:pt idx="6338">
                  <c:v>655.9999847412106</c:v>
                </c:pt>
                <c:pt idx="6339">
                  <c:v>0</c:v>
                </c:pt>
                <c:pt idx="6340">
                  <c:v>0</c:v>
                </c:pt>
                <c:pt idx="6341">
                  <c:v>0</c:v>
                </c:pt>
                <c:pt idx="6342">
                  <c:v>0</c:v>
                </c:pt>
                <c:pt idx="6343">
                  <c:v>0</c:v>
                </c:pt>
                <c:pt idx="6344">
                  <c:v>0</c:v>
                </c:pt>
                <c:pt idx="6345">
                  <c:v>0</c:v>
                </c:pt>
                <c:pt idx="6346">
                  <c:v>0</c:v>
                </c:pt>
                <c:pt idx="6347">
                  <c:v>643.46672058105446</c:v>
                </c:pt>
                <c:pt idx="6348">
                  <c:v>771.08337402343739</c:v>
                </c:pt>
                <c:pt idx="6349">
                  <c:v>912.45002746581542</c:v>
                </c:pt>
                <c:pt idx="6350">
                  <c:v>1038.7999725341758</c:v>
                </c:pt>
                <c:pt idx="6351">
                  <c:v>1116.181793212887</c:v>
                </c:pt>
                <c:pt idx="6352">
                  <c:v>1162.818222045895</c:v>
                </c:pt>
                <c:pt idx="6353">
                  <c:v>1140</c:v>
                </c:pt>
                <c:pt idx="6354">
                  <c:v>1100</c:v>
                </c:pt>
                <c:pt idx="6355">
                  <c:v>1035</c:v>
                </c:pt>
                <c:pt idx="6356">
                  <c:v>951.99996948241539</c:v>
                </c:pt>
                <c:pt idx="6357">
                  <c:v>888.00003051757676</c:v>
                </c:pt>
                <c:pt idx="6358">
                  <c:v>824.00001525878395</c:v>
                </c:pt>
                <c:pt idx="6359">
                  <c:v>760.0000762939444</c:v>
                </c:pt>
                <c:pt idx="6360">
                  <c:v>690</c:v>
                </c:pt>
                <c:pt idx="6361">
                  <c:v>0</c:v>
                </c:pt>
                <c:pt idx="6362">
                  <c:v>0</c:v>
                </c:pt>
                <c:pt idx="6363">
                  <c:v>0</c:v>
                </c:pt>
                <c:pt idx="6364">
                  <c:v>0</c:v>
                </c:pt>
                <c:pt idx="6365">
                  <c:v>0</c:v>
                </c:pt>
                <c:pt idx="6366">
                  <c:v>0</c:v>
                </c:pt>
                <c:pt idx="6367">
                  <c:v>0</c:v>
                </c:pt>
                <c:pt idx="6368">
                  <c:v>0</c:v>
                </c:pt>
                <c:pt idx="6369">
                  <c:v>0</c:v>
                </c:pt>
                <c:pt idx="6370">
                  <c:v>0</c:v>
                </c:pt>
                <c:pt idx="6371">
                  <c:v>844.00001525878395</c:v>
                </c:pt>
                <c:pt idx="6372">
                  <c:v>1060.4000091552732</c:v>
                </c:pt>
                <c:pt idx="6373">
                  <c:v>1221.5999603271441</c:v>
                </c:pt>
                <c:pt idx="6374">
                  <c:v>1317.700042724608</c:v>
                </c:pt>
                <c:pt idx="6375">
                  <c:v>1364.7286987304649</c:v>
                </c:pt>
                <c:pt idx="6376">
                  <c:v>1400.971527099608</c:v>
                </c:pt>
                <c:pt idx="6377">
                  <c:v>1422.8727722167912</c:v>
                </c:pt>
                <c:pt idx="6378">
                  <c:v>1389.4332885742158</c:v>
                </c:pt>
                <c:pt idx="6379">
                  <c:v>1275.29418945312</c:v>
                </c:pt>
                <c:pt idx="6380">
                  <c:v>1184.0000152587841</c:v>
                </c:pt>
                <c:pt idx="6381">
                  <c:v>1120</c:v>
                </c:pt>
                <c:pt idx="6382">
                  <c:v>1056.0000610351519</c:v>
                </c:pt>
                <c:pt idx="6383">
                  <c:v>991.99996948241539</c:v>
                </c:pt>
                <c:pt idx="6384">
                  <c:v>927.5</c:v>
                </c:pt>
                <c:pt idx="6385">
                  <c:v>867.5</c:v>
                </c:pt>
                <c:pt idx="6386">
                  <c:v>811.99996948241539</c:v>
                </c:pt>
                <c:pt idx="6387">
                  <c:v>759.49996948242108</c:v>
                </c:pt>
                <c:pt idx="6388">
                  <c:v>708.00003051757824</c:v>
                </c:pt>
                <c:pt idx="6389">
                  <c:v>656.50001525878884</c:v>
                </c:pt>
                <c:pt idx="6390">
                  <c:v>0</c:v>
                </c:pt>
                <c:pt idx="6391">
                  <c:v>0</c:v>
                </c:pt>
                <c:pt idx="6392">
                  <c:v>0</c:v>
                </c:pt>
                <c:pt idx="6393">
                  <c:v>0</c:v>
                </c:pt>
                <c:pt idx="6394">
                  <c:v>744.03846740722645</c:v>
                </c:pt>
                <c:pt idx="6395">
                  <c:v>947.08335876464855</c:v>
                </c:pt>
                <c:pt idx="6396">
                  <c:v>1168.5832977294879</c:v>
                </c:pt>
                <c:pt idx="6397">
                  <c:v>1372.7499389648399</c:v>
                </c:pt>
                <c:pt idx="6398">
                  <c:v>1516.0064697265609</c:v>
                </c:pt>
                <c:pt idx="6399">
                  <c:v>1626.153869628904</c:v>
                </c:pt>
                <c:pt idx="6400">
                  <c:v>1685.8462524414001</c:v>
                </c:pt>
                <c:pt idx="6401">
                  <c:v>1674.1539001464798</c:v>
                </c:pt>
                <c:pt idx="6402">
                  <c:v>1612.4230957031209</c:v>
                </c:pt>
                <c:pt idx="6403">
                  <c:v>1505.5000305175749</c:v>
                </c:pt>
                <c:pt idx="6404">
                  <c:v>1408.0000305175749</c:v>
                </c:pt>
                <c:pt idx="6405">
                  <c:v>1328.0000305175749</c:v>
                </c:pt>
                <c:pt idx="6406">
                  <c:v>1248.0000305175749</c:v>
                </c:pt>
                <c:pt idx="6407">
                  <c:v>1168.0000305175749</c:v>
                </c:pt>
                <c:pt idx="6408">
                  <c:v>1088.0000305175749</c:v>
                </c:pt>
                <c:pt idx="6409">
                  <c:v>1005</c:v>
                </c:pt>
                <c:pt idx="6410">
                  <c:v>916.00006103515193</c:v>
                </c:pt>
                <c:pt idx="6411">
                  <c:v>828.00003051757676</c:v>
                </c:pt>
                <c:pt idx="6412">
                  <c:v>735.9999847412106</c:v>
                </c:pt>
                <c:pt idx="6413">
                  <c:v>644.00001525878884</c:v>
                </c:pt>
                <c:pt idx="6414">
                  <c:v>0</c:v>
                </c:pt>
                <c:pt idx="6415">
                  <c:v>0</c:v>
                </c:pt>
                <c:pt idx="6416">
                  <c:v>0</c:v>
                </c:pt>
                <c:pt idx="6417">
                  <c:v>0</c:v>
                </c:pt>
                <c:pt idx="6418">
                  <c:v>735.86814880370969</c:v>
                </c:pt>
                <c:pt idx="6419">
                  <c:v>921.49322509765602</c:v>
                </c:pt>
                <c:pt idx="6420">
                  <c:v>1062.3529815673758</c:v>
                </c:pt>
                <c:pt idx="6421">
                  <c:v>1177.0909118652319</c:v>
                </c:pt>
                <c:pt idx="6422">
                  <c:v>1254.1590881347599</c:v>
                </c:pt>
                <c:pt idx="6423">
                  <c:v>1313.75</c:v>
                </c:pt>
                <c:pt idx="6424">
                  <c:v>1312.0001220703111</c:v>
                </c:pt>
                <c:pt idx="6425">
                  <c:v>1296.0000610351519</c:v>
                </c:pt>
                <c:pt idx="6426">
                  <c:v>1264.7272491455039</c:v>
                </c:pt>
                <c:pt idx="6427">
                  <c:v>1170.106048583983</c:v>
                </c:pt>
                <c:pt idx="6428">
                  <c:v>1087.9999542236319</c:v>
                </c:pt>
                <c:pt idx="6429">
                  <c:v>1019.1666412353441</c:v>
                </c:pt>
                <c:pt idx="6430">
                  <c:v>951.99996948241539</c:v>
                </c:pt>
                <c:pt idx="6431">
                  <c:v>888.00003051757676</c:v>
                </c:pt>
                <c:pt idx="6432">
                  <c:v>819.00001525878395</c:v>
                </c:pt>
                <c:pt idx="6433">
                  <c:v>763.00003051757824</c:v>
                </c:pt>
                <c:pt idx="6434">
                  <c:v>720</c:v>
                </c:pt>
                <c:pt idx="6435">
                  <c:v>671.99996948242108</c:v>
                </c:pt>
                <c:pt idx="6436">
                  <c:v>0</c:v>
                </c:pt>
                <c:pt idx="6437">
                  <c:v>0</c:v>
                </c:pt>
                <c:pt idx="6438">
                  <c:v>0</c:v>
                </c:pt>
                <c:pt idx="6439">
                  <c:v>0</c:v>
                </c:pt>
                <c:pt idx="6440">
                  <c:v>0</c:v>
                </c:pt>
                <c:pt idx="6441">
                  <c:v>0</c:v>
                </c:pt>
                <c:pt idx="6442">
                  <c:v>0</c:v>
                </c:pt>
                <c:pt idx="6443">
                  <c:v>0</c:v>
                </c:pt>
                <c:pt idx="6444">
                  <c:v>672.87277221679767</c:v>
                </c:pt>
                <c:pt idx="6445">
                  <c:v>731.39999389648347</c:v>
                </c:pt>
                <c:pt idx="6446">
                  <c:v>794.81819152832054</c:v>
                </c:pt>
                <c:pt idx="6447">
                  <c:v>875.68183898925645</c:v>
                </c:pt>
                <c:pt idx="6448">
                  <c:v>921.06254577635991</c:v>
                </c:pt>
                <c:pt idx="6449">
                  <c:v>927.43751525878349</c:v>
                </c:pt>
                <c:pt idx="6450">
                  <c:v>891.99996948241539</c:v>
                </c:pt>
                <c:pt idx="6451">
                  <c:v>834.00001525878395</c:v>
                </c:pt>
                <c:pt idx="6452">
                  <c:v>794.00001525878884</c:v>
                </c:pt>
                <c:pt idx="6453">
                  <c:v>771.99996948242108</c:v>
                </c:pt>
                <c:pt idx="6454">
                  <c:v>748.00003051757824</c:v>
                </c:pt>
                <c:pt idx="6455">
                  <c:v>724.00001525878884</c:v>
                </c:pt>
                <c:pt idx="6456">
                  <c:v>696.00006103515602</c:v>
                </c:pt>
                <c:pt idx="6457">
                  <c:v>672.00004577636685</c:v>
                </c:pt>
                <c:pt idx="6458">
                  <c:v>651.99996948242108</c:v>
                </c:pt>
                <c:pt idx="6459">
                  <c:v>0</c:v>
                </c:pt>
                <c:pt idx="6460">
                  <c:v>0</c:v>
                </c:pt>
                <c:pt idx="6461">
                  <c:v>0</c:v>
                </c:pt>
                <c:pt idx="6462">
                  <c:v>0</c:v>
                </c:pt>
                <c:pt idx="6463">
                  <c:v>0</c:v>
                </c:pt>
                <c:pt idx="6464">
                  <c:v>0</c:v>
                </c:pt>
                <c:pt idx="6465">
                  <c:v>0</c:v>
                </c:pt>
                <c:pt idx="6466">
                  <c:v>0</c:v>
                </c:pt>
                <c:pt idx="6467">
                  <c:v>680.3428649902329</c:v>
                </c:pt>
                <c:pt idx="6468">
                  <c:v>716.3571166992175</c:v>
                </c:pt>
                <c:pt idx="6469">
                  <c:v>752.83332824706963</c:v>
                </c:pt>
                <c:pt idx="6470">
                  <c:v>780.26672363281193</c:v>
                </c:pt>
                <c:pt idx="6471">
                  <c:v>811.54289245604809</c:v>
                </c:pt>
                <c:pt idx="6472">
                  <c:v>843.85711669921511</c:v>
                </c:pt>
                <c:pt idx="6473">
                  <c:v>824.00001525878395</c:v>
                </c:pt>
                <c:pt idx="6474">
                  <c:v>791.99996948242108</c:v>
                </c:pt>
                <c:pt idx="6475">
                  <c:v>769.00001525878884</c:v>
                </c:pt>
                <c:pt idx="6476">
                  <c:v>740</c:v>
                </c:pt>
                <c:pt idx="6477">
                  <c:v>700</c:v>
                </c:pt>
                <c:pt idx="6478">
                  <c:v>660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1047.9999542236319</c:v>
                </c:pt>
                <c:pt idx="6709">
                  <c:v>1116.0000610351519</c:v>
                </c:pt>
                <c:pt idx="6710">
                  <c:v>1188.0000305175749</c:v>
                </c:pt>
                <c:pt idx="6711">
                  <c:v>1234.3333435058544</c:v>
                </c:pt>
                <c:pt idx="6712">
                  <c:v>1169.5555877685536</c:v>
                </c:pt>
                <c:pt idx="6713">
                  <c:v>1084.4444274902319</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1044.4661712646489</c:v>
                </c:pt>
                <c:pt idx="6737">
                  <c:v>1051.4285278320249</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1062.2143554687452</c:v>
                </c:pt>
                <c:pt idx="6758">
                  <c:v>1145.090942382807</c:v>
                </c:pt>
                <c:pt idx="6759">
                  <c:v>1190.1591491699198</c:v>
                </c:pt>
                <c:pt idx="6760">
                  <c:v>1214.0576934814412</c:v>
                </c:pt>
                <c:pt idx="6761">
                  <c:v>1193.0256652832015</c:v>
                </c:pt>
                <c:pt idx="6762">
                  <c:v>1107.9298400878879</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1100</c:v>
                </c:pt>
                <c:pt idx="6781">
                  <c:v>1265.7500457763599</c:v>
                </c:pt>
                <c:pt idx="6782">
                  <c:v>1396.7237854003849</c:v>
                </c:pt>
                <c:pt idx="6783">
                  <c:v>1380.7536315917921</c:v>
                </c:pt>
                <c:pt idx="6784">
                  <c:v>1347.9579162597599</c:v>
                </c:pt>
                <c:pt idx="6785">
                  <c:v>1382.1832275390541</c:v>
                </c:pt>
                <c:pt idx="6786">
                  <c:v>1356.631622314447</c:v>
                </c:pt>
                <c:pt idx="6787">
                  <c:v>1300</c:v>
                </c:pt>
                <c:pt idx="6788">
                  <c:v>1292.0001220703111</c:v>
                </c:pt>
                <c:pt idx="6789">
                  <c:v>1283.9999389648399</c:v>
                </c:pt>
                <c:pt idx="6790">
                  <c:v>1275.9999847412089</c:v>
                </c:pt>
                <c:pt idx="6791">
                  <c:v>1268.0000305175749</c:v>
                </c:pt>
                <c:pt idx="6792">
                  <c:v>1258.0000305175749</c:v>
                </c:pt>
                <c:pt idx="6793">
                  <c:v>1233.6666870117131</c:v>
                </c:pt>
                <c:pt idx="6794">
                  <c:v>1195.8332824706958</c:v>
                </c:pt>
                <c:pt idx="6795">
                  <c:v>1160</c:v>
                </c:pt>
                <c:pt idx="6796">
                  <c:v>1124.0000152587841</c:v>
                </c:pt>
                <c:pt idx="6797">
                  <c:v>1088.0000305175749</c:v>
                </c:pt>
                <c:pt idx="6798">
                  <c:v>1052.0000457763599</c:v>
                </c:pt>
                <c:pt idx="6799">
                  <c:v>0</c:v>
                </c:pt>
                <c:pt idx="6800">
                  <c:v>0</c:v>
                </c:pt>
                <c:pt idx="6801">
                  <c:v>0</c:v>
                </c:pt>
                <c:pt idx="6802">
                  <c:v>0</c:v>
                </c:pt>
                <c:pt idx="6803">
                  <c:v>1060.5000305175749</c:v>
                </c:pt>
                <c:pt idx="6804">
                  <c:v>1098.0833435058544</c:v>
                </c:pt>
                <c:pt idx="6805">
                  <c:v>1109.6071624755839</c:v>
                </c:pt>
                <c:pt idx="6806">
                  <c:v>1113.1428527832009</c:v>
                </c:pt>
                <c:pt idx="6807">
                  <c:v>1120</c:v>
                </c:pt>
                <c:pt idx="6808">
                  <c:v>1120</c:v>
                </c:pt>
                <c:pt idx="6809">
                  <c:v>1110.2500152587841</c:v>
                </c:pt>
                <c:pt idx="6810">
                  <c:v>1088.75</c:v>
                </c:pt>
                <c:pt idx="6811">
                  <c:v>1068.0000305175749</c:v>
                </c:pt>
                <c:pt idx="6812">
                  <c:v>1044.0000152587841</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1061.222839355464</c:v>
                </c:pt>
                <c:pt idx="6829">
                  <c:v>1108.125</c:v>
                </c:pt>
                <c:pt idx="6830">
                  <c:v>1124.0000152587841</c:v>
                </c:pt>
                <c:pt idx="6831">
                  <c:v>1132.0000457763599</c:v>
                </c:pt>
                <c:pt idx="6832">
                  <c:v>1137.3332977294879</c:v>
                </c:pt>
                <c:pt idx="6833">
                  <c:v>1106.2916564941361</c:v>
                </c:pt>
                <c:pt idx="6834">
                  <c:v>1050.8750152587841</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1121.9264221191359</c:v>
                </c:pt>
                <c:pt idx="6856">
                  <c:v>1150.054321289055</c:v>
                </c:pt>
                <c:pt idx="6857">
                  <c:v>1151.875</c:v>
                </c:pt>
                <c:pt idx="6858">
                  <c:v>1099.6250152587841</c:v>
                </c:pt>
                <c:pt idx="6859">
                  <c:v>1047.2500610351519</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1073.9399719238249</c:v>
                </c:pt>
                <c:pt idx="6878">
                  <c:v>1203.35998535156</c:v>
                </c:pt>
                <c:pt idx="6879">
                  <c:v>1232.088851928705</c:v>
                </c:pt>
                <c:pt idx="6880">
                  <c:v>1200.3968048095678</c:v>
                </c:pt>
                <c:pt idx="6881">
                  <c:v>1163.2142639160079</c:v>
                </c:pt>
                <c:pt idx="6882">
                  <c:v>1087.3571014404249</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1067.8888702392558</c:v>
                </c:pt>
                <c:pt idx="6904">
                  <c:v>1085.1624298095667</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1049.0526580810481</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1056.5789794921848</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numCache>
            </c:numRef>
          </c:val>
          <c:extLst xmlns:c16r2="http://schemas.microsoft.com/office/drawing/2015/06/chart">
            <c:ext xmlns:c16="http://schemas.microsoft.com/office/drawing/2014/chart" uri="{C3380CC4-5D6E-409C-BE32-E72D297353CC}">
              <c16:uniqueId val="{00000000-EAED-4C2C-9E17-C19B0ECCAAED}"/>
            </c:ext>
          </c:extLst>
        </c:ser>
        <c:dLbls>
          <c:showLegendKey val="0"/>
          <c:showVal val="0"/>
          <c:showCatName val="0"/>
          <c:showSerName val="0"/>
          <c:showPercent val="0"/>
          <c:showBubbleSize val="0"/>
        </c:dLbls>
        <c:axId val="198794240"/>
        <c:axId val="150810560"/>
      </c:areaChart>
      <c:catAx>
        <c:axId val="198794240"/>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uk-UA"/>
          </a:p>
        </c:txPr>
        <c:crossAx val="150810560"/>
        <c:crosses val="autoZero"/>
        <c:auto val="1"/>
        <c:lblAlgn val="ctr"/>
        <c:lblOffset val="100"/>
        <c:tickLblSkip val="255"/>
        <c:noMultiLvlLbl val="0"/>
      </c:catAx>
      <c:valAx>
        <c:axId val="150810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mn-lt"/>
                <a:ea typeface="+mn-ea"/>
                <a:cs typeface="+mn-cs"/>
              </a:defRPr>
            </a:pPr>
            <a:endParaRPr lang="uk-UA"/>
          </a:p>
        </c:txPr>
        <c:crossAx val="198794240"/>
        <c:crosses val="autoZero"/>
        <c:crossBetween val="between"/>
      </c:valAx>
      <c:spPr>
        <a:noFill/>
        <a:ln>
          <a:solidFill>
            <a:schemeClr val="bg1">
              <a:lumMod val="50000"/>
            </a:schemeClr>
          </a:solid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uk-UA"/>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19118987411166E-2"/>
          <c:y val="7.4688796680497924E-2"/>
          <c:w val="0.81136064910946148"/>
          <c:h val="0.7757306062883228"/>
        </c:manualLayout>
      </c:layout>
      <c:scatterChart>
        <c:scatterStyle val="smoothMarker"/>
        <c:varyColors val="0"/>
        <c:ser>
          <c:idx val="0"/>
          <c:order val="0"/>
          <c:tx>
            <c:strRef>
              <c:f>pumps!$B$1</c:f>
              <c:strCache>
                <c:ptCount val="1"/>
                <c:pt idx="0">
                  <c:v>Head</c:v>
                </c:pt>
              </c:strCache>
            </c:strRef>
          </c:tx>
          <c:spPr>
            <a:ln w="38100" cap="rnd">
              <a:solidFill>
                <a:schemeClr val="accent5">
                  <a:lumMod val="50000"/>
                </a:schemeClr>
              </a:solidFill>
              <a:round/>
            </a:ln>
            <a:effectLst/>
          </c:spPr>
          <c:marker>
            <c:symbol val="none"/>
          </c:marker>
          <c:xVal>
            <c:numRef>
              <c:f>pumps!$A$32:$A$42</c:f>
              <c:numCache>
                <c:formatCode>General</c:formatCode>
                <c:ptCount val="11"/>
                <c:pt idx="0">
                  <c:v>0</c:v>
                </c:pt>
                <c:pt idx="1">
                  <c:v>10</c:v>
                </c:pt>
                <c:pt idx="2">
                  <c:v>20</c:v>
                </c:pt>
                <c:pt idx="3">
                  <c:v>30</c:v>
                </c:pt>
                <c:pt idx="4">
                  <c:v>40</c:v>
                </c:pt>
                <c:pt idx="5">
                  <c:v>50</c:v>
                </c:pt>
                <c:pt idx="6">
                  <c:v>60</c:v>
                </c:pt>
                <c:pt idx="7">
                  <c:v>70</c:v>
                </c:pt>
                <c:pt idx="8">
                  <c:v>80</c:v>
                </c:pt>
                <c:pt idx="9">
                  <c:v>90</c:v>
                </c:pt>
              </c:numCache>
            </c:numRef>
          </c:xVal>
          <c:yVal>
            <c:numRef>
              <c:f>pumps!$B$32:$B$42</c:f>
              <c:numCache>
                <c:formatCode>General</c:formatCode>
                <c:ptCount val="11"/>
                <c:pt idx="0">
                  <c:v>6.2</c:v>
                </c:pt>
                <c:pt idx="1">
                  <c:v>5.9979999999999976</c:v>
                </c:pt>
                <c:pt idx="2">
                  <c:v>5.7639999999999985</c:v>
                </c:pt>
                <c:pt idx="3">
                  <c:v>5.4979999999999976</c:v>
                </c:pt>
                <c:pt idx="4">
                  <c:v>5.2</c:v>
                </c:pt>
                <c:pt idx="5">
                  <c:v>4.87</c:v>
                </c:pt>
                <c:pt idx="6">
                  <c:v>4.508</c:v>
                </c:pt>
                <c:pt idx="7">
                  <c:v>4.1139999999999963</c:v>
                </c:pt>
                <c:pt idx="8">
                  <c:v>3.6880000000000002</c:v>
                </c:pt>
                <c:pt idx="9">
                  <c:v>3.2299999999999995</c:v>
                </c:pt>
              </c:numCache>
            </c:numRef>
          </c:yVal>
          <c:smooth val="1"/>
          <c:extLst xmlns:c16r2="http://schemas.microsoft.com/office/drawing/2015/06/chart">
            <c:ext xmlns:c16="http://schemas.microsoft.com/office/drawing/2014/chart" uri="{C3380CC4-5D6E-409C-BE32-E72D297353CC}">
              <c16:uniqueId val="{00000000-758F-4FCC-A267-0E3BEE8399F2}"/>
            </c:ext>
          </c:extLst>
        </c:ser>
        <c:ser>
          <c:idx val="1"/>
          <c:order val="1"/>
          <c:tx>
            <c:strRef>
              <c:f>pumps!$C$1</c:f>
              <c:strCache>
                <c:ptCount val="1"/>
                <c:pt idx="0">
                  <c:v>Losses</c:v>
                </c:pt>
              </c:strCache>
            </c:strRef>
          </c:tx>
          <c:spPr>
            <a:ln w="38100" cap="rnd">
              <a:solidFill>
                <a:schemeClr val="accent3">
                  <a:lumMod val="75000"/>
                </a:schemeClr>
              </a:solidFill>
              <a:round/>
            </a:ln>
            <a:effectLst/>
          </c:spPr>
          <c:marker>
            <c:symbol val="none"/>
          </c:marker>
          <c:xVal>
            <c:numRef>
              <c:f>pumps!$A$32:$A$42</c:f>
              <c:numCache>
                <c:formatCode>General</c:formatCode>
                <c:ptCount val="11"/>
                <c:pt idx="0">
                  <c:v>0</c:v>
                </c:pt>
                <c:pt idx="1">
                  <c:v>10</c:v>
                </c:pt>
                <c:pt idx="2">
                  <c:v>20</c:v>
                </c:pt>
                <c:pt idx="3">
                  <c:v>30</c:v>
                </c:pt>
                <c:pt idx="4">
                  <c:v>40</c:v>
                </c:pt>
                <c:pt idx="5">
                  <c:v>50</c:v>
                </c:pt>
                <c:pt idx="6">
                  <c:v>60</c:v>
                </c:pt>
                <c:pt idx="7">
                  <c:v>70</c:v>
                </c:pt>
                <c:pt idx="8">
                  <c:v>80</c:v>
                </c:pt>
                <c:pt idx="9">
                  <c:v>90</c:v>
                </c:pt>
              </c:numCache>
            </c:numRef>
          </c:xVal>
          <c:yVal>
            <c:numRef>
              <c:f>pumps!$C$32:$C$42</c:f>
              <c:numCache>
                <c:formatCode>General</c:formatCode>
                <c:ptCount val="11"/>
                <c:pt idx="1">
                  <c:v>9.7300000000000011E-2</c:v>
                </c:pt>
                <c:pt idx="2">
                  <c:v>0.3606000000000002</c:v>
                </c:pt>
                <c:pt idx="3">
                  <c:v>0.78990000000000005</c:v>
                </c:pt>
                <c:pt idx="4">
                  <c:v>1.3852</c:v>
                </c:pt>
                <c:pt idx="5">
                  <c:v>2.1465000000000001</c:v>
                </c:pt>
                <c:pt idx="6">
                  <c:v>3.0737999999999999</c:v>
                </c:pt>
                <c:pt idx="7">
                  <c:v>4.167099999999996</c:v>
                </c:pt>
                <c:pt idx="8">
                  <c:v>5.4263999999999992</c:v>
                </c:pt>
              </c:numCache>
            </c:numRef>
          </c:yVal>
          <c:smooth val="1"/>
          <c:extLst xmlns:c16r2="http://schemas.microsoft.com/office/drawing/2015/06/chart">
            <c:ext xmlns:c16="http://schemas.microsoft.com/office/drawing/2014/chart" uri="{C3380CC4-5D6E-409C-BE32-E72D297353CC}">
              <c16:uniqueId val="{00000001-758F-4FCC-A267-0E3BEE8399F2}"/>
            </c:ext>
          </c:extLst>
        </c:ser>
        <c:ser>
          <c:idx val="3"/>
          <c:order val="2"/>
          <c:tx>
            <c:strRef>
              <c:f>pumps!$E$1</c:f>
              <c:strCache>
                <c:ptCount val="1"/>
              </c:strCache>
            </c:strRef>
          </c:tx>
          <c:spPr>
            <a:ln w="38100" cap="rnd">
              <a:solidFill>
                <a:schemeClr val="accent5">
                  <a:lumMod val="60000"/>
                  <a:lumOff val="40000"/>
                </a:schemeClr>
              </a:solidFill>
              <a:round/>
            </a:ln>
            <a:effectLst/>
          </c:spPr>
          <c:marker>
            <c:symbol val="none"/>
          </c:marker>
          <c:xVal>
            <c:numRef>
              <c:f>pumps!$A$32:$A$42</c:f>
              <c:numCache>
                <c:formatCode>General</c:formatCode>
                <c:ptCount val="11"/>
                <c:pt idx="0">
                  <c:v>0</c:v>
                </c:pt>
                <c:pt idx="1">
                  <c:v>10</c:v>
                </c:pt>
                <c:pt idx="2">
                  <c:v>20</c:v>
                </c:pt>
                <c:pt idx="3">
                  <c:v>30</c:v>
                </c:pt>
                <c:pt idx="4">
                  <c:v>40</c:v>
                </c:pt>
                <c:pt idx="5">
                  <c:v>50</c:v>
                </c:pt>
                <c:pt idx="6">
                  <c:v>60</c:v>
                </c:pt>
                <c:pt idx="7">
                  <c:v>70</c:v>
                </c:pt>
                <c:pt idx="8">
                  <c:v>80</c:v>
                </c:pt>
                <c:pt idx="9">
                  <c:v>90</c:v>
                </c:pt>
              </c:numCache>
            </c:numRef>
          </c:xVal>
          <c:yVal>
            <c:numRef>
              <c:f>pumps!$E$32:$E$42</c:f>
              <c:numCache>
                <c:formatCode>General</c:formatCode>
                <c:ptCount val="11"/>
                <c:pt idx="0">
                  <c:v>4.5</c:v>
                </c:pt>
                <c:pt idx="1">
                  <c:v>4.2579999999999965</c:v>
                </c:pt>
                <c:pt idx="2">
                  <c:v>3.984</c:v>
                </c:pt>
                <c:pt idx="3">
                  <c:v>3.677999999999999</c:v>
                </c:pt>
                <c:pt idx="4">
                  <c:v>3.34</c:v>
                </c:pt>
                <c:pt idx="5">
                  <c:v>2.9699999999999998</c:v>
                </c:pt>
                <c:pt idx="6">
                  <c:v>2.5679999999999996</c:v>
                </c:pt>
                <c:pt idx="7">
                  <c:v>2.1339999999999995</c:v>
                </c:pt>
                <c:pt idx="8">
                  <c:v>1.6680000000000001</c:v>
                </c:pt>
              </c:numCache>
            </c:numRef>
          </c:yVal>
          <c:smooth val="1"/>
          <c:extLst xmlns:c16r2="http://schemas.microsoft.com/office/drawing/2015/06/chart">
            <c:ext xmlns:c16="http://schemas.microsoft.com/office/drawing/2014/chart" uri="{C3380CC4-5D6E-409C-BE32-E72D297353CC}">
              <c16:uniqueId val="{00000002-758F-4FCC-A267-0E3BEE8399F2}"/>
            </c:ext>
          </c:extLst>
        </c:ser>
        <c:ser>
          <c:idx val="4"/>
          <c:order val="3"/>
          <c:tx>
            <c:strRef>
              <c:f>pumps!$F$1</c:f>
              <c:strCache>
                <c:ptCount val="1"/>
              </c:strCache>
            </c:strRef>
          </c:tx>
          <c:spPr>
            <a:ln w="38100" cap="rnd">
              <a:solidFill>
                <a:schemeClr val="accent5">
                  <a:lumMod val="75000"/>
                </a:schemeClr>
              </a:solidFill>
              <a:round/>
            </a:ln>
            <a:effectLst/>
          </c:spPr>
          <c:marker>
            <c:symbol val="none"/>
          </c:marker>
          <c:xVal>
            <c:numRef>
              <c:f>pumps!$A$32:$A$42</c:f>
              <c:numCache>
                <c:formatCode>General</c:formatCode>
                <c:ptCount val="11"/>
                <c:pt idx="0">
                  <c:v>0</c:v>
                </c:pt>
                <c:pt idx="1">
                  <c:v>10</c:v>
                </c:pt>
                <c:pt idx="2">
                  <c:v>20</c:v>
                </c:pt>
                <c:pt idx="3">
                  <c:v>30</c:v>
                </c:pt>
                <c:pt idx="4">
                  <c:v>40</c:v>
                </c:pt>
                <c:pt idx="5">
                  <c:v>50</c:v>
                </c:pt>
                <c:pt idx="6">
                  <c:v>60</c:v>
                </c:pt>
                <c:pt idx="7">
                  <c:v>70</c:v>
                </c:pt>
                <c:pt idx="8">
                  <c:v>80</c:v>
                </c:pt>
                <c:pt idx="9">
                  <c:v>90</c:v>
                </c:pt>
              </c:numCache>
            </c:numRef>
          </c:xVal>
          <c:yVal>
            <c:numRef>
              <c:f>pumps!$F$32:$F$42</c:f>
              <c:numCache>
                <c:formatCode>General</c:formatCode>
                <c:ptCount val="11"/>
                <c:pt idx="0">
                  <c:v>3</c:v>
                </c:pt>
                <c:pt idx="1">
                  <c:v>2.7179999999999991</c:v>
                </c:pt>
                <c:pt idx="2">
                  <c:v>2.4039999999999999</c:v>
                </c:pt>
                <c:pt idx="3">
                  <c:v>2.0579999999999989</c:v>
                </c:pt>
                <c:pt idx="4">
                  <c:v>1.6799999999999988</c:v>
                </c:pt>
                <c:pt idx="5">
                  <c:v>1.2699999999999982</c:v>
                </c:pt>
                <c:pt idx="6">
                  <c:v>0.82799999999999963</c:v>
                </c:pt>
                <c:pt idx="7">
                  <c:v>0.35399999999999954</c:v>
                </c:pt>
                <c:pt idx="8">
                  <c:v>-0.15200000000000069</c:v>
                </c:pt>
                <c:pt idx="9">
                  <c:v>-0.69000000000000161</c:v>
                </c:pt>
              </c:numCache>
            </c:numRef>
          </c:yVal>
          <c:smooth val="1"/>
          <c:extLst xmlns:c16r2="http://schemas.microsoft.com/office/drawing/2015/06/chart">
            <c:ext xmlns:c16="http://schemas.microsoft.com/office/drawing/2014/chart" uri="{C3380CC4-5D6E-409C-BE32-E72D297353CC}">
              <c16:uniqueId val="{00000003-758F-4FCC-A267-0E3BEE8399F2}"/>
            </c:ext>
          </c:extLst>
        </c:ser>
        <c:dLbls>
          <c:showLegendKey val="0"/>
          <c:showVal val="0"/>
          <c:showCatName val="0"/>
          <c:showSerName val="0"/>
          <c:showPercent val="0"/>
          <c:showBubbleSize val="0"/>
        </c:dLbls>
        <c:axId val="198860800"/>
        <c:axId val="198861376"/>
      </c:scatterChart>
      <c:scatterChart>
        <c:scatterStyle val="smoothMarker"/>
        <c:varyColors val="0"/>
        <c:ser>
          <c:idx val="5"/>
          <c:order val="4"/>
          <c:tx>
            <c:strRef>
              <c:f>pumps!$G$1</c:f>
              <c:strCache>
                <c:ptCount val="1"/>
              </c:strCache>
            </c:strRef>
          </c:tx>
          <c:spPr>
            <a:ln w="34925" cap="rnd">
              <a:solidFill>
                <a:schemeClr val="accent3">
                  <a:lumMod val="50000"/>
                </a:schemeClr>
              </a:solidFill>
              <a:round/>
            </a:ln>
            <a:effectLst/>
          </c:spPr>
          <c:marker>
            <c:symbol val="none"/>
          </c:marker>
          <c:xVal>
            <c:numRef>
              <c:f>pumps!$A$32:$A$42</c:f>
              <c:numCache>
                <c:formatCode>General</c:formatCode>
                <c:ptCount val="11"/>
                <c:pt idx="0">
                  <c:v>0</c:v>
                </c:pt>
                <c:pt idx="1">
                  <c:v>10</c:v>
                </c:pt>
                <c:pt idx="2">
                  <c:v>20</c:v>
                </c:pt>
                <c:pt idx="3">
                  <c:v>30</c:v>
                </c:pt>
                <c:pt idx="4">
                  <c:v>40</c:v>
                </c:pt>
                <c:pt idx="5">
                  <c:v>50</c:v>
                </c:pt>
                <c:pt idx="6">
                  <c:v>60</c:v>
                </c:pt>
                <c:pt idx="7">
                  <c:v>70</c:v>
                </c:pt>
                <c:pt idx="8">
                  <c:v>80</c:v>
                </c:pt>
                <c:pt idx="9">
                  <c:v>90</c:v>
                </c:pt>
              </c:numCache>
            </c:numRef>
          </c:xVal>
          <c:yVal>
            <c:numRef>
              <c:f>pumps!$G$32:$G$42</c:f>
              <c:numCache>
                <c:formatCode>General</c:formatCode>
                <c:ptCount val="11"/>
                <c:pt idx="1">
                  <c:v>0.12940900000000011</c:v>
                </c:pt>
                <c:pt idx="2">
                  <c:v>0.47959800000000002</c:v>
                </c:pt>
                <c:pt idx="3">
                  <c:v>1.050567</c:v>
                </c:pt>
                <c:pt idx="4">
                  <c:v>1.8423160000000001</c:v>
                </c:pt>
                <c:pt idx="5">
                  <c:v>2.8548449999999974</c:v>
                </c:pt>
                <c:pt idx="6">
                  <c:v>4.0881539999999985</c:v>
                </c:pt>
                <c:pt idx="7">
                  <c:v>5.5422430000000036</c:v>
                </c:pt>
              </c:numCache>
            </c:numRef>
          </c:yVal>
          <c:smooth val="1"/>
          <c:extLst xmlns:c16r2="http://schemas.microsoft.com/office/drawing/2015/06/chart">
            <c:ext xmlns:c16="http://schemas.microsoft.com/office/drawing/2014/chart" uri="{C3380CC4-5D6E-409C-BE32-E72D297353CC}">
              <c16:uniqueId val="{00000004-758F-4FCC-A267-0E3BEE8399F2}"/>
            </c:ext>
          </c:extLst>
        </c:ser>
        <c:ser>
          <c:idx val="6"/>
          <c:order val="5"/>
          <c:tx>
            <c:strRef>
              <c:f>pumps!$H$1</c:f>
              <c:strCache>
                <c:ptCount val="1"/>
              </c:strCache>
            </c:strRef>
          </c:tx>
          <c:spPr>
            <a:ln w="38100" cap="rnd">
              <a:solidFill>
                <a:schemeClr val="accent3">
                  <a:lumMod val="60000"/>
                  <a:lumOff val="40000"/>
                </a:schemeClr>
              </a:solidFill>
              <a:round/>
            </a:ln>
            <a:effectLst/>
          </c:spPr>
          <c:marker>
            <c:symbol val="none"/>
          </c:marker>
          <c:xVal>
            <c:numRef>
              <c:f>pumps!$A$32:$A$42</c:f>
              <c:numCache>
                <c:formatCode>General</c:formatCode>
                <c:ptCount val="11"/>
                <c:pt idx="0">
                  <c:v>0</c:v>
                </c:pt>
                <c:pt idx="1">
                  <c:v>10</c:v>
                </c:pt>
                <c:pt idx="2">
                  <c:v>20</c:v>
                </c:pt>
                <c:pt idx="3">
                  <c:v>30</c:v>
                </c:pt>
                <c:pt idx="4">
                  <c:v>40</c:v>
                </c:pt>
                <c:pt idx="5">
                  <c:v>50</c:v>
                </c:pt>
                <c:pt idx="6">
                  <c:v>60</c:v>
                </c:pt>
                <c:pt idx="7">
                  <c:v>70</c:v>
                </c:pt>
                <c:pt idx="8">
                  <c:v>80</c:v>
                </c:pt>
                <c:pt idx="9">
                  <c:v>90</c:v>
                </c:pt>
              </c:numCache>
            </c:numRef>
          </c:xVal>
          <c:yVal>
            <c:numRef>
              <c:f>pumps!$H$32:$H$42</c:f>
              <c:numCache>
                <c:formatCode>General</c:formatCode>
                <c:ptCount val="11"/>
                <c:pt idx="1">
                  <c:v>3.8920000000000003E-2</c:v>
                </c:pt>
                <c:pt idx="2">
                  <c:v>0.14424000000000012</c:v>
                </c:pt>
                <c:pt idx="3">
                  <c:v>0.31596000000000035</c:v>
                </c:pt>
                <c:pt idx="4">
                  <c:v>0.55408000000000002</c:v>
                </c:pt>
                <c:pt idx="5">
                  <c:v>0.85860000000000058</c:v>
                </c:pt>
                <c:pt idx="6">
                  <c:v>1.2295199999999991</c:v>
                </c:pt>
                <c:pt idx="7">
                  <c:v>1.6668399999999999</c:v>
                </c:pt>
                <c:pt idx="8">
                  <c:v>2.1705599999999987</c:v>
                </c:pt>
                <c:pt idx="9">
                  <c:v>2.7406800000000011</c:v>
                </c:pt>
              </c:numCache>
            </c:numRef>
          </c:yVal>
          <c:smooth val="1"/>
          <c:extLst xmlns:c16r2="http://schemas.microsoft.com/office/drawing/2015/06/chart">
            <c:ext xmlns:c16="http://schemas.microsoft.com/office/drawing/2014/chart" uri="{C3380CC4-5D6E-409C-BE32-E72D297353CC}">
              <c16:uniqueId val="{00000005-758F-4FCC-A267-0E3BEE8399F2}"/>
            </c:ext>
          </c:extLst>
        </c:ser>
        <c:dLbls>
          <c:showLegendKey val="0"/>
          <c:showVal val="0"/>
          <c:showCatName val="0"/>
          <c:showSerName val="0"/>
          <c:showPercent val="0"/>
          <c:showBubbleSize val="0"/>
        </c:dLbls>
        <c:axId val="150809408"/>
        <c:axId val="198861952"/>
      </c:scatterChart>
      <c:valAx>
        <c:axId val="198860800"/>
        <c:scaling>
          <c:orientation val="minMax"/>
          <c:max val="1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300" b="1" dirty="0">
                    <a:solidFill>
                      <a:sysClr val="windowText" lastClr="000000"/>
                    </a:solidFill>
                    <a:latin typeface="Arial" panose="020B0604020202020204" pitchFamily="34" charset="0"/>
                    <a:cs typeface="Arial" panose="020B0604020202020204" pitchFamily="34" charset="0"/>
                  </a:rPr>
                  <a:t>Q </a:t>
                </a:r>
                <a:r>
                  <a:rPr lang="lv-LV" sz="1300" b="1" dirty="0">
                    <a:solidFill>
                      <a:sysClr val="windowText" lastClr="000000"/>
                    </a:solidFill>
                    <a:latin typeface="Arial" panose="020B0604020202020204" pitchFamily="34" charset="0"/>
                    <a:cs typeface="Arial" panose="020B0604020202020204" pitchFamily="34" charset="0"/>
                  </a:rPr>
                  <a:t>[</a:t>
                </a:r>
                <a:r>
                  <a:rPr lang="uk-UA" sz="1300" b="1" dirty="0">
                    <a:solidFill>
                      <a:sysClr val="windowText" lastClr="000000"/>
                    </a:solidFill>
                    <a:latin typeface="Arial" panose="020B0604020202020204" pitchFamily="34" charset="0"/>
                    <a:cs typeface="Arial" panose="020B0604020202020204" pitchFamily="34" charset="0"/>
                  </a:rPr>
                  <a:t>л/</a:t>
                </a:r>
                <a:r>
                  <a:rPr lang="uk-UA" sz="1300" b="1" dirty="0" err="1">
                    <a:solidFill>
                      <a:sysClr val="windowText" lastClr="000000"/>
                    </a:solidFill>
                    <a:latin typeface="Arial" panose="020B0604020202020204" pitchFamily="34" charset="0"/>
                    <a:cs typeface="Arial" panose="020B0604020202020204" pitchFamily="34" charset="0"/>
                  </a:rPr>
                  <a:t>год</a:t>
                </a:r>
                <a:r>
                  <a:rPr lang="lv-LV" sz="1300" b="1" dirty="0">
                    <a:solidFill>
                      <a:sysClr val="windowText" lastClr="000000"/>
                    </a:solidFill>
                    <a:latin typeface="Arial" panose="020B0604020202020204" pitchFamily="34" charset="0"/>
                    <a:cs typeface="Arial" panose="020B0604020202020204" pitchFamily="34" charset="0"/>
                  </a:rPr>
                  <a:t>]</a:t>
                </a:r>
                <a:endParaRPr lang="en-US" sz="1300"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86671289821289865"/>
              <c:y val="0.86269055555555618"/>
            </c:manualLayout>
          </c:layout>
          <c:overlay val="0"/>
          <c:spPr>
            <a:solidFill>
              <a:schemeClr val="bg1"/>
            </a:solid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mn-lt"/>
                <a:ea typeface="+mn-ea"/>
                <a:cs typeface="+mn-cs"/>
              </a:defRPr>
            </a:pPr>
            <a:endParaRPr lang="uk-UA"/>
          </a:p>
        </c:txPr>
        <c:crossAx val="198861376"/>
        <c:crosses val="autoZero"/>
        <c:crossBetween val="midCat"/>
      </c:valAx>
      <c:valAx>
        <c:axId val="198861376"/>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mn-lt"/>
                <a:ea typeface="+mn-ea"/>
                <a:cs typeface="+mn-cs"/>
              </a:defRPr>
            </a:pPr>
            <a:endParaRPr lang="uk-UA"/>
          </a:p>
        </c:txPr>
        <c:crossAx val="198860800"/>
        <c:crosses val="autoZero"/>
        <c:crossBetween val="midCat"/>
      </c:valAx>
      <c:valAx>
        <c:axId val="198861952"/>
        <c:scaling>
          <c:orientation val="minMax"/>
          <c:max val="1"/>
        </c:scaling>
        <c:delete val="1"/>
        <c:axPos val="r"/>
        <c:numFmt formatCode="0%" sourceLinked="0"/>
        <c:majorTickMark val="out"/>
        <c:minorTickMark val="none"/>
        <c:tickLblPos val="nextTo"/>
        <c:crossAx val="150809408"/>
        <c:crosses val="max"/>
        <c:crossBetween val="midCat"/>
      </c:valAx>
      <c:valAx>
        <c:axId val="150809408"/>
        <c:scaling>
          <c:orientation val="minMax"/>
        </c:scaling>
        <c:delete val="1"/>
        <c:axPos val="b"/>
        <c:numFmt formatCode="General" sourceLinked="1"/>
        <c:majorTickMark val="out"/>
        <c:minorTickMark val="none"/>
        <c:tickLblPos val="nextTo"/>
        <c:crossAx val="1988619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uk-UA"/>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19118987411166E-2"/>
          <c:y val="7.4688796680497924E-2"/>
          <c:w val="0.81136064910946148"/>
          <c:h val="0.7757306062883228"/>
        </c:manualLayout>
      </c:layout>
      <c:scatterChart>
        <c:scatterStyle val="smoothMarker"/>
        <c:varyColors val="0"/>
        <c:ser>
          <c:idx val="0"/>
          <c:order val="0"/>
          <c:tx>
            <c:strRef>
              <c:f>pumps!$B$1</c:f>
              <c:strCache>
                <c:ptCount val="1"/>
                <c:pt idx="0">
                  <c:v>Head</c:v>
                </c:pt>
              </c:strCache>
            </c:strRef>
          </c:tx>
          <c:spPr>
            <a:ln w="38100" cap="rnd">
              <a:solidFill>
                <a:schemeClr val="accent5"/>
              </a:solidFill>
              <a:round/>
            </a:ln>
            <a:effectLst/>
          </c:spPr>
          <c:marker>
            <c:symbol val="none"/>
          </c:marker>
          <c:xVal>
            <c:numRef>
              <c:f>pumps!$A$18:$A$28</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pumps!$B$18:$B$28</c:f>
              <c:numCache>
                <c:formatCode>0.0</c:formatCode>
                <c:ptCount val="11"/>
                <c:pt idx="0">
                  <c:v>6.2</c:v>
                </c:pt>
                <c:pt idx="1">
                  <c:v>5.9979999999999976</c:v>
                </c:pt>
                <c:pt idx="2">
                  <c:v>5.7639999999999985</c:v>
                </c:pt>
                <c:pt idx="3">
                  <c:v>5.4979999999999976</c:v>
                </c:pt>
                <c:pt idx="4">
                  <c:v>5.2</c:v>
                </c:pt>
                <c:pt idx="5">
                  <c:v>4.87</c:v>
                </c:pt>
                <c:pt idx="6">
                  <c:v>4.508</c:v>
                </c:pt>
                <c:pt idx="7">
                  <c:v>4.1139999999999963</c:v>
                </c:pt>
                <c:pt idx="8">
                  <c:v>3.6880000000000002</c:v>
                </c:pt>
                <c:pt idx="9">
                  <c:v>3.2299999999999995</c:v>
                </c:pt>
              </c:numCache>
            </c:numRef>
          </c:yVal>
          <c:smooth val="1"/>
          <c:extLst xmlns:c16r2="http://schemas.microsoft.com/office/drawing/2015/06/chart">
            <c:ext xmlns:c16="http://schemas.microsoft.com/office/drawing/2014/chart" uri="{C3380CC4-5D6E-409C-BE32-E72D297353CC}">
              <c16:uniqueId val="{00000000-548C-442C-B80A-3CAD3FF4E635}"/>
            </c:ext>
          </c:extLst>
        </c:ser>
        <c:ser>
          <c:idx val="1"/>
          <c:order val="1"/>
          <c:tx>
            <c:strRef>
              <c:f>pumps!$C$1</c:f>
              <c:strCache>
                <c:ptCount val="1"/>
                <c:pt idx="0">
                  <c:v>Losses</c:v>
                </c:pt>
              </c:strCache>
            </c:strRef>
          </c:tx>
          <c:spPr>
            <a:ln w="38100" cap="rnd">
              <a:solidFill>
                <a:schemeClr val="accent3"/>
              </a:solidFill>
              <a:round/>
            </a:ln>
            <a:effectLst/>
          </c:spPr>
          <c:marker>
            <c:symbol val="none"/>
          </c:marker>
          <c:xVal>
            <c:numRef>
              <c:f>pumps!$A$18:$A$28</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pumps!$C$18:$C$28</c:f>
              <c:numCache>
                <c:formatCode>General</c:formatCode>
                <c:ptCount val="11"/>
                <c:pt idx="0">
                  <c:v>0</c:v>
                </c:pt>
                <c:pt idx="1">
                  <c:v>9.7300000000000011E-2</c:v>
                </c:pt>
                <c:pt idx="2">
                  <c:v>0.3606000000000002</c:v>
                </c:pt>
                <c:pt idx="3">
                  <c:v>0.78990000000000005</c:v>
                </c:pt>
                <c:pt idx="4">
                  <c:v>1.3852</c:v>
                </c:pt>
                <c:pt idx="5">
                  <c:v>2.1465000000000001</c:v>
                </c:pt>
                <c:pt idx="6">
                  <c:v>3.0737999999999999</c:v>
                </c:pt>
                <c:pt idx="7">
                  <c:v>4.167099999999996</c:v>
                </c:pt>
                <c:pt idx="8">
                  <c:v>5.4263999999999992</c:v>
                </c:pt>
                <c:pt idx="9">
                  <c:v>6.851700000000001</c:v>
                </c:pt>
              </c:numCache>
            </c:numRef>
          </c:yVal>
          <c:smooth val="1"/>
          <c:extLst xmlns:c16r2="http://schemas.microsoft.com/office/drawing/2015/06/chart">
            <c:ext xmlns:c16="http://schemas.microsoft.com/office/drawing/2014/chart" uri="{C3380CC4-5D6E-409C-BE32-E72D297353CC}">
              <c16:uniqueId val="{00000001-548C-442C-B80A-3CAD3FF4E635}"/>
            </c:ext>
          </c:extLst>
        </c:ser>
        <c:dLbls>
          <c:showLegendKey val="0"/>
          <c:showVal val="0"/>
          <c:showCatName val="0"/>
          <c:showSerName val="0"/>
          <c:showPercent val="0"/>
          <c:showBubbleSize val="0"/>
        </c:dLbls>
        <c:axId val="198864832"/>
        <c:axId val="198865984"/>
      </c:scatterChart>
      <c:scatterChart>
        <c:scatterStyle val="smoothMarker"/>
        <c:varyColors val="0"/>
        <c:ser>
          <c:idx val="2"/>
          <c:order val="2"/>
          <c:tx>
            <c:strRef>
              <c:f>pumps!$D$1</c:f>
              <c:strCache>
                <c:ptCount val="1"/>
                <c:pt idx="0">
                  <c:v>Efficiency</c:v>
                </c:pt>
              </c:strCache>
            </c:strRef>
          </c:tx>
          <c:spPr>
            <a:ln w="19050" cap="rnd">
              <a:solidFill>
                <a:schemeClr val="accent2">
                  <a:lumMod val="50000"/>
                </a:schemeClr>
              </a:solidFill>
              <a:prstDash val="dash"/>
              <a:round/>
            </a:ln>
            <a:effectLst/>
          </c:spPr>
          <c:marker>
            <c:symbol val="none"/>
          </c:marker>
          <c:xVal>
            <c:numRef>
              <c:f>pumps!$A$18:$A$28</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pumps!$D$18:$D$28</c:f>
              <c:numCache>
                <c:formatCode>General</c:formatCode>
                <c:ptCount val="11"/>
                <c:pt idx="2" formatCode="0%">
                  <c:v>0.41535732300000022</c:v>
                </c:pt>
                <c:pt idx="3" formatCode="0%">
                  <c:v>0.55428611300000008</c:v>
                </c:pt>
                <c:pt idx="4" formatCode="0%">
                  <c:v>0.65750070300000052</c:v>
                </c:pt>
                <c:pt idx="5" formatCode="0%">
                  <c:v>0.72500109300000082</c:v>
                </c:pt>
                <c:pt idx="6" formatCode="0%">
                  <c:v>0.75678728300000042</c:v>
                </c:pt>
                <c:pt idx="7" formatCode="0%">
                  <c:v>0.75285927300000088</c:v>
                </c:pt>
                <c:pt idx="8" formatCode="0%">
                  <c:v>0.7132170630000001</c:v>
                </c:pt>
                <c:pt idx="9" formatCode="0%">
                  <c:v>0.63786065300000083</c:v>
                </c:pt>
              </c:numCache>
            </c:numRef>
          </c:yVal>
          <c:smooth val="1"/>
          <c:extLst xmlns:c16r2="http://schemas.microsoft.com/office/drawing/2015/06/chart">
            <c:ext xmlns:c16="http://schemas.microsoft.com/office/drawing/2014/chart" uri="{C3380CC4-5D6E-409C-BE32-E72D297353CC}">
              <c16:uniqueId val="{00000002-548C-442C-B80A-3CAD3FF4E635}"/>
            </c:ext>
          </c:extLst>
        </c:ser>
        <c:dLbls>
          <c:showLegendKey val="0"/>
          <c:showVal val="0"/>
          <c:showCatName val="0"/>
          <c:showSerName val="0"/>
          <c:showPercent val="0"/>
          <c:showBubbleSize val="0"/>
        </c:dLbls>
        <c:axId val="150809984"/>
        <c:axId val="198866560"/>
      </c:scatterChart>
      <c:valAx>
        <c:axId val="1988648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300" b="1" dirty="0">
                    <a:solidFill>
                      <a:sysClr val="windowText" lastClr="000000"/>
                    </a:solidFill>
                    <a:latin typeface="Arial" panose="020B0604020202020204" pitchFamily="34" charset="0"/>
                    <a:cs typeface="Arial" panose="020B0604020202020204" pitchFamily="34" charset="0"/>
                  </a:rPr>
                  <a:t>Q </a:t>
                </a:r>
                <a:r>
                  <a:rPr lang="lv-LV" sz="1300" b="1" dirty="0">
                    <a:solidFill>
                      <a:sysClr val="windowText" lastClr="000000"/>
                    </a:solidFill>
                    <a:latin typeface="Arial" panose="020B0604020202020204" pitchFamily="34" charset="0"/>
                    <a:cs typeface="Arial" panose="020B0604020202020204" pitchFamily="34" charset="0"/>
                  </a:rPr>
                  <a:t>[</a:t>
                </a:r>
                <a:r>
                  <a:rPr lang="uk-UA" sz="1300" b="1" dirty="0">
                    <a:solidFill>
                      <a:sysClr val="windowText" lastClr="000000"/>
                    </a:solidFill>
                    <a:latin typeface="Arial" panose="020B0604020202020204" pitchFamily="34" charset="0"/>
                    <a:cs typeface="Arial" panose="020B0604020202020204" pitchFamily="34" charset="0"/>
                  </a:rPr>
                  <a:t>л/</a:t>
                </a:r>
                <a:r>
                  <a:rPr lang="uk-UA" sz="1300" b="1" dirty="0" err="1">
                    <a:solidFill>
                      <a:sysClr val="windowText" lastClr="000000"/>
                    </a:solidFill>
                    <a:latin typeface="Arial" panose="020B0604020202020204" pitchFamily="34" charset="0"/>
                    <a:cs typeface="Arial" panose="020B0604020202020204" pitchFamily="34" charset="0"/>
                  </a:rPr>
                  <a:t>год</a:t>
                </a:r>
                <a:r>
                  <a:rPr lang="lv-LV" sz="1300" b="1" dirty="0">
                    <a:solidFill>
                      <a:sysClr val="windowText" lastClr="000000"/>
                    </a:solidFill>
                    <a:latin typeface="Arial" panose="020B0604020202020204" pitchFamily="34" charset="0"/>
                    <a:cs typeface="Arial" panose="020B0604020202020204" pitchFamily="34" charset="0"/>
                  </a:rPr>
                  <a:t>]</a:t>
                </a:r>
                <a:endParaRPr lang="en-US" sz="1300"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86177894327894389"/>
              <c:y val="0.86269055555555618"/>
            </c:manualLayout>
          </c:layout>
          <c:overlay val="0"/>
          <c:spPr>
            <a:solidFill>
              <a:schemeClr val="bg1"/>
            </a:solid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mn-lt"/>
                <a:ea typeface="+mn-ea"/>
                <a:cs typeface="+mn-cs"/>
              </a:defRPr>
            </a:pPr>
            <a:endParaRPr lang="uk-UA"/>
          </a:p>
        </c:txPr>
        <c:crossAx val="198865984"/>
        <c:crosses val="autoZero"/>
        <c:crossBetween val="midCat"/>
      </c:valAx>
      <c:valAx>
        <c:axId val="1988659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mn-lt"/>
                <a:ea typeface="+mn-ea"/>
                <a:cs typeface="+mn-cs"/>
              </a:defRPr>
            </a:pPr>
            <a:endParaRPr lang="uk-UA"/>
          </a:p>
        </c:txPr>
        <c:crossAx val="198864832"/>
        <c:crosses val="autoZero"/>
        <c:crossBetween val="midCat"/>
      </c:valAx>
      <c:valAx>
        <c:axId val="198866560"/>
        <c:scaling>
          <c:orientation val="minMax"/>
          <c:max val="1"/>
        </c:scaling>
        <c:delete val="0"/>
        <c:axPos val="r"/>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mn-lt"/>
                <a:ea typeface="+mn-ea"/>
                <a:cs typeface="+mn-cs"/>
              </a:defRPr>
            </a:pPr>
            <a:endParaRPr lang="uk-UA"/>
          </a:p>
        </c:txPr>
        <c:crossAx val="150809984"/>
        <c:crosses val="max"/>
        <c:crossBetween val="midCat"/>
      </c:valAx>
      <c:valAx>
        <c:axId val="150809984"/>
        <c:scaling>
          <c:orientation val="minMax"/>
        </c:scaling>
        <c:delete val="1"/>
        <c:axPos val="b"/>
        <c:numFmt formatCode="General" sourceLinked="1"/>
        <c:majorTickMark val="out"/>
        <c:minorTickMark val="none"/>
        <c:tickLblPos val="nextTo"/>
        <c:crossAx val="1988665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uk-UA"/>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19118987411166E-2"/>
          <c:y val="7.4688796680497924E-2"/>
          <c:w val="0.81136064910946148"/>
          <c:h val="0.7757306062883228"/>
        </c:manualLayout>
      </c:layout>
      <c:scatterChart>
        <c:scatterStyle val="smoothMarker"/>
        <c:varyColors val="0"/>
        <c:ser>
          <c:idx val="0"/>
          <c:order val="0"/>
          <c:tx>
            <c:strRef>
              <c:f>pumps!$B$1</c:f>
              <c:strCache>
                <c:ptCount val="1"/>
                <c:pt idx="0">
                  <c:v>Head</c:v>
                </c:pt>
              </c:strCache>
            </c:strRef>
          </c:tx>
          <c:spPr>
            <a:ln w="44450" cap="rnd">
              <a:solidFill>
                <a:schemeClr val="accent5"/>
              </a:solidFill>
              <a:round/>
            </a:ln>
            <a:effectLst/>
          </c:spPr>
          <c:marker>
            <c:symbol val="none"/>
          </c:marker>
          <c:xVal>
            <c:numRef>
              <c:f>pumps!$A$2:$A$18</c:f>
              <c:numCache>
                <c:formatCode>General</c:formatCode>
                <c:ptCount val="17"/>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numCache>
            </c:numRef>
          </c:xVal>
          <c:yVal>
            <c:numRef>
              <c:f>pumps!$B$2:$B$18</c:f>
              <c:numCache>
                <c:formatCode>0</c:formatCode>
                <c:ptCount val="17"/>
                <c:pt idx="0">
                  <c:v>62</c:v>
                </c:pt>
                <c:pt idx="1">
                  <c:v>59.98</c:v>
                </c:pt>
                <c:pt idx="2">
                  <c:v>57.64</c:v>
                </c:pt>
                <c:pt idx="3">
                  <c:v>54.98</c:v>
                </c:pt>
                <c:pt idx="4">
                  <c:v>52</c:v>
                </c:pt>
                <c:pt idx="5">
                  <c:v>48.7</c:v>
                </c:pt>
                <c:pt idx="6">
                  <c:v>45.08</c:v>
                </c:pt>
                <c:pt idx="7">
                  <c:v>41.14</c:v>
                </c:pt>
                <c:pt idx="8">
                  <c:v>36.880000000000003</c:v>
                </c:pt>
                <c:pt idx="9">
                  <c:v>32.300000000000004</c:v>
                </c:pt>
                <c:pt idx="10">
                  <c:v>27.4</c:v>
                </c:pt>
                <c:pt idx="11">
                  <c:v>22.18</c:v>
                </c:pt>
                <c:pt idx="12">
                  <c:v>16.64</c:v>
                </c:pt>
                <c:pt idx="13">
                  <c:v>10.780000000000001</c:v>
                </c:pt>
                <c:pt idx="14">
                  <c:v>4.5999999999999943</c:v>
                </c:pt>
                <c:pt idx="15">
                  <c:v>-1.8999999999999975</c:v>
                </c:pt>
                <c:pt idx="16">
                  <c:v>-8.7200000000000024</c:v>
                </c:pt>
              </c:numCache>
            </c:numRef>
          </c:yVal>
          <c:smooth val="1"/>
          <c:extLst xmlns:c16r2="http://schemas.microsoft.com/office/drawing/2015/06/chart">
            <c:ext xmlns:c16="http://schemas.microsoft.com/office/drawing/2014/chart" uri="{C3380CC4-5D6E-409C-BE32-E72D297353CC}">
              <c16:uniqueId val="{00000000-165F-48B2-8A06-80CCB39F029C}"/>
            </c:ext>
          </c:extLst>
        </c:ser>
        <c:dLbls>
          <c:showLegendKey val="0"/>
          <c:showVal val="0"/>
          <c:showCatName val="0"/>
          <c:showSerName val="0"/>
          <c:showPercent val="0"/>
          <c:showBubbleSize val="0"/>
        </c:dLbls>
        <c:axId val="198855488"/>
        <c:axId val="198856640"/>
      </c:scatterChart>
      <c:valAx>
        <c:axId val="1988554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300" b="1" dirty="0">
                    <a:solidFill>
                      <a:sysClr val="windowText" lastClr="000000"/>
                    </a:solidFill>
                    <a:latin typeface="Arial" panose="020B0604020202020204" pitchFamily="34" charset="0"/>
                    <a:cs typeface="Arial" panose="020B0604020202020204" pitchFamily="34" charset="0"/>
                  </a:rPr>
                  <a:t>Q </a:t>
                </a:r>
                <a:r>
                  <a:rPr lang="lv-LV" sz="1300" b="1" dirty="0">
                    <a:solidFill>
                      <a:sysClr val="windowText" lastClr="000000"/>
                    </a:solidFill>
                    <a:latin typeface="Arial" panose="020B0604020202020204" pitchFamily="34" charset="0"/>
                    <a:cs typeface="Arial" panose="020B0604020202020204" pitchFamily="34" charset="0"/>
                  </a:rPr>
                  <a:t>[</a:t>
                </a:r>
                <a:r>
                  <a:rPr lang="uk-UA" sz="1300" b="1" dirty="0">
                    <a:solidFill>
                      <a:sysClr val="windowText" lastClr="000000"/>
                    </a:solidFill>
                    <a:latin typeface="Arial" panose="020B0604020202020204" pitchFamily="34" charset="0"/>
                    <a:cs typeface="Arial" panose="020B0604020202020204" pitchFamily="34" charset="0"/>
                  </a:rPr>
                  <a:t>м</a:t>
                </a:r>
                <a:r>
                  <a:rPr lang="en-US" sz="1300" b="1" dirty="0">
                    <a:solidFill>
                      <a:sysClr val="windowText" lastClr="000000"/>
                    </a:solidFill>
                    <a:latin typeface="Arial" panose="020B0604020202020204" pitchFamily="34" charset="0"/>
                    <a:cs typeface="Arial" panose="020B0604020202020204" pitchFamily="34" charset="0"/>
                  </a:rPr>
                  <a:t>³/</a:t>
                </a:r>
                <a:r>
                  <a:rPr lang="uk-UA" sz="1300" b="1" dirty="0" err="1">
                    <a:solidFill>
                      <a:sysClr val="windowText" lastClr="000000"/>
                    </a:solidFill>
                    <a:latin typeface="Arial" panose="020B0604020202020204" pitchFamily="34" charset="0"/>
                    <a:cs typeface="Arial" panose="020B0604020202020204" pitchFamily="34" charset="0"/>
                  </a:rPr>
                  <a:t>год</a:t>
                </a:r>
                <a:r>
                  <a:rPr lang="lv-LV" sz="1300" b="1" dirty="0">
                    <a:solidFill>
                      <a:sysClr val="windowText" lastClr="000000"/>
                    </a:solidFill>
                    <a:latin typeface="Arial" panose="020B0604020202020204" pitchFamily="34" charset="0"/>
                    <a:cs typeface="Arial" panose="020B0604020202020204" pitchFamily="34" charset="0"/>
                  </a:rPr>
                  <a:t>]</a:t>
                </a:r>
                <a:endParaRPr lang="en-US" sz="1300"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84327665960815001"/>
              <c:y val="0.8697461365047221"/>
            </c:manualLayout>
          </c:layout>
          <c:overlay val="0"/>
          <c:spPr>
            <a:solidFill>
              <a:schemeClr val="bg1"/>
            </a:solid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mn-lt"/>
                <a:ea typeface="+mn-ea"/>
                <a:cs typeface="+mn-cs"/>
              </a:defRPr>
            </a:pPr>
            <a:endParaRPr lang="uk-UA"/>
          </a:p>
        </c:txPr>
        <c:crossAx val="198856640"/>
        <c:crosses val="autoZero"/>
        <c:crossBetween val="midCat"/>
      </c:valAx>
      <c:valAx>
        <c:axId val="198856640"/>
        <c:scaling>
          <c:orientation val="minMax"/>
          <c:max val="7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mn-lt"/>
                <a:ea typeface="+mn-ea"/>
                <a:cs typeface="+mn-cs"/>
              </a:defRPr>
            </a:pPr>
            <a:endParaRPr lang="uk-UA"/>
          </a:p>
        </c:txPr>
        <c:crossAx val="1988554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uk-UA"/>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0.0414</cdr:x>
      <cdr:y>0.01972</cdr:y>
    </cdr:from>
    <cdr:to>
      <cdr:x>0.19696</cdr:x>
      <cdr:y>0.08087</cdr:y>
    </cdr:to>
    <cdr:sp macro="" textlink="">
      <cdr:nvSpPr>
        <cdr:cNvPr id="2" name="TextBox 1"/>
        <cdr:cNvSpPr txBox="1"/>
      </cdr:nvSpPr>
      <cdr:spPr>
        <a:xfrm xmlns:a="http://schemas.openxmlformats.org/drawingml/2006/main">
          <a:off x="297327" y="87547"/>
          <a:ext cx="1117177" cy="2713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b="1" dirty="0"/>
            <a:t>P [</a:t>
          </a:r>
          <a:r>
            <a:rPr lang="uk-UA" sz="1100" b="1" dirty="0"/>
            <a:t>кВт</a:t>
          </a:r>
          <a:r>
            <a:rPr lang="en-GB" sz="1100" b="1" dirty="0"/>
            <a:t>]</a:t>
          </a:r>
        </a:p>
      </cdr:txBody>
    </cdr:sp>
  </cdr:relSizeAnchor>
  <cdr:relSizeAnchor xmlns:cdr="http://schemas.openxmlformats.org/drawingml/2006/chartDrawing">
    <cdr:from>
      <cdr:x>0.92117</cdr:x>
      <cdr:y>0.90314</cdr:y>
    </cdr:from>
    <cdr:to>
      <cdr:x>0.99895</cdr:x>
      <cdr:y>0.96034</cdr:y>
    </cdr:to>
    <cdr:sp macro="" textlink="">
      <cdr:nvSpPr>
        <cdr:cNvPr id="3" name="TextBox 1"/>
        <cdr:cNvSpPr txBox="1"/>
      </cdr:nvSpPr>
      <cdr:spPr>
        <a:xfrm xmlns:a="http://schemas.openxmlformats.org/drawingml/2006/main">
          <a:off x="7318601" y="4422287"/>
          <a:ext cx="617953" cy="2800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b="1" dirty="0"/>
            <a:t>t</a:t>
          </a:r>
          <a:endParaRPr lang="en-GB"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0.0414</cdr:x>
      <cdr:y>0.01972</cdr:y>
    </cdr:from>
    <cdr:to>
      <cdr:x>0.19696</cdr:x>
      <cdr:y>0.08087</cdr:y>
    </cdr:to>
    <cdr:sp macro="" textlink="">
      <cdr:nvSpPr>
        <cdr:cNvPr id="2" name="TextBox 1"/>
        <cdr:cNvSpPr txBox="1"/>
      </cdr:nvSpPr>
      <cdr:spPr>
        <a:xfrm xmlns:a="http://schemas.openxmlformats.org/drawingml/2006/main">
          <a:off x="297327" y="87547"/>
          <a:ext cx="1117177" cy="2713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b="1" dirty="0"/>
            <a:t>P [</a:t>
          </a:r>
          <a:r>
            <a:rPr lang="uk-UA" sz="1400" b="1" dirty="0"/>
            <a:t>Вт</a:t>
          </a:r>
          <a:r>
            <a:rPr lang="en-GB" sz="1400" b="1" dirty="0"/>
            <a:t>]</a:t>
          </a:r>
        </a:p>
      </cdr:txBody>
    </cdr:sp>
  </cdr:relSizeAnchor>
  <cdr:relSizeAnchor xmlns:cdr="http://schemas.openxmlformats.org/drawingml/2006/chartDrawing">
    <cdr:from>
      <cdr:x>0.89428</cdr:x>
      <cdr:y>0.88446</cdr:y>
    </cdr:from>
    <cdr:to>
      <cdr:x>1</cdr:x>
      <cdr:y>0.9275</cdr:y>
    </cdr:to>
    <cdr:sp macro="" textlink="">
      <cdr:nvSpPr>
        <cdr:cNvPr id="3" name="TextBox 1"/>
        <cdr:cNvSpPr txBox="1"/>
      </cdr:nvSpPr>
      <cdr:spPr>
        <a:xfrm xmlns:a="http://schemas.openxmlformats.org/drawingml/2006/main">
          <a:off x="7404601" y="4673236"/>
          <a:ext cx="875380" cy="2274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a:t>t, [</a:t>
          </a:r>
          <a:r>
            <a:rPr lang="uk-UA" sz="1400" b="1" dirty="0" err="1"/>
            <a:t>год</a:t>
          </a:r>
          <a:r>
            <a:rPr lang="en-GB" sz="1400" b="1"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0.00305</cdr:x>
      <cdr:y>0.04841</cdr:y>
    </cdr:from>
    <cdr:to>
      <cdr:x>0.08268</cdr:x>
      <cdr:y>0.1314</cdr:y>
    </cdr:to>
    <cdr:sp macro="" textlink="">
      <cdr:nvSpPr>
        <cdr:cNvPr id="5" name="TextBox 1"/>
        <cdr:cNvSpPr txBox="1"/>
      </cdr:nvSpPr>
      <cdr:spPr>
        <a:xfrm xmlns:a="http://schemas.openxmlformats.org/drawingml/2006/main">
          <a:off x="22225" y="222250"/>
          <a:ext cx="581025" cy="38100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300" b="1" dirty="0">
              <a:latin typeface="Arial" panose="020B0604020202020204" pitchFamily="34" charset="0"/>
              <a:cs typeface="Arial" panose="020B0604020202020204" pitchFamily="34" charset="0"/>
            </a:rPr>
            <a:t>H,</a:t>
          </a:r>
          <a:r>
            <a:rPr lang="lv-LV" sz="1300" b="1" baseline="0" dirty="0">
              <a:latin typeface="Arial" panose="020B0604020202020204" pitchFamily="34" charset="0"/>
              <a:cs typeface="Arial" panose="020B0604020202020204" pitchFamily="34" charset="0"/>
            </a:rPr>
            <a:t> [</a:t>
          </a:r>
          <a:r>
            <a:rPr lang="uk-UA" sz="1300" b="1" baseline="0" dirty="0">
              <a:latin typeface="Arial" panose="020B0604020202020204" pitchFamily="34" charset="0"/>
              <a:cs typeface="Arial" panose="020B0604020202020204" pitchFamily="34" charset="0"/>
            </a:rPr>
            <a:t>м</a:t>
          </a:r>
          <a:r>
            <a:rPr lang="lv-LV" sz="1300" b="1" baseline="0" dirty="0">
              <a:latin typeface="Arial" panose="020B0604020202020204" pitchFamily="34" charset="0"/>
              <a:cs typeface="Arial" panose="020B0604020202020204" pitchFamily="34" charset="0"/>
            </a:rPr>
            <a:t>]</a:t>
          </a:r>
          <a:endParaRPr lang="en-GB" sz="13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0.90731</cdr:x>
      <cdr:y>0.03942</cdr:y>
    </cdr:from>
    <cdr:to>
      <cdr:x>0.98695</cdr:x>
      <cdr:y>0.12241</cdr:y>
    </cdr:to>
    <cdr:sp macro="" textlink="">
      <cdr:nvSpPr>
        <cdr:cNvPr id="4" name="TextBox 3"/>
        <cdr:cNvSpPr txBox="1"/>
      </cdr:nvSpPr>
      <cdr:spPr>
        <a:xfrm xmlns:a="http://schemas.openxmlformats.org/drawingml/2006/main">
          <a:off x="6619875" y="180975"/>
          <a:ext cx="581025" cy="3810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l-GR" sz="1300" b="1">
              <a:latin typeface="Arial" panose="020B0604020202020204" pitchFamily="34" charset="0"/>
              <a:cs typeface="Arial" panose="020B0604020202020204" pitchFamily="34" charset="0"/>
            </a:rPr>
            <a:t>η</a:t>
          </a:r>
          <a:r>
            <a:rPr lang="lv-LV" sz="1300" b="1">
              <a:latin typeface="Arial" panose="020B0604020202020204" pitchFamily="34" charset="0"/>
              <a:cs typeface="Arial" panose="020B0604020202020204" pitchFamily="34" charset="0"/>
            </a:rPr>
            <a:t> [%]</a:t>
          </a:r>
          <a:endParaRPr lang="en-GB" sz="1300" b="1"/>
        </a:p>
      </cdr:txBody>
    </cdr:sp>
  </cdr:relSizeAnchor>
  <cdr:relSizeAnchor xmlns:cdr="http://schemas.openxmlformats.org/drawingml/2006/chartDrawing">
    <cdr:from>
      <cdr:x>0.00305</cdr:x>
      <cdr:y>0.04841</cdr:y>
    </cdr:from>
    <cdr:to>
      <cdr:x>0.08268</cdr:x>
      <cdr:y>0.1314</cdr:y>
    </cdr:to>
    <cdr:sp macro="" textlink="">
      <cdr:nvSpPr>
        <cdr:cNvPr id="5" name="TextBox 1"/>
        <cdr:cNvSpPr txBox="1"/>
      </cdr:nvSpPr>
      <cdr:spPr>
        <a:xfrm xmlns:a="http://schemas.openxmlformats.org/drawingml/2006/main">
          <a:off x="22225" y="222250"/>
          <a:ext cx="581025" cy="38100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300" b="1" dirty="0">
              <a:latin typeface="Arial" panose="020B0604020202020204" pitchFamily="34" charset="0"/>
              <a:cs typeface="Arial" panose="020B0604020202020204" pitchFamily="34" charset="0"/>
            </a:rPr>
            <a:t>H,</a:t>
          </a:r>
          <a:r>
            <a:rPr lang="lv-LV" sz="1300" b="1" baseline="0" dirty="0">
              <a:latin typeface="Arial" panose="020B0604020202020204" pitchFamily="34" charset="0"/>
              <a:cs typeface="Arial" panose="020B0604020202020204" pitchFamily="34" charset="0"/>
            </a:rPr>
            <a:t> [</a:t>
          </a:r>
          <a:r>
            <a:rPr lang="uk-UA" sz="1300" b="1" baseline="0" dirty="0">
              <a:latin typeface="Arial" panose="020B0604020202020204" pitchFamily="34" charset="0"/>
              <a:cs typeface="Arial" panose="020B0604020202020204" pitchFamily="34" charset="0"/>
            </a:rPr>
            <a:t>м</a:t>
          </a:r>
          <a:r>
            <a:rPr lang="lv-LV" sz="1300" b="1" baseline="0" dirty="0">
              <a:latin typeface="Arial" panose="020B0604020202020204" pitchFamily="34" charset="0"/>
              <a:cs typeface="Arial" panose="020B0604020202020204" pitchFamily="34" charset="0"/>
            </a:rPr>
            <a:t>]</a:t>
          </a:r>
          <a:endParaRPr lang="en-GB" sz="1300" b="1" dirty="0"/>
        </a:p>
      </cdr:txBody>
    </cdr:sp>
  </cdr:relSizeAnchor>
  <cdr:relSizeAnchor xmlns:cdr="http://schemas.openxmlformats.org/drawingml/2006/chartDrawing">
    <cdr:from>
      <cdr:x>0.4926</cdr:x>
      <cdr:y>0.19779</cdr:y>
    </cdr:from>
    <cdr:to>
      <cdr:x>0.57224</cdr:x>
      <cdr:y>0.28077</cdr:y>
    </cdr:to>
    <cdr:sp macro="" textlink="">
      <cdr:nvSpPr>
        <cdr:cNvPr id="6" name="TextBox 1"/>
        <cdr:cNvSpPr txBox="1"/>
      </cdr:nvSpPr>
      <cdr:spPr>
        <a:xfrm xmlns:a="http://schemas.openxmlformats.org/drawingml/2006/main">
          <a:off x="3594100" y="908050"/>
          <a:ext cx="581025" cy="381000"/>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uk-UA" sz="1300" b="1" dirty="0">
              <a:solidFill>
                <a:schemeClr val="accent1"/>
              </a:solidFill>
              <a:latin typeface="Arial" panose="020B0604020202020204" pitchFamily="34" charset="0"/>
              <a:cs typeface="Arial" panose="020B0604020202020204" pitchFamily="34" charset="0"/>
            </a:rPr>
            <a:t>Ефективність</a:t>
          </a:r>
          <a:endParaRPr lang="en-GB" sz="1300" b="1" dirty="0">
            <a:solidFill>
              <a:schemeClr val="accent1"/>
            </a:solidFill>
          </a:endParaRPr>
        </a:p>
      </cdr:txBody>
    </cdr:sp>
  </cdr:relSizeAnchor>
  <cdr:relSizeAnchor xmlns:cdr="http://schemas.openxmlformats.org/drawingml/2006/chartDrawing">
    <cdr:from>
      <cdr:x>0.31402</cdr:x>
      <cdr:y>0.74194</cdr:y>
    </cdr:from>
    <cdr:to>
      <cdr:x>0.5186</cdr:x>
      <cdr:y>0.82493</cdr:y>
    </cdr:to>
    <cdr:sp macro="" textlink="">
      <cdr:nvSpPr>
        <cdr:cNvPr id="7" name="TextBox 1"/>
        <cdr:cNvSpPr txBox="1"/>
      </cdr:nvSpPr>
      <cdr:spPr>
        <a:xfrm xmlns:a="http://schemas.openxmlformats.org/drawingml/2006/main">
          <a:off x="3241093" y="3933496"/>
          <a:ext cx="2111503" cy="439984"/>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uk-UA" sz="1300" b="1" dirty="0">
              <a:solidFill>
                <a:schemeClr val="accent3">
                  <a:lumMod val="75000"/>
                </a:schemeClr>
              </a:solidFill>
              <a:latin typeface="Arial" panose="020B0604020202020204" pitchFamily="34" charset="0"/>
              <a:cs typeface="Arial" panose="020B0604020202020204" pitchFamily="34" charset="0"/>
            </a:rPr>
            <a:t>Крива характеристики системи</a:t>
          </a:r>
          <a:endParaRPr lang="en-GB" sz="1300" b="1" dirty="0">
            <a:solidFill>
              <a:schemeClr val="accent3">
                <a:lumMod val="75000"/>
              </a:schemeClr>
            </a:solidFill>
          </a:endParaRPr>
        </a:p>
      </cdr:txBody>
    </cdr:sp>
  </cdr:relSizeAnchor>
  <cdr:relSizeAnchor xmlns:cdr="http://schemas.openxmlformats.org/drawingml/2006/chartDrawing">
    <cdr:from>
      <cdr:x>0.65733</cdr:x>
      <cdr:y>0.45851</cdr:y>
    </cdr:from>
    <cdr:to>
      <cdr:x>0.78092</cdr:x>
      <cdr:y>0.5415</cdr:y>
    </cdr:to>
    <cdr:sp macro="" textlink="">
      <cdr:nvSpPr>
        <cdr:cNvPr id="8" name="TextBox 1"/>
        <cdr:cNvSpPr txBox="1"/>
      </cdr:nvSpPr>
      <cdr:spPr>
        <a:xfrm xmlns:a="http://schemas.openxmlformats.org/drawingml/2006/main">
          <a:off x="6767840" y="2475927"/>
          <a:ext cx="1272482" cy="448146"/>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uk-UA" sz="1300" b="1" dirty="0">
              <a:solidFill>
                <a:schemeClr val="accent5"/>
              </a:solidFill>
              <a:latin typeface="Arial" panose="020B0604020202020204" pitchFamily="34" charset="0"/>
              <a:cs typeface="Arial" panose="020B0604020202020204" pitchFamily="34" charset="0"/>
            </a:rPr>
            <a:t>Тиск головки насоса</a:t>
          </a:r>
          <a:endParaRPr lang="en-GB" sz="1300" b="1" dirty="0">
            <a:solidFill>
              <a:schemeClr val="accent5"/>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0.00305</cdr:x>
      <cdr:y>0.04841</cdr:y>
    </cdr:from>
    <cdr:to>
      <cdr:x>0.08268</cdr:x>
      <cdr:y>0.1314</cdr:y>
    </cdr:to>
    <cdr:sp macro="" textlink="">
      <cdr:nvSpPr>
        <cdr:cNvPr id="5" name="TextBox 1"/>
        <cdr:cNvSpPr txBox="1"/>
      </cdr:nvSpPr>
      <cdr:spPr>
        <a:xfrm xmlns:a="http://schemas.openxmlformats.org/drawingml/2006/main">
          <a:off x="22225" y="222250"/>
          <a:ext cx="581025" cy="38100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300" b="1" dirty="0">
              <a:latin typeface="Arial" panose="020B0604020202020204" pitchFamily="34" charset="0"/>
              <a:cs typeface="Arial" panose="020B0604020202020204" pitchFamily="34" charset="0"/>
            </a:rPr>
            <a:t>H,</a:t>
          </a:r>
          <a:r>
            <a:rPr lang="lv-LV" sz="1300" b="1" baseline="0" dirty="0">
              <a:latin typeface="Arial" panose="020B0604020202020204" pitchFamily="34" charset="0"/>
              <a:cs typeface="Arial" panose="020B0604020202020204" pitchFamily="34" charset="0"/>
            </a:rPr>
            <a:t> [</a:t>
          </a:r>
          <a:r>
            <a:rPr lang="uk-UA" sz="1300" b="1" dirty="0">
              <a:latin typeface="Arial" panose="020B0604020202020204" pitchFamily="34" charset="0"/>
              <a:cs typeface="Arial" panose="020B0604020202020204" pitchFamily="34" charset="0"/>
            </a:rPr>
            <a:t>м</a:t>
          </a:r>
          <a:r>
            <a:rPr lang="lv-LV" sz="1300" b="1" baseline="0" dirty="0">
              <a:latin typeface="Arial" panose="020B0604020202020204" pitchFamily="34" charset="0"/>
              <a:cs typeface="Arial" panose="020B0604020202020204" pitchFamily="34" charset="0"/>
            </a:rPr>
            <a:t>]</a:t>
          </a:r>
          <a:endParaRPr lang="en-GB" sz="13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5424238" cy="513508"/>
          </a:xfrm>
          <a:prstGeom prst="rect">
            <a:avLst/>
          </a:prstGeom>
        </p:spPr>
        <p:txBody>
          <a:bodyPr vert="horz" lIns="98506" tIns="49254" rIns="98506" bIns="49254" rtlCol="0"/>
          <a:lstStyle>
            <a:lvl1pPr algn="l">
              <a:defRPr sz="1300"/>
            </a:lvl1pPr>
          </a:lstStyle>
          <a:p>
            <a:r>
              <a:rPr lang="en-US"/>
              <a:t>2.2.2. Module - Use Electric Energy Buildings</a:t>
            </a:r>
            <a:endParaRPr lang="lv-LV" dirty="0"/>
          </a:p>
        </p:txBody>
      </p:sp>
      <p:sp>
        <p:nvSpPr>
          <p:cNvPr id="4" name="Footer Placeholder 3"/>
          <p:cNvSpPr>
            <a:spLocks noGrp="1"/>
          </p:cNvSpPr>
          <p:nvPr>
            <p:ph type="ftr" sz="quarter" idx="2"/>
          </p:nvPr>
        </p:nvSpPr>
        <p:spPr>
          <a:xfrm>
            <a:off x="1" y="9721109"/>
            <a:ext cx="3078427" cy="513507"/>
          </a:xfrm>
          <a:prstGeom prst="rect">
            <a:avLst/>
          </a:prstGeom>
        </p:spPr>
        <p:txBody>
          <a:bodyPr vert="horz" lIns="98506" tIns="49254" rIns="98506" bIns="49254" rtlCol="0" anchor="b"/>
          <a:lstStyle>
            <a:lvl1pPr algn="l">
              <a:defRPr sz="1300"/>
            </a:lvl1pPr>
          </a:lstStyle>
          <a:p>
            <a:endParaRPr lang="lv-LV"/>
          </a:p>
        </p:txBody>
      </p:sp>
      <p:sp>
        <p:nvSpPr>
          <p:cNvPr id="5" name="Slide Number Placeholder 4"/>
          <p:cNvSpPr>
            <a:spLocks noGrp="1"/>
          </p:cNvSpPr>
          <p:nvPr>
            <p:ph type="sldNum" sz="quarter" idx="3"/>
          </p:nvPr>
        </p:nvSpPr>
        <p:spPr>
          <a:xfrm>
            <a:off x="4023993" y="9721109"/>
            <a:ext cx="3078427" cy="513507"/>
          </a:xfrm>
          <a:prstGeom prst="rect">
            <a:avLst/>
          </a:prstGeom>
        </p:spPr>
        <p:txBody>
          <a:bodyPr vert="horz" lIns="98506" tIns="49254" rIns="98506" bIns="49254" rtlCol="0" anchor="b"/>
          <a:lstStyle>
            <a:lvl1pPr algn="r">
              <a:defRPr sz="1300"/>
            </a:lvl1pPr>
          </a:lstStyle>
          <a:p>
            <a:fld id="{C8FB0C7C-2395-475B-83A6-90349B78B24F}" type="slidenum">
              <a:rPr lang="lv-LV" smtClean="0"/>
              <a:pPr/>
              <a:t>‹#›</a:t>
            </a:fld>
            <a:endParaRPr lang="lv-LV"/>
          </a:p>
        </p:txBody>
      </p:sp>
    </p:spTree>
    <p:extLst>
      <p:ext uri="{BB962C8B-B14F-4D97-AF65-F5344CB8AC3E}">
        <p14:creationId xmlns:p14="http://schemas.microsoft.com/office/powerpoint/2010/main" val="425482138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4023992" cy="511731"/>
          </a:xfrm>
          <a:prstGeom prst="rect">
            <a:avLst/>
          </a:prstGeom>
          <a:noFill/>
          <a:ln w="9525">
            <a:noFill/>
            <a:miter lim="800000"/>
            <a:headEnd/>
            <a:tailEnd/>
          </a:ln>
          <a:effectLst/>
        </p:spPr>
        <p:txBody>
          <a:bodyPr vert="horz" wrap="square" lIns="98506" tIns="49254" rIns="98506" bIns="49254" numCol="1" anchor="t" anchorCtr="0" compatLnSpc="1">
            <a:prstTxWarp prst="textNoShape">
              <a:avLst/>
            </a:prstTxWarp>
          </a:bodyPr>
          <a:lstStyle>
            <a:lvl1pPr>
              <a:defRPr sz="1300" smtClean="0"/>
            </a:lvl1pPr>
          </a:lstStyle>
          <a:p>
            <a:pPr>
              <a:defRPr/>
            </a:pPr>
            <a:r>
              <a:rPr lang="en-US"/>
              <a:t>2.2.2. Module - Use Electric Energy Buildings</a:t>
            </a:r>
            <a:endParaRPr lang="lv-LV" dirty="0"/>
          </a:p>
        </p:txBody>
      </p:sp>
      <p:sp>
        <p:nvSpPr>
          <p:cNvPr id="5124" name="Rectangle 4"/>
          <p:cNvSpPr>
            <a:spLocks noGrp="1" noRot="1" noChangeAspect="1" noChangeArrowheads="1" noTextEdit="1"/>
          </p:cNvSpPr>
          <p:nvPr>
            <p:ph type="sldImg" idx="2"/>
          </p:nvPr>
        </p:nvSpPr>
        <p:spPr bwMode="auto">
          <a:xfrm>
            <a:off x="141288" y="766763"/>
            <a:ext cx="6821487"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10407" y="4861442"/>
            <a:ext cx="5683250" cy="4605576"/>
          </a:xfrm>
          <a:prstGeom prst="rect">
            <a:avLst/>
          </a:prstGeom>
          <a:noFill/>
          <a:ln w="9525">
            <a:noFill/>
            <a:miter lim="800000"/>
            <a:headEnd/>
            <a:tailEnd/>
          </a:ln>
          <a:effectLst/>
        </p:spPr>
        <p:txBody>
          <a:bodyPr vert="horz" wrap="square" lIns="98506" tIns="49254" rIns="98506" bIns="49254" numCol="1" anchor="t" anchorCtr="0" compatLnSpc="1">
            <a:prstTxWarp prst="textNoShape">
              <a:avLst/>
            </a:prstTxWarp>
          </a:bodyPr>
          <a:lstStyle/>
          <a:p>
            <a:pPr lvl="0"/>
            <a:r>
              <a:rPr lang="lv-LV" noProof="0"/>
              <a:t>Click to edit Master text styles</a:t>
            </a:r>
          </a:p>
          <a:p>
            <a:pPr lvl="1"/>
            <a:r>
              <a:rPr lang="lv-LV" noProof="0"/>
              <a:t>Second level</a:t>
            </a:r>
          </a:p>
          <a:p>
            <a:pPr lvl="2"/>
            <a:r>
              <a:rPr lang="lv-LV" noProof="0"/>
              <a:t>Third level</a:t>
            </a:r>
          </a:p>
          <a:p>
            <a:pPr lvl="3"/>
            <a:r>
              <a:rPr lang="lv-LV" noProof="0"/>
              <a:t>Fourth level</a:t>
            </a:r>
          </a:p>
          <a:p>
            <a:pPr lvl="4"/>
            <a:r>
              <a:rPr lang="lv-LV" noProof="0"/>
              <a:t>Fifth level</a:t>
            </a:r>
          </a:p>
        </p:txBody>
      </p:sp>
      <p:sp>
        <p:nvSpPr>
          <p:cNvPr id="9222" name="Rectangle 6"/>
          <p:cNvSpPr>
            <a:spLocks noGrp="1" noChangeArrowheads="1"/>
          </p:cNvSpPr>
          <p:nvPr>
            <p:ph type="ftr" sz="quarter" idx="4"/>
          </p:nvPr>
        </p:nvSpPr>
        <p:spPr bwMode="auto">
          <a:xfrm>
            <a:off x="1" y="9721107"/>
            <a:ext cx="3078427" cy="511731"/>
          </a:xfrm>
          <a:prstGeom prst="rect">
            <a:avLst/>
          </a:prstGeom>
          <a:noFill/>
          <a:ln w="9525">
            <a:noFill/>
            <a:miter lim="800000"/>
            <a:headEnd/>
            <a:tailEnd/>
          </a:ln>
          <a:effectLst/>
        </p:spPr>
        <p:txBody>
          <a:bodyPr vert="horz" wrap="square" lIns="98506" tIns="49254" rIns="98506" bIns="49254" numCol="1" anchor="b" anchorCtr="0" compatLnSpc="1">
            <a:prstTxWarp prst="textNoShape">
              <a:avLst/>
            </a:prstTxWarp>
          </a:bodyPr>
          <a:lstStyle>
            <a:lvl1pPr>
              <a:defRPr sz="1300" smtClean="0"/>
            </a:lvl1pPr>
          </a:lstStyle>
          <a:p>
            <a:pPr>
              <a:defRPr/>
            </a:pPr>
            <a:endParaRPr lang="lv-LV"/>
          </a:p>
        </p:txBody>
      </p:sp>
      <p:sp>
        <p:nvSpPr>
          <p:cNvPr id="9223" name="Rectangle 7"/>
          <p:cNvSpPr>
            <a:spLocks noGrp="1" noChangeArrowheads="1"/>
          </p:cNvSpPr>
          <p:nvPr>
            <p:ph type="sldNum" sz="quarter" idx="5"/>
          </p:nvPr>
        </p:nvSpPr>
        <p:spPr bwMode="auto">
          <a:xfrm>
            <a:off x="4023993" y="9721107"/>
            <a:ext cx="3078427" cy="511731"/>
          </a:xfrm>
          <a:prstGeom prst="rect">
            <a:avLst/>
          </a:prstGeom>
          <a:noFill/>
          <a:ln w="9525">
            <a:noFill/>
            <a:miter lim="800000"/>
            <a:headEnd/>
            <a:tailEnd/>
          </a:ln>
          <a:effectLst/>
        </p:spPr>
        <p:txBody>
          <a:bodyPr vert="horz" wrap="square" lIns="98506" tIns="49254" rIns="98506" bIns="49254" numCol="1" anchor="b" anchorCtr="0" compatLnSpc="1">
            <a:prstTxWarp prst="textNoShape">
              <a:avLst/>
            </a:prstTxWarp>
          </a:bodyPr>
          <a:lstStyle>
            <a:lvl1pPr algn="r">
              <a:defRPr sz="1300" smtClean="0"/>
            </a:lvl1pPr>
          </a:lstStyle>
          <a:p>
            <a:pPr>
              <a:defRPr/>
            </a:pPr>
            <a:fld id="{D2B85848-249A-4A1F-BD97-096076EA879A}" type="slidenum">
              <a:rPr lang="lv-LV"/>
              <a:pPr>
                <a:defRPr/>
              </a:pPr>
              <a:t>‹#›</a:t>
            </a:fld>
            <a:endParaRPr lang="lv-LV"/>
          </a:p>
        </p:txBody>
      </p:sp>
    </p:spTree>
    <p:extLst>
      <p:ext uri="{BB962C8B-B14F-4D97-AF65-F5344CB8AC3E}">
        <p14:creationId xmlns:p14="http://schemas.microsoft.com/office/powerpoint/2010/main" val="173384539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6763"/>
            <a:ext cx="6821487" cy="3838575"/>
          </a:xfrm>
        </p:spPr>
      </p:sp>
      <p:sp>
        <p:nvSpPr>
          <p:cNvPr id="3" name="Notizenplatzhalter 2"/>
          <p:cNvSpPr>
            <a:spLocks noGrp="1"/>
          </p:cNvSpPr>
          <p:nvPr>
            <p:ph type="body" idx="1"/>
          </p:nvPr>
        </p:nvSpPr>
        <p:spPr/>
        <p:txBody>
          <a:bodyPr/>
          <a:lstStyle/>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endParaRPr lang="de-DE" dirty="0"/>
          </a:p>
        </p:txBody>
      </p:sp>
      <p:sp>
        <p:nvSpPr>
          <p:cNvPr id="4" name="Foliennummernplatzhalter 3"/>
          <p:cNvSpPr>
            <a:spLocks noGrp="1"/>
          </p:cNvSpPr>
          <p:nvPr>
            <p:ph type="sldNum" sz="quarter" idx="10"/>
          </p:nvPr>
        </p:nvSpPr>
        <p:spPr/>
        <p:txBody>
          <a:bodyPr/>
          <a:lstStyle/>
          <a:p>
            <a:pPr defTabSz="989599" eaLnBrk="0" hangingPunct="0">
              <a:defRPr/>
            </a:pPr>
            <a:fld id="{276F4F92-661F-4424-ADED-7D3829A4203F}" type="slidenum">
              <a:rPr lang="de-DE">
                <a:solidFill>
                  <a:srgbClr val="000000"/>
                </a:solidFill>
                <a:latin typeface="Arial Narrow" pitchFamily="34" charset="0"/>
              </a:rPr>
              <a:pPr defTabSz="989599" eaLnBrk="0" hangingPunct="0">
                <a:defRPr/>
              </a:pPr>
              <a:t>1</a:t>
            </a:fld>
            <a:endParaRPr lang="de-DE">
              <a:solidFill>
                <a:srgbClr val="000000"/>
              </a:solidFill>
              <a:latin typeface="Arial Narrow" pitchFamily="34" charset="0"/>
            </a:endParaRPr>
          </a:p>
        </p:txBody>
      </p:sp>
      <p:sp>
        <p:nvSpPr>
          <p:cNvPr id="5" name="Header Placeholder 4"/>
          <p:cNvSpPr>
            <a:spLocks noGrp="1"/>
          </p:cNvSpPr>
          <p:nvPr>
            <p:ph type="hdr" sz="quarter" idx="11"/>
          </p:nvPr>
        </p:nvSpPr>
        <p:spPr>
          <a:xfrm>
            <a:off x="1" y="1"/>
            <a:ext cx="4344118" cy="364777"/>
          </a:xfrm>
        </p:spPr>
        <p:txBody>
          <a:bodyPr/>
          <a:lstStyle/>
          <a:p>
            <a:pPr>
              <a:defRPr/>
            </a:pPr>
            <a:r>
              <a:rPr lang="en-US"/>
              <a:t>2.2.2. Module - Use Electric Energy Buildings</a:t>
            </a:r>
            <a:endParaRPr lang="lv-LV" dirty="0"/>
          </a:p>
        </p:txBody>
      </p:sp>
    </p:spTree>
    <p:extLst>
      <p:ext uri="{BB962C8B-B14F-4D97-AF65-F5344CB8AC3E}">
        <p14:creationId xmlns:p14="http://schemas.microsoft.com/office/powerpoint/2010/main" val="177967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288" y="4605338"/>
            <a:ext cx="6821487" cy="5336504"/>
          </a:xfrm>
        </p:spPr>
        <p:txBody>
          <a:bodyPr/>
          <a:lstStyle/>
          <a:p>
            <a:r>
              <a:rPr lang="uk-UA" altLang="lv-LV" sz="1100" noProof="0" dirty="0">
                <a:solidFill>
                  <a:schemeClr val="tx1"/>
                </a:solidFill>
              </a:rPr>
              <a:t>Пральні машини, сушарки та посудомийні машини є типовими електроприладами в кожному домогосподарстві. Ретельний підбір та продумане використання є ключовими чинниками економії електроенергії.</a:t>
            </a:r>
          </a:p>
          <a:p>
            <a:r>
              <a:rPr lang="uk-UA" altLang="lv-LV" sz="1100" noProof="0" dirty="0">
                <a:solidFill>
                  <a:schemeClr val="tx1"/>
                </a:solidFill>
              </a:rPr>
              <a:t>Тоді як у житловому секторі </a:t>
            </a:r>
            <a:r>
              <a:rPr lang="uk-UA" altLang="lv-LV" sz="1100" noProof="0" dirty="0" err="1">
                <a:solidFill>
                  <a:schemeClr val="tx1"/>
                </a:solidFill>
              </a:rPr>
              <a:t>енергоаудитор</a:t>
            </a:r>
            <a:r>
              <a:rPr lang="uk-UA" altLang="lv-LV" sz="1100" noProof="0" dirty="0">
                <a:solidFill>
                  <a:schemeClr val="tx1"/>
                </a:solidFill>
              </a:rPr>
              <a:t> не розглядатиме це питання у звіті про енергетичний аудит, деякі поради можуть бути надані власникам житла та орендарям. Це кілька важливих порад для економії електроенергії за допомогою пральних машин, сушарок і посудомийних машин:</a:t>
            </a:r>
          </a:p>
          <a:p>
            <a:pPr marL="171450" indent="-171450" algn="l" rtl="0" eaLnBrk="0" fontAlgn="base" hangingPunct="0">
              <a:spcBef>
                <a:spcPct val="30000"/>
              </a:spcBef>
              <a:spcAft>
                <a:spcPct val="0"/>
              </a:spcAft>
              <a:buFont typeface="Arial" panose="020B0604020202020204" pitchFamily="34" charset="0"/>
              <a:buChar char="•"/>
            </a:pPr>
            <a:r>
              <a:rPr lang="uk-UA" altLang="lv-LV" sz="1100" kern="1200" noProof="0" dirty="0">
                <a:solidFill>
                  <a:schemeClr val="tx1"/>
                </a:solidFill>
                <a:latin typeface="Arial" charset="0"/>
                <a:ea typeface="+mn-ea"/>
                <a:cs typeface="+mn-cs"/>
              </a:rPr>
              <a:t>Використовуйте під час миття холодну воду, коли це можливо (або найхолоднішу температуру прання, що забезпечує прийнятну продуктивність; часто 40</a:t>
            </a:r>
            <a:r>
              <a:rPr lang="ru-RU" altLang="lv-LV" sz="1100" kern="1200" noProof="0" dirty="0">
                <a:solidFill>
                  <a:schemeClr val="tx1"/>
                </a:solidFill>
                <a:latin typeface="Arial" charset="0"/>
                <a:ea typeface="+mn-ea"/>
                <a:cs typeface="+mn-cs"/>
              </a:rPr>
              <a:t>°C </a:t>
            </a:r>
            <a:r>
              <a:rPr lang="uk-UA" altLang="lv-LV" sz="1100" kern="1200" noProof="0" dirty="0">
                <a:solidFill>
                  <a:schemeClr val="tx1"/>
                </a:solidFill>
                <a:latin typeface="Arial" charset="0"/>
                <a:ea typeface="+mn-ea"/>
                <a:cs typeface="+mn-cs"/>
              </a:rPr>
              <a:t>більш ніж достатньо, ніж </a:t>
            </a:r>
            <a:r>
              <a:rPr lang="ru-RU" altLang="lv-LV" sz="1100" kern="1200" noProof="0" dirty="0">
                <a:solidFill>
                  <a:schemeClr val="tx1"/>
                </a:solidFill>
                <a:latin typeface="Arial" charset="0"/>
                <a:ea typeface="+mn-ea"/>
                <a:cs typeface="+mn-cs"/>
              </a:rPr>
              <a:t>60°C).</a:t>
            </a:r>
          </a:p>
          <a:p>
            <a:pPr marL="171450" indent="-171450" algn="l" rtl="0" eaLnBrk="0" fontAlgn="base" hangingPunct="0">
              <a:spcBef>
                <a:spcPct val="30000"/>
              </a:spcBef>
              <a:spcAft>
                <a:spcPct val="0"/>
              </a:spcAft>
              <a:buFont typeface="Arial" panose="020B0604020202020204" pitchFamily="34" charset="0"/>
              <a:buChar char="•"/>
            </a:pPr>
            <a:r>
              <a:rPr lang="uk-UA" altLang="lv-LV" sz="1100" kern="1200" noProof="0" dirty="0">
                <a:solidFill>
                  <a:schemeClr val="tx1"/>
                </a:solidFill>
                <a:latin typeface="Arial" charset="0"/>
                <a:ea typeface="+mn-ea"/>
                <a:cs typeface="+mn-cs"/>
              </a:rPr>
              <a:t>Розчинення порошкових мийних засобів перед доданням його до мийки є гарною практикою для всіх температур прання, особливо якщо перуть у холодній воді.</a:t>
            </a:r>
          </a:p>
          <a:p>
            <a:pPr marL="171450" indent="-171450" algn="l" rtl="0" eaLnBrk="0" fontAlgn="base" hangingPunct="0">
              <a:spcBef>
                <a:spcPct val="30000"/>
              </a:spcBef>
              <a:spcAft>
                <a:spcPct val="0"/>
              </a:spcAft>
              <a:buFont typeface="Arial" panose="020B0604020202020204" pitchFamily="34" charset="0"/>
              <a:buChar char="•"/>
            </a:pPr>
            <a:r>
              <a:rPr lang="uk-UA" altLang="lv-LV" sz="1100" kern="1200" noProof="0" dirty="0">
                <a:solidFill>
                  <a:schemeClr val="tx1"/>
                </a:solidFill>
                <a:latin typeface="Arial" charset="0"/>
                <a:ea typeface="+mn-ea"/>
                <a:cs typeface="+mn-cs"/>
              </a:rPr>
              <a:t>Віддавайте перевагу повному завантаженню над декількома меншими завантаженнями, намагаючись сортувати одяг, ураховуючи тканини, колір, а також рівень забруднення.</a:t>
            </a:r>
          </a:p>
          <a:p>
            <a:pPr marL="171450" indent="-171450" algn="l" rtl="0" eaLnBrk="0" fontAlgn="base" hangingPunct="0">
              <a:spcBef>
                <a:spcPct val="30000"/>
              </a:spcBef>
              <a:spcAft>
                <a:spcPct val="0"/>
              </a:spcAft>
              <a:buFont typeface="Arial" panose="020B0604020202020204" pitchFamily="34" charset="0"/>
              <a:buChar char="•"/>
            </a:pPr>
            <a:r>
              <a:rPr lang="uk-UA" altLang="lv-LV" sz="1100" kern="1200" noProof="0" dirty="0">
                <a:solidFill>
                  <a:schemeClr val="tx1"/>
                </a:solidFill>
                <a:latin typeface="Arial" charset="0"/>
                <a:ea typeface="+mn-ea"/>
                <a:cs typeface="+mn-cs"/>
              </a:rPr>
              <a:t>Використовуйте сонце і вітер для сушіння, коли це можливо.</a:t>
            </a:r>
          </a:p>
          <a:p>
            <a:pPr marL="171450" indent="-171450" algn="l" rtl="0" eaLnBrk="0" fontAlgn="base" hangingPunct="0">
              <a:spcBef>
                <a:spcPct val="30000"/>
              </a:spcBef>
              <a:spcAft>
                <a:spcPct val="0"/>
              </a:spcAft>
              <a:buFont typeface="Arial" panose="020B0604020202020204" pitchFamily="34" charset="0"/>
              <a:buChar char="•"/>
            </a:pPr>
            <a:r>
              <a:rPr lang="uk-UA" altLang="lv-LV" sz="1100" kern="1200" noProof="0" dirty="0">
                <a:solidFill>
                  <a:schemeClr val="tx1"/>
                </a:solidFill>
                <a:latin typeface="Arial" charset="0"/>
                <a:ea typeface="+mn-ea"/>
                <a:cs typeface="+mn-cs"/>
              </a:rPr>
              <a:t>Не перевантажуйте сушильну машину, це спричинює більш тривале сушіння та більше використання електроенергії.</a:t>
            </a:r>
          </a:p>
          <a:p>
            <a:pPr marL="171450" indent="-171450" algn="l" rtl="0" eaLnBrk="0" fontAlgn="base" hangingPunct="0">
              <a:spcBef>
                <a:spcPct val="30000"/>
              </a:spcBef>
              <a:spcAft>
                <a:spcPct val="0"/>
              </a:spcAft>
              <a:buFont typeface="Arial" panose="020B0604020202020204" pitchFamily="34" charset="0"/>
              <a:buChar char="•"/>
            </a:pPr>
            <a:r>
              <a:rPr lang="uk-UA" altLang="lv-LV" sz="1100" kern="1200" noProof="0" dirty="0">
                <a:solidFill>
                  <a:schemeClr val="tx1"/>
                </a:solidFill>
                <a:latin typeface="Arial" charset="0"/>
                <a:ea typeface="+mn-ea"/>
                <a:cs typeface="+mn-cs"/>
              </a:rPr>
              <a:t>Завжди здійснюйте очищення фільтру для ворсу після використання. Засмічений фільтр споживає більше енергії.</a:t>
            </a:r>
          </a:p>
          <a:p>
            <a:pPr marL="171450" indent="-171450" algn="l" rtl="0" eaLnBrk="0" fontAlgn="base" hangingPunct="0">
              <a:spcBef>
                <a:spcPct val="30000"/>
              </a:spcBef>
              <a:spcAft>
                <a:spcPct val="0"/>
              </a:spcAft>
              <a:buFont typeface="Arial" panose="020B0604020202020204" pitchFamily="34" charset="0"/>
              <a:buChar char="•"/>
            </a:pPr>
            <a:r>
              <a:rPr lang="uk-UA" altLang="lv-LV" sz="1100" kern="1200" noProof="0" dirty="0">
                <a:solidFill>
                  <a:schemeClr val="tx1"/>
                </a:solidFill>
                <a:latin typeface="Arial" charset="0"/>
                <a:ea typeface="+mn-ea"/>
                <a:cs typeface="+mn-cs"/>
              </a:rPr>
              <a:t>Не використовуйте функцію «затримки полоскання» в посудомийній машині, якщо у вас є лише кілька брудних тарілок.</a:t>
            </a:r>
          </a:p>
          <a:p>
            <a:pPr marL="171450" indent="-171450" algn="l" rtl="0" eaLnBrk="0" fontAlgn="base" hangingPunct="0">
              <a:spcBef>
                <a:spcPct val="30000"/>
              </a:spcBef>
              <a:spcAft>
                <a:spcPct val="0"/>
              </a:spcAft>
              <a:buFont typeface="Arial" panose="020B0604020202020204" pitchFamily="34" charset="0"/>
              <a:buChar char="•"/>
            </a:pPr>
            <a:r>
              <a:rPr lang="uk-UA" altLang="lv-LV" sz="1100" kern="1200" noProof="0" dirty="0">
                <a:solidFill>
                  <a:schemeClr val="tx1"/>
                </a:solidFill>
                <a:latin typeface="Arial" charset="0"/>
                <a:ea typeface="+mn-ea"/>
                <a:cs typeface="+mn-cs"/>
              </a:rPr>
              <a:t>Запускайте посудомийну машину лише при повному завантаженні, але не перевантажуйте її.</a:t>
            </a:r>
          </a:p>
          <a:p>
            <a:pPr marL="171450" indent="-171450" algn="l" rtl="0" eaLnBrk="0" fontAlgn="base" hangingPunct="0">
              <a:spcBef>
                <a:spcPct val="30000"/>
              </a:spcBef>
              <a:spcAft>
                <a:spcPct val="0"/>
              </a:spcAft>
              <a:buFont typeface="Arial" panose="020B0604020202020204" pitchFamily="34" charset="0"/>
              <a:buChar char="•"/>
            </a:pPr>
            <a:r>
              <a:rPr lang="uk-UA" altLang="lv-LV" sz="1100" kern="1200" noProof="0" dirty="0">
                <a:solidFill>
                  <a:schemeClr val="tx1"/>
                </a:solidFill>
                <a:latin typeface="Arial" charset="0"/>
                <a:ea typeface="+mn-ea"/>
                <a:cs typeface="+mn-cs"/>
              </a:rPr>
              <a:t>Очистіть посуд від їжі й промийте його холодною водою, перш ніж помістити його в посудомийну машину.</a:t>
            </a:r>
          </a:p>
          <a:p>
            <a:pPr marL="171450" indent="-171450" algn="l" rtl="0" eaLnBrk="0" fontAlgn="base" hangingPunct="0">
              <a:spcBef>
                <a:spcPct val="30000"/>
              </a:spcBef>
              <a:spcAft>
                <a:spcPct val="0"/>
              </a:spcAft>
              <a:buFont typeface="Arial" panose="020B0604020202020204" pitchFamily="34" charset="0"/>
              <a:buChar char="•"/>
            </a:pPr>
            <a:r>
              <a:rPr lang="uk-UA" altLang="lv-LV" sz="1100" kern="1200" noProof="0" dirty="0">
                <a:solidFill>
                  <a:schemeClr val="tx1"/>
                </a:solidFill>
                <a:latin typeface="Arial" charset="0"/>
                <a:ea typeface="+mn-ea"/>
                <a:cs typeface="+mn-cs"/>
              </a:rPr>
              <a:t>Використовуйте більш високу температуру або цикл попереднього полоскання тільки в разі потреби відмити пригорілий або засохлий бруд.</a:t>
            </a:r>
          </a:p>
          <a:p>
            <a:pPr marL="171450" indent="-171450" algn="l" rtl="0" eaLnBrk="0" fontAlgn="base" hangingPunct="0">
              <a:spcBef>
                <a:spcPct val="30000"/>
              </a:spcBef>
              <a:spcAft>
                <a:spcPct val="0"/>
              </a:spcAft>
              <a:buFont typeface="Arial" panose="020B0604020202020204" pitchFamily="34" charset="0"/>
              <a:buChar char="•"/>
            </a:pPr>
            <a:r>
              <a:rPr lang="uk-UA" altLang="lv-LV" sz="1100" kern="1200" noProof="0" dirty="0">
                <a:solidFill>
                  <a:schemeClr val="tx1"/>
                </a:solidFill>
                <a:latin typeface="Arial" charset="0"/>
                <a:ea typeface="+mn-ea"/>
                <a:cs typeface="+mn-cs"/>
              </a:rPr>
              <a:t>По змозі використовуйте </a:t>
            </a:r>
            <a:r>
              <a:rPr lang="uk-UA" altLang="lv-LV" sz="1100" kern="1200" noProof="0" dirty="0" err="1">
                <a:solidFill>
                  <a:schemeClr val="tx1"/>
                </a:solidFill>
                <a:latin typeface="Arial" charset="0"/>
                <a:ea typeface="+mn-ea"/>
                <a:cs typeface="+mn-cs"/>
              </a:rPr>
              <a:t>еко-програму</a:t>
            </a:r>
            <a:r>
              <a:rPr lang="uk-UA" altLang="lv-LV" sz="1100" kern="1200" noProof="0" dirty="0">
                <a:solidFill>
                  <a:schemeClr val="tx1"/>
                </a:solidFill>
                <a:latin typeface="Arial" charset="0"/>
                <a:ea typeface="+mn-ea"/>
                <a:cs typeface="+mn-cs"/>
              </a:rPr>
              <a:t>, яка тепер доступна на різних пральних машинах, сушарках і посудомийних машинах. Вони спеціально розроблені для </a:t>
            </a:r>
            <a:r>
              <a:rPr lang="uk-UA" altLang="lv-LV" sz="1100" noProof="0" dirty="0">
                <a:solidFill>
                  <a:schemeClr val="tx1"/>
                </a:solidFill>
              </a:rPr>
              <a:t>економії енергії та води</a:t>
            </a:r>
            <a:r>
              <a:rPr lang="ru-RU" altLang="lv-LV" sz="1100" noProof="0" dirty="0">
                <a:solidFill>
                  <a:schemeClr val="tx1"/>
                </a:solidFill>
              </a:rPr>
              <a:t>.</a:t>
            </a:r>
            <a:endParaRPr lang="lv-LV" sz="1100" dirty="0"/>
          </a:p>
          <a:p>
            <a:pPr marL="0" indent="0">
              <a:buFont typeface="Arial" panose="020B0604020202020204" pitchFamily="34" charset="0"/>
              <a:buNone/>
            </a:pPr>
            <a:endParaRPr lang="en-GB" noProof="0" dirty="0"/>
          </a:p>
        </p:txBody>
      </p:sp>
      <p:sp>
        <p:nvSpPr>
          <p:cNvPr id="4" name="Header Placeholder 3"/>
          <p:cNvSpPr>
            <a:spLocks noGrp="1"/>
          </p:cNvSpPr>
          <p:nvPr>
            <p:ph type="hdr" sz="quarter" idx="10"/>
          </p:nvPr>
        </p:nvSpPr>
        <p:spPr>
          <a:xfrm>
            <a:off x="1" y="1"/>
            <a:ext cx="4272110" cy="512673"/>
          </a:xfrm>
        </p:spPr>
        <p:txBody>
          <a:bodyPr/>
          <a:lstStyle/>
          <a:p>
            <a:pPr>
              <a:defRPr/>
            </a:pPr>
            <a:r>
              <a:rPr lang="en-US"/>
              <a:t>2.2.2. Module - Use Electric Energy Buildings</a:t>
            </a:r>
            <a:endParaRPr lang="lv-LV" dirty="0"/>
          </a:p>
        </p:txBody>
      </p:sp>
      <p:sp>
        <p:nvSpPr>
          <p:cNvPr id="5" name="Slide Number Placeholder 4"/>
          <p:cNvSpPr>
            <a:spLocks noGrp="1"/>
          </p:cNvSpPr>
          <p:nvPr>
            <p:ph type="sldNum" sz="quarter" idx="11"/>
          </p:nvPr>
        </p:nvSpPr>
        <p:spPr/>
        <p:txBody>
          <a:bodyPr/>
          <a:lstStyle/>
          <a:p>
            <a:pPr>
              <a:defRPr/>
            </a:pPr>
            <a:fld id="{D2B85848-249A-4A1F-BD97-096076EA879A}" type="slidenum">
              <a:rPr lang="lv-LV" smtClean="0"/>
              <a:pPr>
                <a:defRPr/>
              </a:pPr>
              <a:t>10</a:t>
            </a:fld>
            <a:endParaRPr lang="lv-LV"/>
          </a:p>
        </p:txBody>
      </p:sp>
    </p:spTree>
    <p:extLst>
      <p:ext uri="{BB962C8B-B14F-4D97-AF65-F5344CB8AC3E}">
        <p14:creationId xmlns:p14="http://schemas.microsoft.com/office/powerpoint/2010/main" val="2160857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noProof="0" dirty="0"/>
              <a:t>Домашні електроприлади, наприклад, комп'ютери, ноутбуки, ігрові консолі й телефони, є однією зі сфер домашнього використання електроенергії, яка найбільш швидко зростає.</a:t>
            </a:r>
          </a:p>
          <a:p>
            <a:r>
              <a:rPr lang="uk-UA" noProof="0" dirty="0"/>
              <a:t>Тоді як у житловому секторі </a:t>
            </a:r>
            <a:r>
              <a:rPr lang="uk-UA" noProof="0" dirty="0" err="1"/>
              <a:t>енергоаудитор</a:t>
            </a:r>
            <a:r>
              <a:rPr lang="uk-UA" noProof="0" dirty="0"/>
              <a:t> не вирішить цю проблему, деякі поради можуть бути надані власникам житла й орендарям.</a:t>
            </a:r>
          </a:p>
          <a:p>
            <a:r>
              <a:rPr lang="uk-UA" noProof="0" dirty="0"/>
              <a:t>Живлення в режимі очікування </a:t>
            </a:r>
            <a:r>
              <a:rPr lang="uk-UA" dirty="0"/>
              <a:t>–</a:t>
            </a:r>
            <a:r>
              <a:rPr lang="uk-UA" noProof="0" dirty="0"/>
              <a:t> це електроенергія, яку використовують прилади й обладнання, коли вони вимикаються або не виконують свою основну функцію. Цю потужність споживають, наприклад, джерела живлення, електричні ланцюги, датчики, необхідні для прийому віддаленого сигналу, дисплеї, враховуючи індикатори стану</a:t>
            </a:r>
            <a:r>
              <a:rPr lang="lv-LV" dirty="0"/>
              <a:t>. </a:t>
            </a:r>
          </a:p>
          <a:p>
            <a:pPr algn="just"/>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r>
              <a:rPr lang="lv-LV" noProof="0" dirty="0"/>
              <a:t> </a:t>
            </a:r>
          </a:p>
          <a:p>
            <a:pPr algn="just"/>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endParaRPr lang="en-GB" dirty="0"/>
          </a:p>
        </p:txBody>
      </p:sp>
      <p:sp>
        <p:nvSpPr>
          <p:cNvPr id="4" name="Header Placeholder 3"/>
          <p:cNvSpPr>
            <a:spLocks noGrp="1"/>
          </p:cNvSpPr>
          <p:nvPr>
            <p:ph type="hdr" sz="quarter" idx="10"/>
          </p:nvPr>
        </p:nvSpPr>
        <p:spPr>
          <a:xfrm>
            <a:off x="1" y="2"/>
            <a:ext cx="4488134" cy="510658"/>
          </a:xfrm>
        </p:spPr>
        <p:txBody>
          <a:bodyPr/>
          <a:lstStyle/>
          <a:p>
            <a:pPr>
              <a:defRPr/>
            </a:pPr>
            <a:r>
              <a:rPr lang="en-US"/>
              <a:t>2.2.2. Module - Use Electric Energy Buildings</a:t>
            </a:r>
            <a:endParaRPr lang="lv-LV" dirty="0"/>
          </a:p>
        </p:txBody>
      </p:sp>
      <p:sp>
        <p:nvSpPr>
          <p:cNvPr id="5" name="Slide Number Placeholder 4"/>
          <p:cNvSpPr>
            <a:spLocks noGrp="1"/>
          </p:cNvSpPr>
          <p:nvPr>
            <p:ph type="sldNum" sz="quarter" idx="11"/>
          </p:nvPr>
        </p:nvSpPr>
        <p:spPr/>
        <p:txBody>
          <a:bodyPr/>
          <a:lstStyle/>
          <a:p>
            <a:pPr>
              <a:defRPr/>
            </a:pPr>
            <a:fld id="{D2B85848-249A-4A1F-BD97-096076EA879A}" type="slidenum">
              <a:rPr lang="lv-LV" smtClean="0"/>
              <a:pPr>
                <a:defRPr/>
              </a:pPr>
              <a:t>11</a:t>
            </a:fld>
            <a:endParaRPr lang="lv-LV"/>
          </a:p>
        </p:txBody>
      </p:sp>
    </p:spTree>
    <p:extLst>
      <p:ext uri="{BB962C8B-B14F-4D97-AF65-F5344CB8AC3E}">
        <p14:creationId xmlns:p14="http://schemas.microsoft.com/office/powerpoint/2010/main" val="140245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8" y="427038"/>
            <a:ext cx="6821487" cy="3838575"/>
          </a:xfrm>
        </p:spPr>
      </p:sp>
      <p:sp>
        <p:nvSpPr>
          <p:cNvPr id="3" name="Notes Placeholder 2"/>
          <p:cNvSpPr>
            <a:spLocks noGrp="1"/>
          </p:cNvSpPr>
          <p:nvPr>
            <p:ph type="body" idx="1"/>
          </p:nvPr>
        </p:nvSpPr>
        <p:spPr>
          <a:xfrm>
            <a:off x="141287" y="4424444"/>
            <a:ext cx="6821488" cy="5552528"/>
          </a:xfrm>
        </p:spPr>
        <p:txBody>
          <a:bodyPr/>
          <a:lstStyle/>
          <a:p>
            <a:pPr>
              <a:spcBef>
                <a:spcPts val="0"/>
              </a:spcBef>
            </a:pPr>
            <a:r>
              <a:rPr lang="uk-UA" sz="1050" noProof="0" dirty="0"/>
              <a:t>Одним із найбільших споживачів електроенергії у вашому домі, поряд із системою опалення та охолодження, є система гарячого водопостачання.</a:t>
            </a:r>
          </a:p>
          <a:p>
            <a:pPr>
              <a:spcBef>
                <a:spcPts val="0"/>
              </a:spcBef>
            </a:pPr>
            <a:r>
              <a:rPr lang="uk-UA" sz="1050" noProof="0" dirty="0"/>
              <a:t>Багатоквартирні будинки гаряче водопостачання зазвичай забезпечують системою водяного опалення.</a:t>
            </a:r>
          </a:p>
          <a:p>
            <a:pPr>
              <a:spcBef>
                <a:spcPts val="0"/>
              </a:spcBef>
            </a:pPr>
            <a:r>
              <a:rPr lang="uk-UA" sz="1050" noProof="0" dirty="0"/>
              <a:t>Централізована гаряча вода для побутового використання нагрівається для усієї будівлі в теплопункті в підвалі. Теплопункт підключено до міської системи теплопостачання. У цьому разі енергетичний аудитор повинен врахувати рекомендації щодо вдосконалення системи у звіт про енергетичний аудит (див. модуль 2.1.3).</a:t>
            </a:r>
          </a:p>
          <a:p>
            <a:pPr>
              <a:spcBef>
                <a:spcPts val="0"/>
              </a:spcBef>
            </a:pPr>
            <a:r>
              <a:rPr lang="uk-UA" sz="1050" noProof="0" dirty="0"/>
              <a:t>Децентралізована система передбачає використання природного газу або електроенергії. Енергетичний аудитор має обмежені можливості для вирішення цієї проблеми, але деякі поради можуть бути надані власникам житла та орендарям.</a:t>
            </a:r>
          </a:p>
          <a:p>
            <a:pPr>
              <a:spcBef>
                <a:spcPts val="0"/>
              </a:spcBef>
            </a:pPr>
            <a:r>
              <a:rPr lang="uk-UA" sz="1050" noProof="0" dirty="0"/>
              <a:t>Далі запропоновано декілька важливих порад для економії електроенергії:</a:t>
            </a:r>
          </a:p>
          <a:p>
            <a:pPr marL="171450" indent="-171450" algn="l" rtl="0" eaLnBrk="0" fontAlgn="base" hangingPunct="0">
              <a:spcBef>
                <a:spcPts val="0"/>
              </a:spcBef>
              <a:spcAft>
                <a:spcPct val="0"/>
              </a:spcAft>
              <a:buFont typeface="Arial" panose="020B0604020202020204" pitchFamily="34" charset="0"/>
              <a:buChar char="•"/>
            </a:pPr>
            <a:r>
              <a:rPr lang="uk-UA" sz="1050" kern="1200" noProof="0" dirty="0">
                <a:solidFill>
                  <a:schemeClr val="tx1"/>
                </a:solidFill>
                <a:latin typeface="Arial" charset="0"/>
                <a:ea typeface="+mn-ea"/>
                <a:cs typeface="+mn-cs"/>
              </a:rPr>
              <a:t>Зниження температури водонагрівача суттєво впливає на споживання енергії, зокрема в електричних бойлерах, де зберігається вода. У цих бойлерах немає необхідності підтримувати температуру 70</a:t>
            </a:r>
            <a:r>
              <a:rPr lang="uk-UA" sz="1050" dirty="0"/>
              <a:t>–</a:t>
            </a:r>
            <a:r>
              <a:rPr lang="uk-UA" sz="1050" kern="1200" noProof="0" dirty="0">
                <a:solidFill>
                  <a:schemeClr val="tx1"/>
                </a:solidFill>
                <a:latin typeface="Arial" charset="0"/>
                <a:ea typeface="+mn-ea"/>
                <a:cs typeface="+mn-cs"/>
              </a:rPr>
              <a:t>80</a:t>
            </a:r>
            <a:r>
              <a:rPr lang="ru-RU" sz="1050" kern="1200" dirty="0">
                <a:solidFill>
                  <a:schemeClr val="tx1"/>
                </a:solidFill>
                <a:latin typeface="Arial" charset="0"/>
                <a:ea typeface="+mn-ea"/>
                <a:cs typeface="+mn-cs"/>
              </a:rPr>
              <a:t>°С. </a:t>
            </a:r>
            <a:r>
              <a:rPr lang="ru-RU" sz="1050" kern="1200" dirty="0" err="1">
                <a:solidFill>
                  <a:schemeClr val="tx1"/>
                </a:solidFill>
                <a:latin typeface="Arial" charset="0"/>
                <a:ea typeface="+mn-ea"/>
                <a:cs typeface="+mn-cs"/>
              </a:rPr>
              <a:t>Більш</a:t>
            </a:r>
            <a:r>
              <a:rPr lang="ru-RU" sz="1050" kern="1200" dirty="0">
                <a:solidFill>
                  <a:schemeClr val="tx1"/>
                </a:solidFill>
                <a:latin typeface="Arial" charset="0"/>
                <a:ea typeface="+mn-ea"/>
                <a:cs typeface="+mn-cs"/>
              </a:rPr>
              <a:t> </a:t>
            </a:r>
            <a:r>
              <a:rPr lang="ru-RU" sz="1050" kern="1200" dirty="0" err="1">
                <a:solidFill>
                  <a:schemeClr val="tx1"/>
                </a:solidFill>
                <a:latin typeface="Arial" charset="0"/>
                <a:ea typeface="+mn-ea"/>
                <a:cs typeface="+mn-cs"/>
              </a:rPr>
              <a:t>низьких</a:t>
            </a:r>
            <a:r>
              <a:rPr lang="ru-RU" sz="1050" kern="1200" dirty="0">
                <a:solidFill>
                  <a:schemeClr val="tx1"/>
                </a:solidFill>
                <a:latin typeface="Arial" charset="0"/>
                <a:ea typeface="+mn-ea"/>
                <a:cs typeface="+mn-cs"/>
              </a:rPr>
              <a:t> температур </a:t>
            </a:r>
            <a:r>
              <a:rPr lang="ru-RU" sz="1050" kern="1200" dirty="0" err="1">
                <a:solidFill>
                  <a:schemeClr val="tx1"/>
                </a:solidFill>
                <a:latin typeface="Arial" charset="0"/>
                <a:ea typeface="+mn-ea"/>
                <a:cs typeface="+mn-cs"/>
              </a:rPr>
              <a:t>близько</a:t>
            </a:r>
            <a:r>
              <a:rPr lang="ru-RU" sz="1050" kern="1200" dirty="0">
                <a:solidFill>
                  <a:schemeClr val="tx1"/>
                </a:solidFill>
                <a:latin typeface="Arial" charset="0"/>
                <a:ea typeface="+mn-ea"/>
                <a:cs typeface="+mn-cs"/>
              </a:rPr>
              <a:t> 50°</a:t>
            </a:r>
            <a:r>
              <a:rPr lang="en-GB" sz="1050" kern="1200" dirty="0">
                <a:solidFill>
                  <a:schemeClr val="tx1"/>
                </a:solidFill>
                <a:latin typeface="Arial" charset="0"/>
                <a:ea typeface="+mn-ea"/>
                <a:cs typeface="+mn-cs"/>
              </a:rPr>
              <a:t>C </a:t>
            </a:r>
            <a:r>
              <a:rPr lang="ru-RU" sz="1050" kern="1200" dirty="0" err="1">
                <a:solidFill>
                  <a:schemeClr val="tx1"/>
                </a:solidFill>
                <a:latin typeface="Arial" charset="0"/>
                <a:ea typeface="+mn-ea"/>
                <a:cs typeface="+mn-cs"/>
              </a:rPr>
              <a:t>достатньо</a:t>
            </a:r>
            <a:r>
              <a:rPr lang="ru-RU" sz="1050" kern="1200" dirty="0">
                <a:solidFill>
                  <a:schemeClr val="tx1"/>
                </a:solidFill>
                <a:latin typeface="Arial" charset="0"/>
                <a:ea typeface="+mn-ea"/>
                <a:cs typeface="+mn-cs"/>
              </a:rPr>
              <a:t>. </a:t>
            </a:r>
            <a:r>
              <a:rPr lang="ru-RU" sz="1050" kern="1200" dirty="0" err="1">
                <a:solidFill>
                  <a:schemeClr val="tx1"/>
                </a:solidFill>
                <a:latin typeface="Arial" charset="0"/>
                <a:ea typeface="+mn-ea"/>
                <a:cs typeface="+mn-cs"/>
              </a:rPr>
              <a:t>Можливі</a:t>
            </a:r>
            <a:r>
              <a:rPr lang="ru-RU" sz="1050" kern="1200" dirty="0">
                <a:solidFill>
                  <a:schemeClr val="tx1"/>
                </a:solidFill>
                <a:latin typeface="Arial" charset="0"/>
                <a:ea typeface="+mn-ea"/>
                <a:cs typeface="+mn-cs"/>
              </a:rPr>
              <a:t> </a:t>
            </a:r>
            <a:r>
              <a:rPr lang="ru-RU" sz="1050" kern="1200" dirty="0" err="1">
                <a:solidFill>
                  <a:schemeClr val="tx1"/>
                </a:solidFill>
                <a:latin typeface="Arial" charset="0"/>
                <a:ea typeface="+mn-ea"/>
                <a:cs typeface="+mn-cs"/>
              </a:rPr>
              <a:t>проблеми</a:t>
            </a:r>
            <a:r>
              <a:rPr lang="ru-RU" sz="1050" kern="1200" dirty="0">
                <a:solidFill>
                  <a:schemeClr val="tx1"/>
                </a:solidFill>
                <a:latin typeface="Arial" charset="0"/>
                <a:ea typeface="+mn-ea"/>
                <a:cs typeface="+mn-cs"/>
              </a:rPr>
              <a:t> з </a:t>
            </a:r>
            <a:r>
              <a:rPr lang="ru-RU" sz="1050" kern="1200" dirty="0" err="1">
                <a:solidFill>
                  <a:schemeClr val="tx1"/>
                </a:solidFill>
                <a:latin typeface="Arial" charset="0"/>
                <a:ea typeface="+mn-ea"/>
                <a:cs typeface="+mn-cs"/>
              </a:rPr>
              <a:t>легіонелами</a:t>
            </a:r>
            <a:r>
              <a:rPr lang="ru-RU" sz="1050" kern="1200" dirty="0">
                <a:solidFill>
                  <a:schemeClr val="tx1"/>
                </a:solidFill>
                <a:latin typeface="Arial" charset="0"/>
                <a:ea typeface="+mn-ea"/>
                <a:cs typeface="+mn-cs"/>
              </a:rPr>
              <a:t>, </a:t>
            </a:r>
            <a:r>
              <a:rPr lang="ru-RU" sz="1050" kern="1200" dirty="0" err="1">
                <a:solidFill>
                  <a:schemeClr val="tx1"/>
                </a:solidFill>
                <a:latin typeface="Arial" charset="0"/>
                <a:ea typeface="+mn-ea"/>
                <a:cs typeface="+mn-cs"/>
              </a:rPr>
              <a:t>які</a:t>
            </a:r>
            <a:r>
              <a:rPr lang="ru-RU" sz="1050" kern="1200" dirty="0">
                <a:solidFill>
                  <a:schemeClr val="tx1"/>
                </a:solidFill>
                <a:latin typeface="Arial" charset="0"/>
                <a:ea typeface="+mn-ea"/>
                <a:cs typeface="+mn-cs"/>
              </a:rPr>
              <a:t> </a:t>
            </a:r>
            <a:r>
              <a:rPr lang="ru-RU" sz="1050" kern="1200" dirty="0" err="1">
                <a:solidFill>
                  <a:schemeClr val="tx1"/>
                </a:solidFill>
                <a:latin typeface="Arial" charset="0"/>
                <a:ea typeface="+mn-ea"/>
                <a:cs typeface="+mn-cs"/>
              </a:rPr>
              <a:t>розглядають</a:t>
            </a:r>
            <a:r>
              <a:rPr lang="ru-RU" sz="1050" kern="1200" dirty="0">
                <a:solidFill>
                  <a:schemeClr val="tx1"/>
                </a:solidFill>
                <a:latin typeface="Arial" charset="0"/>
                <a:ea typeface="+mn-ea"/>
                <a:cs typeface="+mn-cs"/>
              </a:rPr>
              <a:t> </a:t>
            </a:r>
            <a:r>
              <a:rPr lang="ru-RU" sz="1050" kern="1200" dirty="0" err="1">
                <a:solidFill>
                  <a:schemeClr val="tx1"/>
                </a:solidFill>
                <a:latin typeface="Arial" charset="0"/>
                <a:ea typeface="+mn-ea"/>
                <a:cs typeface="+mn-cs"/>
              </a:rPr>
              <a:t>під</a:t>
            </a:r>
            <a:r>
              <a:rPr lang="ru-RU" sz="1050" kern="1200" dirty="0">
                <a:solidFill>
                  <a:schemeClr val="tx1"/>
                </a:solidFill>
                <a:latin typeface="Arial" charset="0"/>
                <a:ea typeface="+mn-ea"/>
                <a:cs typeface="+mn-cs"/>
              </a:rPr>
              <a:t> час </a:t>
            </a:r>
            <a:r>
              <a:rPr lang="ru-RU" sz="1050" kern="1200" dirty="0" err="1">
                <a:solidFill>
                  <a:schemeClr val="tx1"/>
                </a:solidFill>
                <a:latin typeface="Arial" charset="0"/>
                <a:ea typeface="+mn-ea"/>
                <a:cs typeface="+mn-cs"/>
              </a:rPr>
              <a:t>періодичного</a:t>
            </a:r>
            <a:r>
              <a:rPr lang="ru-RU" sz="1050" kern="1200" dirty="0">
                <a:solidFill>
                  <a:schemeClr val="tx1"/>
                </a:solidFill>
                <a:latin typeface="Arial" charset="0"/>
                <a:ea typeface="+mn-ea"/>
                <a:cs typeface="+mn-cs"/>
              </a:rPr>
              <a:t> </a:t>
            </a:r>
            <a:r>
              <a:rPr lang="ru-RU" sz="1050" kern="1200" dirty="0" err="1">
                <a:solidFill>
                  <a:schemeClr val="tx1"/>
                </a:solidFill>
                <a:latin typeface="Arial" charset="0"/>
                <a:ea typeface="+mn-ea"/>
                <a:cs typeface="+mn-cs"/>
              </a:rPr>
              <a:t>нагрівання</a:t>
            </a:r>
            <a:r>
              <a:rPr lang="ru-RU" sz="1050" kern="1200" dirty="0">
                <a:solidFill>
                  <a:schemeClr val="tx1"/>
                </a:solidFill>
                <a:latin typeface="Arial" charset="0"/>
                <a:ea typeface="+mn-ea"/>
                <a:cs typeface="+mn-cs"/>
              </a:rPr>
              <a:t> води до </a:t>
            </a:r>
            <a:r>
              <a:rPr lang="ru-RU" sz="1050" kern="1200" dirty="0" err="1">
                <a:solidFill>
                  <a:schemeClr val="tx1"/>
                </a:solidFill>
                <a:latin typeface="Arial" charset="0"/>
                <a:ea typeface="+mn-ea"/>
                <a:cs typeface="+mn-cs"/>
              </a:rPr>
              <a:t>температури</a:t>
            </a:r>
            <a:r>
              <a:rPr lang="ru-RU" sz="1050" kern="1200" dirty="0">
                <a:solidFill>
                  <a:schemeClr val="tx1"/>
                </a:solidFill>
                <a:latin typeface="Arial" charset="0"/>
                <a:ea typeface="+mn-ea"/>
                <a:cs typeface="+mn-cs"/>
              </a:rPr>
              <a:t> </a:t>
            </a:r>
            <a:r>
              <a:rPr lang="ru-RU" sz="1050" kern="1200" dirty="0" err="1">
                <a:solidFill>
                  <a:schemeClr val="tx1"/>
                </a:solidFill>
                <a:latin typeface="Arial" charset="0"/>
                <a:ea typeface="+mn-ea"/>
                <a:cs typeface="+mn-cs"/>
              </a:rPr>
              <a:t>вище</a:t>
            </a:r>
            <a:r>
              <a:rPr lang="ru-RU" sz="1050" kern="1200" dirty="0">
                <a:solidFill>
                  <a:schemeClr val="tx1"/>
                </a:solidFill>
                <a:latin typeface="Arial" charset="0"/>
                <a:ea typeface="+mn-ea"/>
                <a:cs typeface="+mn-cs"/>
              </a:rPr>
              <a:t> 60°С.</a:t>
            </a:r>
          </a:p>
          <a:p>
            <a:pPr marL="171450" indent="-171450" algn="l" rtl="0" eaLnBrk="0" fontAlgn="base" hangingPunct="0">
              <a:spcBef>
                <a:spcPts val="0"/>
              </a:spcBef>
              <a:spcAft>
                <a:spcPct val="0"/>
              </a:spcAft>
              <a:buFont typeface="Arial" panose="020B0604020202020204" pitchFamily="34" charset="0"/>
              <a:buChar char="•"/>
            </a:pPr>
            <a:r>
              <a:rPr lang="uk-UA" sz="1050" kern="1200" noProof="0" dirty="0">
                <a:solidFill>
                  <a:schemeClr val="tx1"/>
                </a:solidFill>
                <a:latin typeface="Arial" charset="0"/>
                <a:ea typeface="+mn-ea"/>
                <a:cs typeface="+mn-cs"/>
              </a:rPr>
              <a:t>По змозі розташовуйте водонагрівачі якомога ближче до місць використання гарячої води. Що довша труба подачі, то більше втрачається тепла.</a:t>
            </a:r>
          </a:p>
          <a:p>
            <a:pPr marL="171450" indent="-171450" algn="l" rtl="0" eaLnBrk="0" fontAlgn="base" hangingPunct="0">
              <a:spcBef>
                <a:spcPts val="0"/>
              </a:spcBef>
              <a:spcAft>
                <a:spcPct val="0"/>
              </a:spcAft>
              <a:buFont typeface="Arial" panose="020B0604020202020204" pitchFamily="34" charset="0"/>
              <a:buChar char="•"/>
            </a:pPr>
            <a:r>
              <a:rPr lang="uk-UA" sz="1050" kern="1200" noProof="0" dirty="0">
                <a:solidFill>
                  <a:schemeClr val="tx1"/>
                </a:solidFill>
                <a:latin typeface="Arial" charset="0"/>
                <a:ea typeface="+mn-ea"/>
                <a:cs typeface="+mn-cs"/>
              </a:rPr>
              <a:t>По змозі ізолюйте труби подачі гарячої води, щоб зменшити втрати тепла.</a:t>
            </a:r>
          </a:p>
          <a:p>
            <a:pPr marL="171450" indent="-171450" algn="l" rtl="0" eaLnBrk="0" fontAlgn="base" hangingPunct="0">
              <a:spcBef>
                <a:spcPts val="0"/>
              </a:spcBef>
              <a:spcAft>
                <a:spcPct val="0"/>
              </a:spcAft>
              <a:buFont typeface="Arial" panose="020B0604020202020204" pitchFamily="34" charset="0"/>
              <a:buChar char="•"/>
            </a:pPr>
            <a:r>
              <a:rPr lang="uk-UA" sz="1050" kern="1200" noProof="0" dirty="0">
                <a:solidFill>
                  <a:schemeClr val="tx1"/>
                </a:solidFill>
                <a:latin typeface="Arial" charset="0"/>
                <a:ea typeface="+mn-ea"/>
                <a:cs typeface="+mn-cs"/>
              </a:rPr>
              <a:t>Під час приймання душу споживається значно менше води та енергії, ніж для ванни.</a:t>
            </a:r>
          </a:p>
          <a:p>
            <a:pPr marL="171450" indent="-171450" algn="l" rtl="0" eaLnBrk="0" fontAlgn="base" hangingPunct="0">
              <a:spcBef>
                <a:spcPts val="0"/>
              </a:spcBef>
              <a:spcAft>
                <a:spcPct val="0"/>
              </a:spcAft>
              <a:buFont typeface="Arial" panose="020B0604020202020204" pitchFamily="34" charset="0"/>
              <a:buChar char="•"/>
            </a:pPr>
            <a:r>
              <a:rPr lang="uk-UA" sz="1050" kern="1200" noProof="0" dirty="0">
                <a:solidFill>
                  <a:schemeClr val="tx1"/>
                </a:solidFill>
                <a:latin typeface="Arial" charset="0"/>
                <a:ea typeface="+mn-ea"/>
                <a:cs typeface="+mn-cs"/>
              </a:rPr>
              <a:t>Використання пробок для раковин замість того, щоб використовувати проточну воду під час гоління та миття посуду, економить</a:t>
            </a:r>
            <a:r>
              <a:rPr lang="uk-UA" sz="1050" kern="1200" baseline="0" noProof="0" dirty="0">
                <a:solidFill>
                  <a:schemeClr val="tx1"/>
                </a:solidFill>
                <a:latin typeface="Arial" charset="0"/>
                <a:ea typeface="+mn-ea"/>
                <a:cs typeface="+mn-cs"/>
              </a:rPr>
              <a:t> </a:t>
            </a:r>
            <a:r>
              <a:rPr lang="uk-UA" sz="1050" kern="1200" noProof="0" dirty="0">
                <a:solidFill>
                  <a:schemeClr val="tx1"/>
                </a:solidFill>
                <a:latin typeface="Arial" charset="0"/>
                <a:ea typeface="+mn-ea"/>
                <a:cs typeface="+mn-cs"/>
              </a:rPr>
              <a:t>споживання </a:t>
            </a:r>
            <a:r>
              <a:rPr lang="uk-UA" sz="1050" noProof="0" dirty="0"/>
              <a:t>води та енергії.</a:t>
            </a:r>
          </a:p>
          <a:p>
            <a:pPr>
              <a:spcBef>
                <a:spcPts val="0"/>
              </a:spcBef>
            </a:pPr>
            <a:r>
              <a:rPr lang="uk-UA" sz="1050" noProof="0" dirty="0"/>
              <a:t>Теплові втрати резервуарів для акумулювання гарячої води, які обрано для прикладу, можуть бути оцінені на підставі площі теплових втрат бака, теплопровідності, товщини ізоляційного матеріалу і кількості отворів/фітингів, які порушують ізоляцію бака.</a:t>
            </a:r>
          </a:p>
          <a:p>
            <a:pPr>
              <a:spcBef>
                <a:spcPts val="0"/>
              </a:spcBef>
            </a:pPr>
            <a:r>
              <a:rPr lang="uk-UA" sz="1050" noProof="0" dirty="0"/>
              <a:t>Теплові втрати можуть бути оцінені в три етапи:</a:t>
            </a:r>
          </a:p>
          <a:p>
            <a:pPr marL="228600" marR="0" lvl="0" indent="-228600" algn="l" defTabSz="914400" rtl="0" eaLnBrk="0" fontAlgn="base" latinLnBrk="0" hangingPunct="0">
              <a:spcBef>
                <a:spcPts val="0"/>
              </a:spcBef>
              <a:spcAft>
                <a:spcPct val="0"/>
              </a:spcAft>
              <a:buClrTx/>
              <a:buSzTx/>
              <a:buFont typeface="+mj-lt"/>
              <a:buAutoNum type="arabicPeriod"/>
              <a:tabLst/>
              <a:defRPr/>
            </a:pPr>
            <a:r>
              <a:rPr lang="uk-UA" sz="1050" kern="1200" noProof="0" dirty="0">
                <a:solidFill>
                  <a:schemeClr val="tx1"/>
                </a:solidFill>
                <a:effectLst/>
                <a:latin typeface="Arial" charset="0"/>
                <a:ea typeface="+mn-ea"/>
                <a:cs typeface="+mn-cs"/>
              </a:rPr>
              <a:t>Розрахунок втрати тепла бака з ізоляцією, що охоплює всю площу поверхні бака.</a:t>
            </a:r>
          </a:p>
          <a:p>
            <a:pPr marL="228600" marR="0" lvl="0" indent="-228600" algn="l" defTabSz="914400" rtl="0" eaLnBrk="0" fontAlgn="base" latinLnBrk="0" hangingPunct="0">
              <a:spcBef>
                <a:spcPts val="0"/>
              </a:spcBef>
              <a:spcAft>
                <a:spcPct val="0"/>
              </a:spcAft>
              <a:buClrTx/>
              <a:buSzTx/>
              <a:buFont typeface="+mj-lt"/>
              <a:buAutoNum type="arabicPeriod"/>
              <a:tabLst/>
              <a:defRPr/>
            </a:pPr>
            <a:r>
              <a:rPr lang="uk-UA" sz="1050" kern="1200" noProof="0" dirty="0">
                <a:solidFill>
                  <a:schemeClr val="tx1"/>
                </a:solidFill>
                <a:effectLst/>
                <a:latin typeface="Arial" charset="0"/>
                <a:ea typeface="+mn-ea"/>
                <a:cs typeface="+mn-cs"/>
              </a:rPr>
              <a:t>Збільшення втрат тепла з урахуванням недосконалості та теплових мостів у резервуарі.</a:t>
            </a:r>
          </a:p>
          <a:p>
            <a:pPr marL="228600" marR="0" lvl="0" indent="-228600" algn="l" defTabSz="914400" rtl="0" eaLnBrk="0" fontAlgn="base" latinLnBrk="0" hangingPunct="0">
              <a:spcBef>
                <a:spcPts val="0"/>
              </a:spcBef>
              <a:spcAft>
                <a:spcPct val="0"/>
              </a:spcAft>
              <a:buClrTx/>
              <a:buSzTx/>
              <a:buFont typeface="+mj-lt"/>
              <a:buAutoNum type="arabicPeriod"/>
              <a:tabLst/>
              <a:defRPr/>
            </a:pPr>
            <a:r>
              <a:rPr lang="uk-UA" sz="1050" kern="1200" noProof="0" dirty="0">
                <a:solidFill>
                  <a:schemeClr val="tx1"/>
                </a:solidFill>
                <a:effectLst/>
                <a:latin typeface="Arial" charset="0"/>
                <a:ea typeface="+mn-ea"/>
                <a:cs typeface="+mn-cs"/>
              </a:rPr>
              <a:t>Додаткове </a:t>
            </a:r>
            <a:r>
              <a:rPr lang="uk-UA" sz="1050" noProof="0" dirty="0"/>
              <a:t>коригування втрат тепла для врахування додаткових втрат тепла від отворів в ізоляції.</a:t>
            </a:r>
          </a:p>
          <a:p>
            <a:pPr>
              <a:spcBef>
                <a:spcPts val="0"/>
              </a:spcBef>
            </a:pPr>
            <a:r>
              <a:rPr lang="ru-RU" sz="1050" dirty="0"/>
              <a:t>У </a:t>
            </a:r>
            <a:r>
              <a:rPr lang="ru-RU" sz="1050" dirty="0" err="1"/>
              <a:t>цьому</a:t>
            </a:r>
            <a:r>
              <a:rPr lang="ru-RU" sz="1050" dirty="0"/>
              <a:t> </a:t>
            </a:r>
            <a:r>
              <a:rPr lang="ru-RU" sz="1050" dirty="0" err="1"/>
              <a:t>прикладі</a:t>
            </a:r>
            <a:r>
              <a:rPr lang="ru-RU" sz="1050" dirty="0"/>
              <a:t> </a:t>
            </a:r>
            <a:r>
              <a:rPr lang="ru-RU" sz="1050" dirty="0" err="1"/>
              <a:t>втрати</a:t>
            </a:r>
            <a:r>
              <a:rPr lang="ru-RU" sz="1050" dirty="0"/>
              <a:t> </a:t>
            </a:r>
            <a:r>
              <a:rPr lang="ru-RU" sz="1050" dirty="0" err="1"/>
              <a:t>водонагрівача</a:t>
            </a:r>
            <a:r>
              <a:rPr lang="ru-RU" sz="1050" dirty="0"/>
              <a:t> </a:t>
            </a:r>
            <a:r>
              <a:rPr lang="ru-RU" sz="1050" dirty="0" err="1"/>
              <a:t>об'ємом</a:t>
            </a:r>
            <a:r>
              <a:rPr lang="ru-RU" sz="1050" dirty="0"/>
              <a:t> 100 л за </a:t>
            </a:r>
            <a:r>
              <a:rPr lang="ru-RU" sz="1050" dirty="0" err="1"/>
              <a:t>температури</a:t>
            </a:r>
            <a:r>
              <a:rPr lang="ru-RU" sz="1050" dirty="0"/>
              <a:t> 55°</a:t>
            </a:r>
            <a:r>
              <a:rPr lang="en-GB" sz="1050" dirty="0"/>
              <a:t>C </a:t>
            </a:r>
            <a:r>
              <a:rPr lang="ru-RU" sz="1050" dirty="0" err="1"/>
              <a:t>становлять</a:t>
            </a:r>
            <a:r>
              <a:rPr lang="ru-RU" sz="1050" dirty="0"/>
              <a:t> 1,12 кВт*год/</a:t>
            </a:r>
            <a:r>
              <a:rPr lang="ru-RU" sz="1050" dirty="0" err="1"/>
              <a:t>добу</a:t>
            </a:r>
            <a:r>
              <a:rPr lang="ru-RU" sz="1050" dirty="0"/>
              <a:t> </a:t>
            </a:r>
            <a:r>
              <a:rPr lang="ru-RU" sz="1050" dirty="0" err="1"/>
              <a:t>або</a:t>
            </a:r>
            <a:r>
              <a:rPr lang="ru-RU" sz="1050" dirty="0"/>
              <a:t> 408 кВт*год/</a:t>
            </a:r>
            <a:r>
              <a:rPr lang="ru-RU" sz="1050" dirty="0" err="1"/>
              <a:t>рік</a:t>
            </a:r>
            <a:r>
              <a:rPr lang="ru-RU" sz="1050" dirty="0"/>
              <a:t>. </a:t>
            </a:r>
            <a:r>
              <a:rPr lang="ru-RU" sz="1050" dirty="0" err="1"/>
              <a:t>Якщо</a:t>
            </a:r>
            <a:r>
              <a:rPr lang="ru-RU" sz="1050" dirty="0"/>
              <a:t> ж температура </a:t>
            </a:r>
            <a:r>
              <a:rPr lang="ru-RU" sz="1050" dirty="0" err="1"/>
              <a:t>нагрівача</a:t>
            </a:r>
            <a:r>
              <a:rPr lang="ru-RU" sz="1050" dirty="0"/>
              <a:t> </a:t>
            </a:r>
            <a:r>
              <a:rPr lang="ru-RU" sz="1050" dirty="0" err="1"/>
              <a:t>встановлена</a:t>
            </a:r>
            <a:r>
              <a:rPr lang="ru-RU" sz="1050" dirty="0"/>
              <a:t> на </a:t>
            </a:r>
            <a:r>
              <a:rPr lang="ru-RU" sz="1050" dirty="0" err="1"/>
              <a:t>рівні</a:t>
            </a:r>
            <a:r>
              <a:rPr lang="ru-RU" sz="1050" dirty="0"/>
              <a:t> 75°</a:t>
            </a:r>
            <a:r>
              <a:rPr lang="en-GB" sz="1050" dirty="0"/>
              <a:t>C, </a:t>
            </a:r>
            <a:r>
              <a:rPr lang="ru-RU" sz="1050" dirty="0"/>
              <a:t>то </a:t>
            </a:r>
            <a:r>
              <a:rPr lang="ru-RU" sz="1050" dirty="0" err="1"/>
              <a:t>втрати</a:t>
            </a:r>
            <a:r>
              <a:rPr lang="ru-RU" sz="1050" dirty="0"/>
              <a:t> </a:t>
            </a:r>
            <a:r>
              <a:rPr lang="ru-RU" sz="1050" dirty="0" err="1"/>
              <a:t>становлять</a:t>
            </a:r>
            <a:r>
              <a:rPr lang="ru-RU" sz="1050" dirty="0"/>
              <a:t> до 1,71 кВт*год/</a:t>
            </a:r>
            <a:r>
              <a:rPr lang="ru-RU" sz="1050" dirty="0" err="1"/>
              <a:t>добу</a:t>
            </a:r>
            <a:r>
              <a:rPr lang="ru-RU" sz="1050" dirty="0"/>
              <a:t>. За один </a:t>
            </a:r>
            <a:r>
              <a:rPr lang="ru-RU" sz="1050" dirty="0" err="1"/>
              <a:t>рік</a:t>
            </a:r>
            <a:r>
              <a:rPr lang="ru-RU" sz="1050" dirty="0"/>
              <a:t> </a:t>
            </a:r>
            <a:r>
              <a:rPr lang="ru-RU" sz="1050" dirty="0" err="1"/>
              <a:t>додатково</a:t>
            </a:r>
            <a:r>
              <a:rPr lang="ru-RU" sz="1050" dirty="0"/>
              <a:t> </a:t>
            </a:r>
            <a:r>
              <a:rPr lang="ru-RU" sz="1050" dirty="0" err="1"/>
              <a:t>витрачають</a:t>
            </a:r>
            <a:r>
              <a:rPr lang="ru-RU" sz="1050" dirty="0"/>
              <a:t> </a:t>
            </a:r>
            <a:r>
              <a:rPr lang="ru-RU" sz="1050" dirty="0" err="1"/>
              <a:t>близько</a:t>
            </a:r>
            <a:r>
              <a:rPr lang="ru-RU" sz="1050" dirty="0"/>
              <a:t> 215 кВт*год (623 кВт*год</a:t>
            </a:r>
            <a:r>
              <a:rPr lang="uk-UA" sz="1050" dirty="0"/>
              <a:t>–</a:t>
            </a:r>
            <a:r>
              <a:rPr lang="ru-RU" sz="1050" dirty="0"/>
              <a:t>408 кВт*год).</a:t>
            </a:r>
          </a:p>
          <a:p>
            <a:pPr>
              <a:spcBef>
                <a:spcPts val="0"/>
              </a:spcBef>
            </a:pPr>
            <a:r>
              <a:rPr lang="ru-RU" sz="1050" dirty="0" err="1"/>
              <a:t>Усі</a:t>
            </a:r>
            <a:r>
              <a:rPr lang="ru-RU" sz="1050" dirty="0"/>
              <a:t> </a:t>
            </a:r>
            <a:r>
              <a:rPr lang="ru-RU" sz="1050" dirty="0" err="1"/>
              <a:t>ці</a:t>
            </a:r>
            <a:r>
              <a:rPr lang="ru-RU" sz="1050" dirty="0"/>
              <a:t> </a:t>
            </a:r>
            <a:r>
              <a:rPr lang="ru-RU" sz="1050" dirty="0" err="1"/>
              <a:t>втрати</a:t>
            </a:r>
            <a:r>
              <a:rPr lang="ru-RU" sz="1050" dirty="0"/>
              <a:t> </a:t>
            </a:r>
            <a:r>
              <a:rPr lang="ru-RU" sz="1050" dirty="0" err="1"/>
              <a:t>пов'язані</a:t>
            </a:r>
            <a:r>
              <a:rPr lang="ru-RU" sz="1050" dirty="0"/>
              <a:t> з </a:t>
            </a:r>
            <a:r>
              <a:rPr lang="ru-RU" sz="1050" dirty="0" err="1"/>
              <a:t>електроенергією</a:t>
            </a:r>
            <a:r>
              <a:rPr lang="ru-RU" sz="1050" dirty="0"/>
              <a:t>, </a:t>
            </a:r>
            <a:r>
              <a:rPr lang="ru-RU" sz="1050" dirty="0" err="1"/>
              <a:t>що</a:t>
            </a:r>
            <a:r>
              <a:rPr lang="ru-RU" sz="1050" dirty="0"/>
              <a:t> </a:t>
            </a:r>
            <a:r>
              <a:rPr lang="ru-RU" sz="1050" dirty="0" err="1"/>
              <a:t>використовують</a:t>
            </a:r>
            <a:r>
              <a:rPr lang="ru-RU" sz="1050" dirty="0"/>
              <a:t> для </a:t>
            </a:r>
            <a:r>
              <a:rPr lang="ru-RU" sz="1050" dirty="0" err="1"/>
              <a:t>підтримки</a:t>
            </a:r>
            <a:r>
              <a:rPr lang="ru-RU" sz="1050" dirty="0"/>
              <a:t> </a:t>
            </a:r>
            <a:r>
              <a:rPr lang="ru-RU" sz="1050" dirty="0" err="1"/>
              <a:t>температури</a:t>
            </a:r>
            <a:r>
              <a:rPr lang="ru-RU" sz="1050" dirty="0"/>
              <a:t> </a:t>
            </a:r>
            <a:r>
              <a:rPr lang="ru-RU" sz="1050" dirty="0" err="1"/>
              <a:t>гарячої</a:t>
            </a:r>
            <a:r>
              <a:rPr lang="ru-RU" sz="1050" dirty="0"/>
              <a:t> води в </a:t>
            </a:r>
            <a:r>
              <a:rPr lang="ru-RU" sz="1050" dirty="0" err="1"/>
              <a:t>резервуарі</a:t>
            </a:r>
            <a:r>
              <a:rPr lang="en-GB" sz="1050" kern="1200" baseline="0" dirty="0">
                <a:solidFill>
                  <a:srgbClr val="000000"/>
                </a:solidFill>
                <a:latin typeface="Arial" charset="0"/>
                <a:ea typeface="+mn-ea"/>
                <a:cs typeface="+mn-cs"/>
              </a:rPr>
              <a:t>.</a:t>
            </a:r>
          </a:p>
        </p:txBody>
      </p:sp>
      <p:sp>
        <p:nvSpPr>
          <p:cNvPr id="4" name="Header Placeholder 3"/>
          <p:cNvSpPr>
            <a:spLocks noGrp="1"/>
          </p:cNvSpPr>
          <p:nvPr>
            <p:ph type="hdr" sz="quarter" idx="10"/>
          </p:nvPr>
        </p:nvSpPr>
        <p:spPr>
          <a:xfrm>
            <a:off x="1" y="1"/>
            <a:ext cx="4272110" cy="436785"/>
          </a:xfrm>
        </p:spPr>
        <p:txBody>
          <a:bodyPr/>
          <a:lstStyle/>
          <a:p>
            <a:pPr>
              <a:defRPr/>
            </a:pPr>
            <a:r>
              <a:rPr lang="en-US"/>
              <a:t>2.2.2. Module - Use Electric Energy Buildings</a:t>
            </a:r>
            <a:endParaRPr lang="lv-LV" dirty="0"/>
          </a:p>
        </p:txBody>
      </p:sp>
      <p:sp>
        <p:nvSpPr>
          <p:cNvPr id="5" name="Slide Number Placeholder 4"/>
          <p:cNvSpPr>
            <a:spLocks noGrp="1"/>
          </p:cNvSpPr>
          <p:nvPr>
            <p:ph type="sldNum" sz="quarter" idx="11"/>
          </p:nvPr>
        </p:nvSpPr>
        <p:spPr/>
        <p:txBody>
          <a:bodyPr/>
          <a:lstStyle/>
          <a:p>
            <a:pPr>
              <a:defRPr/>
            </a:pPr>
            <a:fld id="{D2B85848-249A-4A1F-BD97-096076EA879A}" type="slidenum">
              <a:rPr lang="lv-LV" smtClean="0"/>
              <a:pPr>
                <a:defRPr/>
              </a:pPr>
              <a:t>12</a:t>
            </a:fld>
            <a:endParaRPr lang="lv-LV"/>
          </a:p>
        </p:txBody>
      </p:sp>
    </p:spTree>
    <p:extLst>
      <p:ext uri="{BB962C8B-B14F-4D97-AF65-F5344CB8AC3E}">
        <p14:creationId xmlns:p14="http://schemas.microsoft.com/office/powerpoint/2010/main" val="199771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288" y="4605338"/>
            <a:ext cx="6821487" cy="4861680"/>
          </a:xfrm>
        </p:spPr>
        <p:txBody>
          <a:bodyPr/>
          <a:lstStyle/>
          <a:p>
            <a:pPr rtl="0" fontAlgn="base"/>
            <a:r>
              <a:rPr lang="uk-UA" sz="1200" b="0" i="0" kern="1200" dirty="0">
                <a:solidFill>
                  <a:schemeClr val="tx1"/>
                </a:solidFill>
                <a:effectLst/>
                <a:latin typeface="Arial" charset="0"/>
                <a:ea typeface="+mn-ea"/>
                <a:cs typeface="+mn-cs"/>
              </a:rPr>
              <a:t>Це спрощений підхід до визначення втрат тепла бака, що використовують для зберігання нагрітої води. У цьому підході передбачено, що резервуар повністю змішується (уся вода в резервуарі за тієї  ж температури) і що теплові втрати компенсує електричний нагрівач (стаціонарні умови). Також товщина ізоляції </a:t>
            </a:r>
            <a:r>
              <a:rPr lang="el-GR" sz="1200" b="0" i="0" kern="1200" dirty="0">
                <a:solidFill>
                  <a:schemeClr val="tx1"/>
                </a:solidFill>
                <a:effectLst/>
                <a:latin typeface="Arial" charset="0"/>
                <a:ea typeface="+mn-ea"/>
                <a:cs typeface="+mn-cs"/>
              </a:rPr>
              <a:t>Δ</a:t>
            </a:r>
            <a:r>
              <a:rPr lang="it-IT" sz="1200" b="0" i="0" kern="1200" dirty="0">
                <a:solidFill>
                  <a:schemeClr val="tx1"/>
                </a:solidFill>
                <a:effectLst/>
                <a:latin typeface="Arial" charset="0"/>
                <a:ea typeface="+mn-ea"/>
                <a:cs typeface="+mn-cs"/>
              </a:rPr>
              <a:t>x </a:t>
            </a:r>
            <a:r>
              <a:rPr lang="uk-UA" sz="1200" b="0" i="0" kern="1200" dirty="0">
                <a:solidFill>
                  <a:schemeClr val="tx1"/>
                </a:solidFill>
                <a:effectLst/>
                <a:latin typeface="Arial" charset="0"/>
                <a:ea typeface="+mn-ea"/>
                <a:cs typeface="+mn-cs"/>
              </a:rPr>
              <a:t>досить мала порівняно із внутрішнім діаметром резервуара </a:t>
            </a:r>
            <a:r>
              <a:rPr lang="it-IT" sz="1200" b="0" i="0" kern="1200" dirty="0">
                <a:solidFill>
                  <a:schemeClr val="tx1"/>
                </a:solidFill>
                <a:effectLst/>
                <a:latin typeface="Arial" charset="0"/>
                <a:ea typeface="+mn-ea"/>
                <a:cs typeface="+mn-cs"/>
              </a:rPr>
              <a:t>di, </a:t>
            </a:r>
            <a:r>
              <a:rPr lang="uk-UA" sz="1200" b="0" i="0" kern="1200" dirty="0">
                <a:solidFill>
                  <a:schemeClr val="tx1"/>
                </a:solidFill>
                <a:effectLst/>
                <a:latin typeface="Arial" charset="0"/>
                <a:ea typeface="+mn-ea"/>
                <a:cs typeface="+mn-cs"/>
              </a:rPr>
              <a:t>а</a:t>
            </a:r>
            <a:r>
              <a:rPr lang="uk-UA" sz="1200" b="0" i="0" kern="1200" baseline="0" dirty="0">
                <a:solidFill>
                  <a:schemeClr val="tx1"/>
                </a:solidFill>
                <a:effectLst/>
                <a:latin typeface="Arial" charset="0"/>
                <a:ea typeface="+mn-ea"/>
                <a:cs typeface="+mn-cs"/>
              </a:rPr>
              <a:t> це в свою чергу</a:t>
            </a:r>
            <a:r>
              <a:rPr lang="uk-UA" sz="1200" b="0" i="0" kern="1200" dirty="0">
                <a:solidFill>
                  <a:schemeClr val="tx1"/>
                </a:solidFill>
                <a:effectLst/>
                <a:latin typeface="Arial" charset="0"/>
                <a:ea typeface="+mn-ea"/>
                <a:cs typeface="+mn-cs"/>
              </a:rPr>
              <a:t> означає, що </a:t>
            </a:r>
            <a:r>
              <a:rPr lang="it-IT" sz="1200" b="0" i="0" kern="1200" dirty="0">
                <a:solidFill>
                  <a:schemeClr val="tx1"/>
                </a:solidFill>
                <a:effectLst/>
                <a:latin typeface="Arial" charset="0"/>
                <a:ea typeface="+mn-ea"/>
                <a:cs typeface="+mn-cs"/>
              </a:rPr>
              <a:t>ln(ro/ri) </a:t>
            </a:r>
            <a:r>
              <a:rPr lang="uk-UA" sz="1200" b="0" i="0" kern="1200" dirty="0">
                <a:solidFill>
                  <a:schemeClr val="tx1"/>
                </a:solidFill>
                <a:effectLst/>
                <a:latin typeface="Arial" charset="0"/>
                <a:ea typeface="+mn-ea"/>
                <a:cs typeface="+mn-cs"/>
              </a:rPr>
              <a:t>приблизно дорівнює </a:t>
            </a:r>
            <a:r>
              <a:rPr lang="el-GR" sz="1200" b="0" i="0" kern="1200" dirty="0">
                <a:solidFill>
                  <a:schemeClr val="tx1"/>
                </a:solidFill>
                <a:effectLst/>
                <a:latin typeface="Arial" charset="0"/>
                <a:ea typeface="+mn-ea"/>
                <a:cs typeface="+mn-cs"/>
              </a:rPr>
              <a:t>Δ</a:t>
            </a:r>
            <a:r>
              <a:rPr lang="it-IT" sz="1200" b="0" i="0" kern="1200" dirty="0">
                <a:solidFill>
                  <a:schemeClr val="tx1"/>
                </a:solidFill>
                <a:effectLst/>
                <a:latin typeface="Arial" charset="0"/>
                <a:ea typeface="+mn-ea"/>
                <a:cs typeface="+mn-cs"/>
              </a:rPr>
              <a:t>x/(ro + ri)/2. </a:t>
            </a:r>
            <a:r>
              <a:rPr lang="uk-UA" sz="1200" b="0" i="0" kern="1200" dirty="0">
                <a:solidFill>
                  <a:schemeClr val="tx1"/>
                </a:solidFill>
                <a:effectLst/>
                <a:latin typeface="Arial" charset="0"/>
                <a:ea typeface="+mn-ea"/>
                <a:cs typeface="+mn-cs"/>
              </a:rPr>
              <a:t>Таке припущення спрощує розрахунки на кроці 1, оскільки втрати тепла від циліндра можна розрахувати так само як і для плоскої поверхні.</a:t>
            </a:r>
          </a:p>
          <a:p>
            <a:pPr rtl="0" fontAlgn="base"/>
            <a:r>
              <a:rPr lang="uk-UA" sz="1200" b="0" i="0" kern="1200" dirty="0">
                <a:solidFill>
                  <a:schemeClr val="tx1"/>
                </a:solidFill>
                <a:effectLst/>
                <a:latin typeface="Arial" charset="0"/>
                <a:ea typeface="+mn-ea"/>
                <a:cs typeface="+mn-cs"/>
              </a:rPr>
              <a:t>Крок 1. Швидкість стаціонарних втрат тепла від стінки циліндра бака може бути розрахована з використанням закону теплопровідності Фур'є для кожної поверхні резервуара (основи, верху й стінки циліндра). У рівнянні ∆Т є різницею температур води всередині резервуара й зовнішньої температури навколишнього повітря. Для розрахунку А (площа поверхні тепловіддачі) використовують середні точки, що також враховують деякі втрати на кут, якими за інших умов повністю знехтували б</a:t>
            </a:r>
            <a:r>
              <a:rPr lang="uk-UA" sz="1200" b="0" i="0" kern="1200" baseline="0" dirty="0">
                <a:solidFill>
                  <a:schemeClr val="tx1"/>
                </a:solidFill>
                <a:effectLst/>
                <a:latin typeface="Arial" charset="0"/>
                <a:ea typeface="+mn-ea"/>
                <a:cs typeface="+mn-cs"/>
              </a:rPr>
              <a:t> </a:t>
            </a:r>
            <a:r>
              <a:rPr lang="uk-UA" sz="1200" b="0" i="0" kern="1200" dirty="0">
                <a:solidFill>
                  <a:schemeClr val="tx1"/>
                </a:solidFill>
                <a:effectLst/>
                <a:latin typeface="Arial" charset="0"/>
                <a:ea typeface="+mn-ea"/>
                <a:cs typeface="+mn-cs"/>
              </a:rPr>
              <a:t>у разі використання внутрішнього розміру резервуара.</a:t>
            </a:r>
          </a:p>
          <a:p>
            <a:pPr rtl="0" fontAlgn="base"/>
            <a:r>
              <a:rPr lang="uk-UA" sz="1200" b="0" i="0" kern="1200" dirty="0">
                <a:solidFill>
                  <a:schemeClr val="tx1"/>
                </a:solidFill>
                <a:effectLst/>
                <a:latin typeface="Arial" charset="0"/>
                <a:ea typeface="+mn-ea"/>
                <a:cs typeface="+mn-cs"/>
              </a:rPr>
              <a:t>Крок 2. Розрахунок на першому етапі є допустимим за умови, що ізоляція повністю покриває внутрішню оболонку бака. Однак у виробничому процесі завжди є недоліки, а ізоляція може мати порожнини. Також слід ураховувати теплові містки між внутрішньою оболонкою та зовнішнім корпусом (наприклад, опорні штанги для установки). Збільшення втрат тепла через недосконалість і теплові містки враховують через додання приблизного коефіцієнта коригування (збільшення на 20</a:t>
            </a:r>
            <a:r>
              <a:rPr lang="lv-LV" sz="1200" b="0" i="0" u="none" strike="noStrike" kern="1200" dirty="0">
                <a:solidFill>
                  <a:srgbClr val="000000"/>
                </a:solidFill>
                <a:effectLst/>
                <a:latin typeface="Arial" charset="0"/>
                <a:ea typeface="+mn-ea"/>
                <a:cs typeface="+mn-cs"/>
              </a:rPr>
              <a:t>–</a:t>
            </a:r>
            <a:r>
              <a:rPr lang="uk-UA" sz="1200" b="0" i="0" kern="1200" dirty="0">
                <a:solidFill>
                  <a:schemeClr val="tx1"/>
                </a:solidFill>
                <a:effectLst/>
                <a:latin typeface="Arial" charset="0"/>
                <a:ea typeface="+mn-ea"/>
                <a:cs typeface="+mn-cs"/>
              </a:rPr>
              <a:t>30%).</a:t>
            </a:r>
          </a:p>
          <a:p>
            <a:pPr rtl="0" fontAlgn="base"/>
            <a:r>
              <a:rPr lang="uk-UA" sz="1200" b="0" i="0" kern="1200" dirty="0">
                <a:solidFill>
                  <a:schemeClr val="tx1"/>
                </a:solidFill>
                <a:effectLst/>
                <a:latin typeface="Arial" charset="0"/>
                <a:ea typeface="+mn-ea"/>
                <a:cs typeface="+mn-cs"/>
              </a:rPr>
              <a:t>Крок 3. На третьому етапі коефіцієнт втрат тепла додатково коригують, ураховуючи, що резервуари для нагріву води мають принаймні два з'єднання труб. У прикладі діаметром 12,7 мм (1/2“). Теплові втрати бака слід збільшити з розрахунку на кожен отвір і фітинг.</a:t>
            </a:r>
          </a:p>
          <a:p>
            <a:endParaRPr lang="en-GB" dirty="0"/>
          </a:p>
        </p:txBody>
      </p:sp>
      <p:sp>
        <p:nvSpPr>
          <p:cNvPr id="4" name="Header Placeholder 3"/>
          <p:cNvSpPr>
            <a:spLocks noGrp="1"/>
          </p:cNvSpPr>
          <p:nvPr>
            <p:ph type="hdr" sz="quarter" idx="10"/>
          </p:nvPr>
        </p:nvSpPr>
        <p:spPr>
          <a:xfrm>
            <a:off x="1" y="2"/>
            <a:ext cx="4272110" cy="510658"/>
          </a:xfrm>
        </p:spPr>
        <p:txBody>
          <a:bodyPr/>
          <a:lstStyle/>
          <a:p>
            <a:pPr>
              <a:defRPr/>
            </a:pPr>
            <a:r>
              <a:rPr lang="en-US"/>
              <a:t>2.2.2. Module - Use Electric Energy Buildings</a:t>
            </a:r>
            <a:endParaRPr lang="lv-LV" dirty="0"/>
          </a:p>
        </p:txBody>
      </p:sp>
      <p:sp>
        <p:nvSpPr>
          <p:cNvPr id="5" name="Slide Number Placeholder 4"/>
          <p:cNvSpPr>
            <a:spLocks noGrp="1"/>
          </p:cNvSpPr>
          <p:nvPr>
            <p:ph type="sldNum" sz="quarter" idx="11"/>
          </p:nvPr>
        </p:nvSpPr>
        <p:spPr/>
        <p:txBody>
          <a:bodyPr/>
          <a:lstStyle/>
          <a:p>
            <a:pPr>
              <a:defRPr/>
            </a:pPr>
            <a:fld id="{D2B85848-249A-4A1F-BD97-096076EA879A}" type="slidenum">
              <a:rPr lang="lv-LV" smtClean="0"/>
              <a:pPr>
                <a:defRPr/>
              </a:pPr>
              <a:t>13</a:t>
            </a:fld>
            <a:endParaRPr lang="lv-LV"/>
          </a:p>
        </p:txBody>
      </p:sp>
    </p:spTree>
    <p:extLst>
      <p:ext uri="{BB962C8B-B14F-4D97-AF65-F5344CB8AC3E}">
        <p14:creationId xmlns:p14="http://schemas.microsoft.com/office/powerpoint/2010/main" val="390750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uk-UA" noProof="0" dirty="0"/>
              <a:t>У багатоквартирних будинках насоси використовують у таких сферах, як опалення, системи охолодження та централізовані системи гарячого водопостачання (рециркуляція). Потужність одного насоса зазвичай невелика, проте тривале використання й низька ефективність спричинюють велике споживання електричної енергії. Належна конструкція насосної системи є найважливішим елементом мінімізації споживання електроенергії та експлуатаційних витрат насоса. Відповідна конструкція враховує взаємодію між насосом і рештою системи й розрахунком робочої точки. Належна конструкція найперше означає правильний вибір розміру насоса</a:t>
            </a:r>
            <a:r>
              <a:rPr lang="ru-RU" dirty="0"/>
              <a:t>.</a:t>
            </a:r>
            <a:endParaRPr lang="lv-LV" dirty="0"/>
          </a:p>
          <a:p>
            <a:pPr algn="just"/>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r>
              <a:rPr lang="lv-LV" noProof="0" dirty="0"/>
              <a:t> </a:t>
            </a:r>
          </a:p>
          <a:p>
            <a:pPr algn="just"/>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r>
              <a:rPr lang="lv-LV" noProof="0" dirty="0"/>
              <a:t> </a:t>
            </a:r>
            <a:endParaRPr lang="en-GB" noProof="0" dirty="0"/>
          </a:p>
          <a:p>
            <a:pPr algn="just"/>
            <a:r>
              <a:rPr lang="lv-LV" dirty="0"/>
              <a:t>_________________________________________________________________</a:t>
            </a:r>
          </a:p>
          <a:p>
            <a:pPr algn="just" defTabSz="748527">
              <a:defRPr/>
            </a:pPr>
            <a:r>
              <a:rPr lang="lv-LV" dirty="0"/>
              <a:t>_________________________________________________________________</a:t>
            </a:r>
          </a:p>
          <a:p>
            <a:pPr marL="0" indent="0">
              <a:buFont typeface="Arial" panose="020B0604020202020204" pitchFamily="34" charset="0"/>
              <a:buNone/>
            </a:pPr>
            <a:endParaRPr lang="en-GB" noProof="0" dirty="0"/>
          </a:p>
          <a:p>
            <a:endParaRPr lang="en-GB" dirty="0"/>
          </a:p>
        </p:txBody>
      </p:sp>
      <p:sp>
        <p:nvSpPr>
          <p:cNvPr id="4" name="Header Placeholder 3"/>
          <p:cNvSpPr>
            <a:spLocks noGrp="1"/>
          </p:cNvSpPr>
          <p:nvPr>
            <p:ph type="hdr" sz="quarter" idx="10"/>
          </p:nvPr>
        </p:nvSpPr>
        <p:spPr>
          <a:xfrm>
            <a:off x="1" y="1"/>
            <a:ext cx="4344118" cy="436785"/>
          </a:xfrm>
        </p:spPr>
        <p:txBody>
          <a:bodyPr/>
          <a:lstStyle/>
          <a:p>
            <a:pPr>
              <a:defRPr/>
            </a:pPr>
            <a:r>
              <a:rPr lang="en-US"/>
              <a:t>2.2.2. Module - Use Electric Energy Buildings</a:t>
            </a:r>
            <a:endParaRPr lang="lv-LV" dirty="0"/>
          </a:p>
        </p:txBody>
      </p:sp>
      <p:sp>
        <p:nvSpPr>
          <p:cNvPr id="5" name="Slide Number Placeholder 4"/>
          <p:cNvSpPr>
            <a:spLocks noGrp="1"/>
          </p:cNvSpPr>
          <p:nvPr>
            <p:ph type="sldNum" sz="quarter" idx="11"/>
          </p:nvPr>
        </p:nvSpPr>
        <p:spPr/>
        <p:txBody>
          <a:bodyPr/>
          <a:lstStyle/>
          <a:p>
            <a:pPr>
              <a:defRPr/>
            </a:pPr>
            <a:fld id="{D2B85848-249A-4A1F-BD97-096076EA879A}" type="slidenum">
              <a:rPr lang="lv-LV" smtClean="0"/>
              <a:pPr>
                <a:defRPr/>
              </a:pPr>
              <a:t>14</a:t>
            </a:fld>
            <a:endParaRPr lang="lv-LV"/>
          </a:p>
        </p:txBody>
      </p:sp>
    </p:spTree>
    <p:extLst>
      <p:ext uri="{BB962C8B-B14F-4D97-AF65-F5344CB8AC3E}">
        <p14:creationId xmlns:p14="http://schemas.microsoft.com/office/powerpoint/2010/main" val="1653285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9663" y="4861442"/>
            <a:ext cx="6723112" cy="4605576"/>
          </a:xfrm>
        </p:spPr>
        <p:txBody>
          <a:bodyPr/>
          <a:lstStyle/>
          <a:p>
            <a:r>
              <a:rPr lang="uk-UA" dirty="0"/>
              <a:t>У цьому прикладі крива продуктивності насоса для насоса з трьома режимами швидкості:</a:t>
            </a:r>
          </a:p>
          <a:p>
            <a:pPr marL="171450" indent="-171450" algn="l" rtl="0" eaLnBrk="0" fontAlgn="base" hangingPunct="0">
              <a:spcBef>
                <a:spcPct val="30000"/>
              </a:spcBef>
              <a:spcAft>
                <a:spcPct val="0"/>
              </a:spcAft>
              <a:buFont typeface="Arial" panose="020B0604020202020204" pitchFamily="34" charset="0"/>
              <a:buChar char="•"/>
            </a:pPr>
            <a:r>
              <a:rPr lang="uk-UA" sz="1200" kern="1200" dirty="0">
                <a:solidFill>
                  <a:schemeClr val="tx1"/>
                </a:solidFill>
                <a:latin typeface="Arial" charset="0"/>
                <a:ea typeface="+mn-ea"/>
                <a:cs typeface="+mn-cs"/>
              </a:rPr>
              <a:t>Точка А </a:t>
            </a:r>
            <a:r>
              <a:rPr lang="uk-UA" dirty="0">
                <a:solidFill>
                  <a:schemeClr val="tx1"/>
                </a:solidFill>
              </a:rPr>
              <a:t>–</a:t>
            </a:r>
            <a:r>
              <a:rPr lang="uk-UA" sz="1200" kern="1200" dirty="0">
                <a:solidFill>
                  <a:schemeClr val="tx1"/>
                </a:solidFill>
                <a:latin typeface="Arial" charset="0"/>
                <a:ea typeface="+mn-ea"/>
                <a:cs typeface="+mn-cs"/>
              </a:rPr>
              <a:t> теоретична розрахункова точка роботи системи.</a:t>
            </a:r>
          </a:p>
          <a:p>
            <a:pPr marL="171450" indent="-171450" algn="l" rtl="0" eaLnBrk="0" fontAlgn="base" hangingPunct="0">
              <a:spcBef>
                <a:spcPct val="30000"/>
              </a:spcBef>
              <a:spcAft>
                <a:spcPct val="0"/>
              </a:spcAft>
              <a:buFont typeface="Arial" panose="020B0604020202020204" pitchFamily="34" charset="0"/>
              <a:buChar char="•"/>
            </a:pPr>
            <a:r>
              <a:rPr lang="uk-UA" sz="1200" kern="1200" dirty="0">
                <a:solidFill>
                  <a:schemeClr val="tx1"/>
                </a:solidFill>
                <a:latin typeface="Arial" charset="0"/>
                <a:ea typeface="+mn-ea"/>
                <a:cs typeface="+mn-cs"/>
              </a:rPr>
              <a:t>Точка </a:t>
            </a:r>
            <a:r>
              <a:rPr lang="en-US" sz="1200" kern="1200" dirty="0">
                <a:solidFill>
                  <a:schemeClr val="tx1"/>
                </a:solidFill>
                <a:latin typeface="Arial" charset="0"/>
                <a:ea typeface="+mn-ea"/>
                <a:cs typeface="+mn-cs"/>
              </a:rPr>
              <a:t>B </a:t>
            </a:r>
            <a:r>
              <a:rPr lang="uk-UA" dirty="0">
                <a:solidFill>
                  <a:schemeClr val="tx1"/>
                </a:solidFill>
              </a:rPr>
              <a:t>–</a:t>
            </a:r>
            <a:r>
              <a:rPr lang="en-US"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це реальна робоча точка (потік і тиск), якщо не вживаються подальші дії, а насос працює на найбільшій швидкості.</a:t>
            </a:r>
          </a:p>
          <a:p>
            <a:pPr marL="171450" indent="-171450" algn="l" rtl="0" eaLnBrk="0" fontAlgn="base" hangingPunct="0">
              <a:spcBef>
                <a:spcPct val="30000"/>
              </a:spcBef>
              <a:spcAft>
                <a:spcPct val="0"/>
              </a:spcAft>
              <a:buFont typeface="Arial" panose="020B0604020202020204" pitchFamily="34" charset="0"/>
              <a:buChar char="•"/>
            </a:pPr>
            <a:r>
              <a:rPr lang="uk-UA" sz="1200" kern="1200" dirty="0">
                <a:solidFill>
                  <a:schemeClr val="tx1"/>
                </a:solidFill>
                <a:latin typeface="Arial" charset="0"/>
                <a:ea typeface="+mn-ea"/>
                <a:cs typeface="+mn-cs"/>
              </a:rPr>
              <a:t>Точка </a:t>
            </a:r>
            <a:r>
              <a:rPr lang="en-US" sz="1200" kern="1200" dirty="0">
                <a:solidFill>
                  <a:schemeClr val="tx1"/>
                </a:solidFill>
                <a:latin typeface="Arial" charset="0"/>
                <a:ea typeface="+mn-ea"/>
                <a:cs typeface="+mn-cs"/>
              </a:rPr>
              <a:t>C </a:t>
            </a:r>
            <a:r>
              <a:rPr lang="uk-UA" dirty="0">
                <a:solidFill>
                  <a:schemeClr val="tx1"/>
                </a:solidFill>
              </a:rPr>
              <a:t>–</a:t>
            </a:r>
            <a:r>
              <a:rPr lang="en-US"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робоча точка, якщо в системі з'являється додатковий перепад тиску </a:t>
            </a:r>
            <a:r>
              <a:rPr lang="el-GR" sz="1200" kern="1200" dirty="0">
                <a:solidFill>
                  <a:schemeClr val="tx1"/>
                </a:solidFill>
                <a:latin typeface="Arial" charset="0"/>
                <a:ea typeface="+mn-ea"/>
                <a:cs typeface="+mn-cs"/>
              </a:rPr>
              <a:t>Δ</a:t>
            </a:r>
            <a:r>
              <a:rPr lang="en-US" sz="1200" kern="1200" dirty="0">
                <a:solidFill>
                  <a:schemeClr val="tx1"/>
                </a:solidFill>
                <a:latin typeface="Arial" charset="0"/>
                <a:ea typeface="+mn-ea"/>
                <a:cs typeface="+mn-cs"/>
              </a:rPr>
              <a:t>p. </a:t>
            </a:r>
            <a:r>
              <a:rPr lang="uk-UA" sz="1200" kern="1200" dirty="0">
                <a:solidFill>
                  <a:schemeClr val="tx1"/>
                </a:solidFill>
                <a:latin typeface="Arial" charset="0"/>
                <a:ea typeface="+mn-ea"/>
                <a:cs typeface="+mn-cs"/>
              </a:rPr>
              <a:t>Це може бути пов'язано, наприклад, з клапанами регулювання потоку.</a:t>
            </a:r>
          </a:p>
          <a:p>
            <a:pPr marL="171450" indent="-171450" algn="l" rtl="0" eaLnBrk="0" fontAlgn="base" hangingPunct="0">
              <a:spcBef>
                <a:spcPct val="30000"/>
              </a:spcBef>
              <a:spcAft>
                <a:spcPct val="0"/>
              </a:spcAft>
              <a:buFont typeface="Arial" panose="020B0604020202020204" pitchFamily="34" charset="0"/>
              <a:buChar char="•"/>
            </a:pPr>
            <a:r>
              <a:rPr lang="uk-UA" sz="1200" kern="1200" dirty="0">
                <a:solidFill>
                  <a:schemeClr val="tx1"/>
                </a:solidFill>
                <a:latin typeface="Arial" charset="0"/>
                <a:ea typeface="+mn-ea"/>
                <a:cs typeface="+mn-cs"/>
              </a:rPr>
              <a:t>Точка </a:t>
            </a:r>
            <a:r>
              <a:rPr lang="en-US" dirty="0"/>
              <a:t>D </a:t>
            </a:r>
            <a:r>
              <a:rPr lang="uk-UA" dirty="0">
                <a:solidFill>
                  <a:schemeClr val="tx1"/>
                </a:solidFill>
              </a:rPr>
              <a:t>–</a:t>
            </a:r>
            <a:r>
              <a:rPr lang="en-US" dirty="0"/>
              <a:t> </a:t>
            </a:r>
            <a:r>
              <a:rPr lang="uk-UA" dirty="0"/>
              <a:t>точка роботи (потік і тиск), якщо насос працює на середній швидкості.</a:t>
            </a:r>
          </a:p>
          <a:p>
            <a:endParaRPr lang="uk-UA" dirty="0"/>
          </a:p>
          <a:p>
            <a:r>
              <a:rPr lang="uk-UA" dirty="0"/>
              <a:t>Зміна конструкції насоса та ефективності циркуляційних та рециркуляційних насосів є сильною тенденцією на ринку. Колесу та корпусу насоса надається повна 3</a:t>
            </a:r>
            <a:r>
              <a:rPr lang="en-US" dirty="0"/>
              <a:t>D </a:t>
            </a:r>
            <a:r>
              <a:rPr lang="uk-UA" dirty="0"/>
              <a:t>форма, що іноді також містить деаерацію. Ці насоси також розраховані на більш високі швидкості обертання (об/хв), що робить їх меншими за розмірами для однакової потужності. Нові електричні двигуни </a:t>
            </a:r>
            <a:r>
              <a:rPr lang="en-US" dirty="0"/>
              <a:t>EC (</a:t>
            </a:r>
            <a:r>
              <a:rPr lang="uk-UA" dirty="0"/>
              <a:t>двигуни, які комутуються електронним способом з обертовими </a:t>
            </a:r>
            <a:r>
              <a:rPr lang="uk-UA" dirty="0" err="1"/>
              <a:t>супермагнітами</a:t>
            </a:r>
            <a:r>
              <a:rPr lang="uk-UA" dirty="0"/>
              <a:t>) дають набагато вищу електричну ефективність порівняно з механічною за часткового навантаження й невеликих розмірах насосів. Модуляція для регулювання змінної швидкості, а не ступеня швидкості, стає загальною ознакою. Основні заощадження електроенергії можуть бути досягнуті завдяки регулюванню швидкості в системах опалення, оскільки повна потужність насоса потребує лише обмеженої кількості днів. Насоси з пропорційним регулюванням диференціального тиску є ефективними для термостатних клапанів.</a:t>
            </a:r>
          </a:p>
          <a:p>
            <a:pPr marL="0" indent="0">
              <a:buFont typeface="Arial" panose="020B0604020202020204" pitchFamily="34" charset="0"/>
              <a:buNone/>
            </a:pPr>
            <a:endParaRPr lang="en-GB" dirty="0"/>
          </a:p>
        </p:txBody>
      </p:sp>
      <p:sp>
        <p:nvSpPr>
          <p:cNvPr id="4" name="Header Placeholder 3"/>
          <p:cNvSpPr>
            <a:spLocks noGrp="1"/>
          </p:cNvSpPr>
          <p:nvPr>
            <p:ph type="hdr" sz="quarter" idx="10"/>
          </p:nvPr>
        </p:nvSpPr>
        <p:spPr>
          <a:xfrm>
            <a:off x="1" y="2"/>
            <a:ext cx="4560142" cy="510658"/>
          </a:xfrm>
        </p:spPr>
        <p:txBody>
          <a:bodyPr/>
          <a:lstStyle/>
          <a:p>
            <a:pPr>
              <a:defRPr/>
            </a:pPr>
            <a:r>
              <a:rPr lang="en-US"/>
              <a:t>2.2.2. Module - Use Electric Energy Buildings</a:t>
            </a:r>
            <a:endParaRPr lang="lv-LV" dirty="0"/>
          </a:p>
        </p:txBody>
      </p:sp>
      <p:sp>
        <p:nvSpPr>
          <p:cNvPr id="5" name="Slide Number Placeholder 4"/>
          <p:cNvSpPr>
            <a:spLocks noGrp="1"/>
          </p:cNvSpPr>
          <p:nvPr>
            <p:ph type="sldNum" sz="quarter" idx="11"/>
          </p:nvPr>
        </p:nvSpPr>
        <p:spPr/>
        <p:txBody>
          <a:bodyPr/>
          <a:lstStyle/>
          <a:p>
            <a:pPr>
              <a:defRPr/>
            </a:pPr>
            <a:fld id="{D2B85848-249A-4A1F-BD97-096076EA879A}" type="slidenum">
              <a:rPr lang="lv-LV" smtClean="0"/>
              <a:pPr>
                <a:defRPr/>
              </a:pPr>
              <a:t>15</a:t>
            </a:fld>
            <a:endParaRPr lang="lv-LV"/>
          </a:p>
        </p:txBody>
      </p:sp>
    </p:spTree>
    <p:extLst>
      <p:ext uri="{BB962C8B-B14F-4D97-AF65-F5344CB8AC3E}">
        <p14:creationId xmlns:p14="http://schemas.microsoft.com/office/powerpoint/2010/main" val="3773503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b="0" i="0" kern="1200" noProof="0" dirty="0">
                <a:solidFill>
                  <a:schemeClr val="tx1"/>
                </a:solidFill>
                <a:effectLst/>
                <a:latin typeface="Arial" charset="0"/>
                <a:ea typeface="+mn-ea"/>
                <a:cs typeface="+mn-cs"/>
              </a:rPr>
              <a:t>Продуктивність циркуляційного насоса показана набором кривих, які характеризують його роботу:</a:t>
            </a:r>
          </a:p>
          <a:p>
            <a:pPr marL="228600" indent="-228600" algn="l" rtl="0" eaLnBrk="0" fontAlgn="base" hangingPunct="0">
              <a:spcBef>
                <a:spcPct val="30000"/>
              </a:spcBef>
              <a:spcAft>
                <a:spcPct val="0"/>
              </a:spcAft>
              <a:buFont typeface="+mj-lt"/>
              <a:buAutoNum type="arabicPeriod"/>
            </a:pPr>
            <a:r>
              <a:rPr lang="ru-RU" sz="1200" b="0" i="0" kern="1200" dirty="0">
                <a:solidFill>
                  <a:schemeClr val="tx1"/>
                </a:solidFill>
                <a:effectLst/>
                <a:latin typeface="Arial" charset="0"/>
                <a:ea typeface="+mn-ea"/>
                <a:cs typeface="+mn-cs"/>
              </a:rPr>
              <a:t>Крива </a:t>
            </a:r>
            <a:r>
              <a:rPr lang="uk-UA" sz="1200" b="0" i="0" kern="1200" noProof="0" dirty="0">
                <a:solidFill>
                  <a:schemeClr val="tx1"/>
                </a:solidFill>
                <a:effectLst/>
                <a:latin typeface="Arial" charset="0"/>
                <a:ea typeface="+mn-ea"/>
                <a:cs typeface="+mn-cs"/>
              </a:rPr>
              <a:t>тиску</a:t>
            </a:r>
            <a:r>
              <a:rPr lang="ru-RU" sz="1200" b="0" i="0" kern="1200" dirty="0">
                <a:solidFill>
                  <a:schemeClr val="tx1"/>
                </a:solidFill>
                <a:effectLst/>
                <a:latin typeface="Arial" charset="0"/>
                <a:ea typeface="+mn-ea"/>
                <a:cs typeface="+mn-cs"/>
              </a:rPr>
              <a:t> головки </a:t>
            </a:r>
            <a:r>
              <a:rPr lang="uk-UA" sz="1200" b="0" i="0" kern="1200" noProof="0" dirty="0">
                <a:solidFill>
                  <a:schemeClr val="tx1"/>
                </a:solidFill>
                <a:effectLst/>
                <a:latin typeface="Arial" charset="0"/>
                <a:ea typeface="+mn-ea"/>
                <a:cs typeface="+mn-cs"/>
              </a:rPr>
              <a:t>показує тиск (напір), який насос здатний створювати в заданому потоці. Тиск зазвичай виражається в метрах [м].</a:t>
            </a:r>
          </a:p>
          <a:p>
            <a:pPr marL="228600" indent="-228600" algn="l" rtl="0" eaLnBrk="0" fontAlgn="base" hangingPunct="0">
              <a:spcBef>
                <a:spcPct val="30000"/>
              </a:spcBef>
              <a:spcAft>
                <a:spcPct val="0"/>
              </a:spcAft>
              <a:buFont typeface="+mj-lt"/>
              <a:buAutoNum type="arabicPeriod"/>
            </a:pPr>
            <a:r>
              <a:rPr lang="uk-UA" sz="1200" b="0" i="0" kern="1200" noProof="0" dirty="0">
                <a:solidFill>
                  <a:schemeClr val="tx1"/>
                </a:solidFill>
                <a:effectLst/>
                <a:latin typeface="Arial" charset="0"/>
                <a:ea typeface="+mn-ea"/>
                <a:cs typeface="+mn-cs"/>
              </a:rPr>
              <a:t>Крива ефективності, яка показує співвідношення між ККД насоса і втратами в контурі. Ефективність насоса </a:t>
            </a:r>
            <a:r>
              <a:rPr lang="uk-UA" dirty="0">
                <a:solidFill>
                  <a:schemeClr val="tx1"/>
                </a:solidFill>
              </a:rPr>
              <a:t>–</a:t>
            </a:r>
            <a:r>
              <a:rPr lang="uk-UA" sz="1200" b="0" i="0" kern="1200" noProof="0" dirty="0">
                <a:solidFill>
                  <a:schemeClr val="tx1"/>
                </a:solidFill>
                <a:effectLst/>
                <a:latin typeface="Arial" charset="0"/>
                <a:ea typeface="+mn-ea"/>
                <a:cs typeface="+mn-cs"/>
              </a:rPr>
              <a:t> це співвідношення між потужністю, що подається до рідини, і потужністю, що подається на вал насоса. Так ефективність залежить від робочої точки, визначаючи, що важливо вибрати насос, який відповідає вимогам потоку системи опалення, і водночас гарантує, що насос працює в найбільш ефективній зоні потоку. Занадто великий або надто малий насос не працюватиме на найвищому рівні ефективності кривої.</a:t>
            </a:r>
          </a:p>
          <a:p>
            <a:endParaRPr lang="ru-RU" sz="1200" b="0" i="0" kern="1200" dirty="0">
              <a:solidFill>
                <a:schemeClr val="tx1"/>
              </a:solidFill>
              <a:effectLst/>
              <a:latin typeface="Arial" charset="0"/>
              <a:ea typeface="+mn-ea"/>
              <a:cs typeface="+mn-cs"/>
            </a:endParaRPr>
          </a:p>
          <a:p>
            <a:r>
              <a:rPr lang="uk-UA" sz="1200" b="0" i="0" kern="1200" noProof="0" dirty="0">
                <a:solidFill>
                  <a:schemeClr val="tx1"/>
                </a:solidFill>
                <a:effectLst/>
                <a:latin typeface="Arial" charset="0"/>
                <a:ea typeface="+mn-ea"/>
                <a:cs typeface="+mn-cs"/>
              </a:rPr>
              <a:t>Для вибору насоса першим кроком є розрахунок потоку і загального перепаду тиску в контурі, які задовольняють попит. Крива характеристики системи розраховується як втрати тиску контуру під час різних швидкостей потоку. Потім, дивлячись на криві продуктивності насоса з розрахунковим потоком, слід обрати насос з відповідною робочою точкою і максимально можливим</a:t>
            </a:r>
            <a:r>
              <a:rPr lang="ru-RU" sz="1200" b="0" i="0" kern="1200" dirty="0">
                <a:solidFill>
                  <a:schemeClr val="tx1"/>
                </a:solidFill>
                <a:effectLst/>
                <a:latin typeface="Arial" charset="0"/>
                <a:ea typeface="+mn-ea"/>
                <a:cs typeface="+mn-cs"/>
              </a:rPr>
              <a:t> ККД. </a:t>
            </a:r>
            <a:r>
              <a:rPr lang="uk-UA" sz="1200" b="0" i="0" kern="1200" noProof="0" dirty="0">
                <a:solidFill>
                  <a:schemeClr val="tx1"/>
                </a:solidFill>
                <a:effectLst/>
                <a:latin typeface="Arial" charset="0"/>
                <a:ea typeface="+mn-ea"/>
                <a:cs typeface="+mn-cs"/>
              </a:rPr>
              <a:t>Насос повинен бути придатний для конкретної рідини, температури і тиску в системі</a:t>
            </a:r>
            <a:r>
              <a:rPr lang="ru-RU" sz="1200" b="0" i="0" kern="1200" dirty="0">
                <a:solidFill>
                  <a:schemeClr val="tx1"/>
                </a:solidFill>
                <a:effectLst/>
                <a:latin typeface="Arial" charset="0"/>
                <a:ea typeface="+mn-ea"/>
                <a:cs typeface="+mn-cs"/>
              </a:rPr>
              <a:t>.</a:t>
            </a:r>
            <a:r>
              <a:rPr lang="en-GB" sz="1200" kern="1200" dirty="0">
                <a:solidFill>
                  <a:schemeClr val="tx1"/>
                </a:solidFill>
                <a:effectLst/>
                <a:latin typeface="Arial" charset="0"/>
                <a:ea typeface="+mn-ea"/>
                <a:cs typeface="+mn-cs"/>
              </a:rPr>
              <a:t> </a:t>
            </a:r>
          </a:p>
          <a:p>
            <a:pPr marL="0" indent="0">
              <a:buFont typeface="+mj-lt"/>
              <a:buNone/>
            </a:pPr>
            <a:r>
              <a:rPr lang="en-GB" dirty="0"/>
              <a:t/>
            </a:r>
            <a:br>
              <a:rPr lang="en-GB" dirty="0"/>
            </a:br>
            <a:endParaRPr lang="en-GB" dirty="0"/>
          </a:p>
        </p:txBody>
      </p:sp>
      <p:sp>
        <p:nvSpPr>
          <p:cNvPr id="4" name="Header Placeholder 3"/>
          <p:cNvSpPr>
            <a:spLocks noGrp="1"/>
          </p:cNvSpPr>
          <p:nvPr>
            <p:ph type="hdr" sz="quarter" idx="10"/>
          </p:nvPr>
        </p:nvSpPr>
        <p:spPr>
          <a:xfrm>
            <a:off x="1" y="2"/>
            <a:ext cx="4704158" cy="510658"/>
          </a:xfrm>
        </p:spPr>
        <p:txBody>
          <a:bodyPr/>
          <a:lstStyle/>
          <a:p>
            <a:pPr>
              <a:defRPr/>
            </a:pPr>
            <a:r>
              <a:rPr lang="en-US"/>
              <a:t>2.2.2. Module - Use Electric Energy Buildings</a:t>
            </a:r>
            <a:endParaRPr lang="lv-LV" dirty="0"/>
          </a:p>
        </p:txBody>
      </p:sp>
      <p:sp>
        <p:nvSpPr>
          <p:cNvPr id="5" name="Slide Number Placeholder 4"/>
          <p:cNvSpPr>
            <a:spLocks noGrp="1"/>
          </p:cNvSpPr>
          <p:nvPr>
            <p:ph type="sldNum" sz="quarter" idx="11"/>
          </p:nvPr>
        </p:nvSpPr>
        <p:spPr/>
        <p:txBody>
          <a:bodyPr/>
          <a:lstStyle/>
          <a:p>
            <a:pPr>
              <a:defRPr/>
            </a:pPr>
            <a:fld id="{D2B85848-249A-4A1F-BD97-096076EA879A}" type="slidenum">
              <a:rPr lang="lv-LV" smtClean="0"/>
              <a:pPr>
                <a:defRPr/>
              </a:pPr>
              <a:t>16</a:t>
            </a:fld>
            <a:endParaRPr lang="lv-LV"/>
          </a:p>
        </p:txBody>
      </p:sp>
    </p:spTree>
    <p:extLst>
      <p:ext uri="{BB962C8B-B14F-4D97-AF65-F5344CB8AC3E}">
        <p14:creationId xmlns:p14="http://schemas.microsoft.com/office/powerpoint/2010/main" val="3624723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noProof="0" dirty="0"/>
              <a:t>Загалом для задоволення теплового навантаження будівлі протягом 80% часу потрібні набагато менші витрати, ніж номінальні. Це є важливим потенціалом енергоефективності для економії електроенергії.</a:t>
            </a:r>
          </a:p>
          <a:p>
            <a:r>
              <a:rPr lang="uk-UA" noProof="0" dirty="0"/>
              <a:t>У таблиці наведено стандартний профіль навантаження, що використовують на маркуванні, наприклад, маркують на етикетці</a:t>
            </a:r>
            <a:r>
              <a:rPr lang="ru-RU" dirty="0"/>
              <a:t> </a:t>
            </a:r>
            <a:r>
              <a:rPr lang="lv-LV" dirty="0"/>
              <a:t>Europump.</a:t>
            </a:r>
          </a:p>
          <a:p>
            <a:r>
              <a:rPr lang="uk-UA" noProof="0" dirty="0"/>
              <a:t>Загалом швидкість потоку завжди постійна, витрати електроенергії циркуляційного насоса також постійні. Систему опалення регулюють за допомогою простої компенсації, збільшуючи температуру подачі.</a:t>
            </a:r>
          </a:p>
          <a:p>
            <a:endParaRPr lang="uk-UA" noProof="0" dirty="0"/>
          </a:p>
          <a:p>
            <a:r>
              <a:rPr lang="uk-UA" noProof="0" dirty="0"/>
              <a:t>Якщо швидкість потоку змінна й втрати тиску в системі також змінні, то:</a:t>
            </a:r>
          </a:p>
          <a:p>
            <a:r>
              <a:rPr lang="uk-UA" noProof="0" dirty="0"/>
              <a:t>1. Постійна швидкість циркуляційного насосу спричинюватиме постійне енергоспоживання.</a:t>
            </a:r>
          </a:p>
          <a:p>
            <a:r>
              <a:rPr lang="uk-UA" noProof="0" dirty="0"/>
              <a:t>2. Використання електронних циркуляційних насосів із регульованою швидкістю спричинюватиме зменшення витрат електроенергії відповідно до функціональних потреб головки</a:t>
            </a:r>
            <a:r>
              <a:rPr lang="lv-LV" baseline="0" dirty="0"/>
              <a:t>.</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r>
              <a:rPr lang="lv-LV" noProof="0" dirty="0"/>
              <a:t> </a:t>
            </a:r>
          </a:p>
          <a:p>
            <a:pPr algn="just"/>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endParaRPr lang="en-GB" dirty="0"/>
          </a:p>
          <a:p>
            <a:endParaRPr lang="en-GB" dirty="0"/>
          </a:p>
        </p:txBody>
      </p:sp>
      <p:sp>
        <p:nvSpPr>
          <p:cNvPr id="4" name="Header Placeholder 3"/>
          <p:cNvSpPr>
            <a:spLocks noGrp="1"/>
          </p:cNvSpPr>
          <p:nvPr>
            <p:ph type="hdr" sz="quarter" idx="10"/>
          </p:nvPr>
        </p:nvSpPr>
        <p:spPr>
          <a:xfrm>
            <a:off x="1" y="1"/>
            <a:ext cx="4344118" cy="364777"/>
          </a:xfrm>
        </p:spPr>
        <p:txBody>
          <a:bodyPr/>
          <a:lstStyle/>
          <a:p>
            <a:pPr>
              <a:defRPr/>
            </a:pPr>
            <a:r>
              <a:rPr lang="en-US"/>
              <a:t>2.2.2. Module - Use Electric Energy Buildings</a:t>
            </a:r>
            <a:endParaRPr lang="lv-LV" dirty="0"/>
          </a:p>
        </p:txBody>
      </p:sp>
      <p:sp>
        <p:nvSpPr>
          <p:cNvPr id="5" name="Slide Number Placeholder 4"/>
          <p:cNvSpPr>
            <a:spLocks noGrp="1"/>
          </p:cNvSpPr>
          <p:nvPr>
            <p:ph type="sldNum" sz="quarter" idx="11"/>
          </p:nvPr>
        </p:nvSpPr>
        <p:spPr/>
        <p:txBody>
          <a:bodyPr/>
          <a:lstStyle/>
          <a:p>
            <a:pPr>
              <a:defRPr/>
            </a:pPr>
            <a:fld id="{D2B85848-249A-4A1F-BD97-096076EA879A}" type="slidenum">
              <a:rPr lang="lv-LV" smtClean="0"/>
              <a:pPr>
                <a:defRPr/>
              </a:pPr>
              <a:t>17</a:t>
            </a:fld>
            <a:endParaRPr lang="lv-LV"/>
          </a:p>
        </p:txBody>
      </p:sp>
    </p:spTree>
    <p:extLst>
      <p:ext uri="{BB962C8B-B14F-4D97-AF65-F5344CB8AC3E}">
        <p14:creationId xmlns:p14="http://schemas.microsoft.com/office/powerpoint/2010/main" val="114789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21487" cy="3838575"/>
          </a:xfrm>
        </p:spPr>
      </p:sp>
      <p:sp>
        <p:nvSpPr>
          <p:cNvPr id="3" name="Notes Placeholder 2"/>
          <p:cNvSpPr>
            <a:spLocks noGrp="1"/>
          </p:cNvSpPr>
          <p:nvPr>
            <p:ph type="body" idx="1"/>
          </p:nvPr>
        </p:nvSpPr>
        <p:spPr>
          <a:xfrm>
            <a:off x="141288" y="4605338"/>
            <a:ext cx="6680199" cy="4861680"/>
          </a:xfrm>
        </p:spPr>
        <p:txBody>
          <a:bodyPr/>
          <a:lstStyle/>
          <a:p>
            <a:pPr algn="just" defTabSz="985068">
              <a:defRPr/>
            </a:pPr>
            <a:r>
              <a:rPr lang="uk-UA" sz="1100" noProof="0" dirty="0"/>
              <a:t>На електроенергію припадало 24,9% кінцевого споживання енергії в ЄС</a:t>
            </a:r>
            <a:r>
              <a:rPr lang="uk-UA" sz="1100" dirty="0"/>
              <a:t>–</a:t>
            </a:r>
            <a:r>
              <a:rPr lang="uk-UA" sz="1100" noProof="0" dirty="0"/>
              <a:t>28 у 2015 році. Це друга за величиною частка після споживання газу (35,4%)</a:t>
            </a:r>
            <a:r>
              <a:rPr lang="ru-RU" sz="1100" dirty="0"/>
              <a:t> [</a:t>
            </a:r>
            <a:r>
              <a:rPr lang="ru-RU" sz="1100" dirty="0" err="1"/>
              <a:t>Бертольді</a:t>
            </a:r>
            <a:r>
              <a:rPr lang="ru-RU" sz="1100" dirty="0"/>
              <a:t> П., </a:t>
            </a:r>
            <a:r>
              <a:rPr lang="ru-RU" sz="1100" dirty="0" err="1"/>
              <a:t>Ділуісо</a:t>
            </a:r>
            <a:r>
              <a:rPr lang="ru-RU" sz="1100" dirty="0"/>
              <a:t> Ф., </a:t>
            </a:r>
            <a:r>
              <a:rPr lang="ru-RU" sz="1100" dirty="0" err="1"/>
              <a:t>Кастелацці</a:t>
            </a:r>
            <a:r>
              <a:rPr lang="ru-RU" sz="1100" dirty="0"/>
              <a:t> Л., </a:t>
            </a:r>
            <a:r>
              <a:rPr lang="ru-RU" sz="1100" dirty="0" err="1"/>
              <a:t>Лабанка</a:t>
            </a:r>
            <a:r>
              <a:rPr lang="ru-RU" sz="1100" dirty="0"/>
              <a:t> Н., </a:t>
            </a:r>
            <a:r>
              <a:rPr lang="ru-RU" sz="1100" dirty="0" err="1"/>
              <a:t>Серренхо</a:t>
            </a:r>
            <a:r>
              <a:rPr lang="ru-RU" sz="1100" dirty="0"/>
              <a:t> </a:t>
            </a:r>
            <a:r>
              <a:rPr lang="en-GB" sz="1100" dirty="0"/>
              <a:t>T., 2018].</a:t>
            </a:r>
          </a:p>
          <a:p>
            <a:pPr algn="just" defTabSz="985068">
              <a:defRPr/>
            </a:pPr>
            <a:r>
              <a:rPr lang="uk-UA" sz="1100" noProof="0" dirty="0"/>
              <a:t>Хоча в побутовій техніці та освітленні було досягнуто значного поліпшення енергоефективності, кінцеве споживання електроенергії в країнах ЄС</a:t>
            </a:r>
            <a:r>
              <a:rPr lang="uk-UA" sz="1100" dirty="0"/>
              <a:t>–</a:t>
            </a:r>
            <a:r>
              <a:rPr lang="uk-UA" sz="1100" noProof="0" dirty="0"/>
              <a:t>28 зросло на 10,7% у період між 2000 і 2015 роками. Деякі з причин такого збільшення електроенергії в житловому секторі асоціюють із вищим ступенем базового комфорту й рівня зручностей, а також з широким використанням порівняно нових видів навантаження. До таких навантажень належать персональні комп'ютери, ноутбуки, принтери, ігрові консолі, домашні кінотеатри/</a:t>
            </a:r>
            <a:r>
              <a:rPr lang="en-GB" sz="1100" dirty="0"/>
              <a:t>DVD </a:t>
            </a:r>
            <a:r>
              <a:rPr lang="uk-UA" sz="1100" noProof="0" dirty="0"/>
              <a:t>з великими екранами, кондиціонери, різні зарядні пристрої (телефони, електроінструменти, </a:t>
            </a:r>
            <a:r>
              <a:rPr lang="uk-UA" sz="1100" noProof="0" dirty="0" err="1"/>
              <a:t>аудіосистеми</a:t>
            </a:r>
            <a:r>
              <a:rPr lang="uk-UA" sz="1100" noProof="0" dirty="0"/>
              <a:t>), системи домашньої безпеки, домашні автоматизовані системи тощо. Різноманітна дрібна побутова техніка (</a:t>
            </a:r>
            <a:r>
              <a:rPr lang="uk-UA" sz="1100" noProof="0" dirty="0" err="1"/>
              <a:t>хлібопічки</a:t>
            </a:r>
            <a:r>
              <a:rPr lang="uk-UA" sz="1100" noProof="0" dirty="0"/>
              <a:t>, кавоварки, чайники) з електронним управлінням також виходить на ринок у все більших кількостях. Так збільшуються втрати й споживання електроенергії загалом.</a:t>
            </a:r>
          </a:p>
          <a:p>
            <a:pPr algn="just" defTabSz="985068">
              <a:defRPr/>
            </a:pPr>
            <a:r>
              <a:rPr lang="uk-UA" sz="1100" noProof="0" dirty="0"/>
              <a:t>Така ж тенденція очікується і в Україні, де детальні статистичні дані щодо споживання електроенергії в житловому секторі відсутні.</a:t>
            </a:r>
          </a:p>
          <a:p>
            <a:pPr algn="just" defTabSz="985068">
              <a:defRPr/>
            </a:pPr>
            <a:endParaRPr lang="uk-UA" sz="1100" noProof="0" dirty="0"/>
          </a:p>
          <a:p>
            <a:pPr algn="just" defTabSz="985068">
              <a:defRPr/>
            </a:pPr>
            <a:r>
              <a:rPr lang="uk-UA" sz="1100" noProof="0" dirty="0"/>
              <a:t>У цій презентації наведено приклади зменшення споживання електричної енергії в багатоквартирних будинках, враховуючи «поради» для економії енергії, спеціально адресованої власникам будинків й орендарям.</a:t>
            </a:r>
          </a:p>
          <a:p>
            <a:pPr algn="just" defTabSz="985068">
              <a:defRPr/>
            </a:pPr>
            <a:r>
              <a:rPr lang="uk-UA" sz="1100" noProof="0" dirty="0"/>
              <a:t>Опалення й охолодження не висвітлено в цій презентації, оскільки вже висвітлено в інших модулях цього навчального матеріалу</a:t>
            </a:r>
            <a:r>
              <a:rPr lang="ru-RU" sz="1100" dirty="0"/>
              <a:t>.</a:t>
            </a:r>
            <a:r>
              <a:rPr lang="lv-LV" sz="1100" b="0" i="0" kern="1200" baseline="0" dirty="0">
                <a:solidFill>
                  <a:schemeClr val="tx1"/>
                </a:solidFill>
                <a:effectLst/>
                <a:latin typeface="Arial" charset="0"/>
                <a:ea typeface="+mn-ea"/>
                <a:cs typeface="+mn-cs"/>
              </a:rPr>
              <a:t> </a:t>
            </a:r>
            <a:endParaRPr lang="en-GB" sz="1100" b="0" i="0" kern="1200" baseline="0" dirty="0">
              <a:solidFill>
                <a:schemeClr val="tx1"/>
              </a:solidFill>
              <a:effectLst/>
              <a:latin typeface="Arial" charset="0"/>
              <a:ea typeface="+mn-ea"/>
              <a:cs typeface="+mn-cs"/>
            </a:endParaRPr>
          </a:p>
          <a:p>
            <a:pPr algn="just" defTabSz="985068">
              <a:defRPr/>
            </a:pPr>
            <a:endParaRPr lang="en-GB" sz="1100" dirty="0"/>
          </a:p>
        </p:txBody>
      </p:sp>
      <p:sp>
        <p:nvSpPr>
          <p:cNvPr id="4" name="Slide Number Placeholder 3"/>
          <p:cNvSpPr>
            <a:spLocks noGrp="1"/>
          </p:cNvSpPr>
          <p:nvPr>
            <p:ph type="sldNum" sz="quarter" idx="10"/>
          </p:nvPr>
        </p:nvSpPr>
        <p:spPr/>
        <p:txBody>
          <a:bodyPr/>
          <a:lstStyle/>
          <a:p>
            <a:pPr>
              <a:defRPr/>
            </a:pPr>
            <a:fld id="{D2B85848-249A-4A1F-BD97-096076EA879A}" type="slidenum">
              <a:rPr lang="lv-LV" smtClean="0"/>
              <a:pPr>
                <a:defRPr/>
              </a:pPr>
              <a:t>2</a:t>
            </a:fld>
            <a:endParaRPr lang="lv-LV"/>
          </a:p>
        </p:txBody>
      </p:sp>
      <p:sp>
        <p:nvSpPr>
          <p:cNvPr id="5" name="Header Placeholder 4"/>
          <p:cNvSpPr>
            <a:spLocks noGrp="1"/>
          </p:cNvSpPr>
          <p:nvPr>
            <p:ph type="hdr" sz="quarter" idx="11"/>
          </p:nvPr>
        </p:nvSpPr>
        <p:spPr>
          <a:xfrm>
            <a:off x="1" y="1"/>
            <a:ext cx="4344118" cy="512673"/>
          </a:xfrm>
        </p:spPr>
        <p:txBody>
          <a:bodyPr/>
          <a:lstStyle/>
          <a:p>
            <a:pPr>
              <a:defRPr/>
            </a:pPr>
            <a:r>
              <a:rPr lang="en-US"/>
              <a:t>2.2.2. Module - Use Electric Energy Buildings</a:t>
            </a:r>
            <a:endParaRPr lang="lv-LV" dirty="0"/>
          </a:p>
        </p:txBody>
      </p:sp>
    </p:spTree>
    <p:extLst>
      <p:ext uri="{BB962C8B-B14F-4D97-AF65-F5344CB8AC3E}">
        <p14:creationId xmlns:p14="http://schemas.microsoft.com/office/powerpoint/2010/main" val="125431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288" y="4861442"/>
            <a:ext cx="6821487" cy="5080400"/>
          </a:xfrm>
        </p:spPr>
        <p:txBody>
          <a:bodyPr/>
          <a:lstStyle/>
          <a:p>
            <a:pPr algn="just" defTabSz="827284">
              <a:defRPr/>
            </a:pPr>
            <a:r>
              <a:rPr lang="uk-UA" noProof="0" dirty="0"/>
              <a:t>Загалом для розрахунку споживання електроенергії потрібно:</a:t>
            </a:r>
          </a:p>
          <a:p>
            <a:pPr algn="just" defTabSz="827284">
              <a:buFont typeface="Arial" pitchFamily="34" charset="0"/>
              <a:buChar char="•"/>
              <a:defRPr/>
            </a:pPr>
            <a:r>
              <a:rPr lang="uk-UA" noProof="0" dirty="0"/>
              <a:t>визначити спожите електричне навантаження (кількість ват);</a:t>
            </a:r>
          </a:p>
          <a:p>
            <a:pPr algn="just" defTabSz="827284">
              <a:buFont typeface="Arial" pitchFamily="34" charset="0"/>
              <a:buChar char="•"/>
              <a:defRPr/>
            </a:pPr>
            <a:r>
              <a:rPr lang="uk-UA" noProof="0" dirty="0"/>
              <a:t>помножити кількість ват на години, під час яких їх використовують щодня;</a:t>
            </a:r>
          </a:p>
          <a:p>
            <a:pPr algn="just" defTabSz="827284">
              <a:buFont typeface="Arial" pitchFamily="34" charset="0"/>
              <a:buChar char="•"/>
              <a:defRPr/>
            </a:pPr>
            <a:r>
              <a:rPr lang="uk-UA" noProof="0" dirty="0"/>
              <a:t>помножити результат на кількість днів, коли використовують визначену кількість ват.</a:t>
            </a:r>
          </a:p>
          <a:p>
            <a:pPr algn="just" defTabSz="827284">
              <a:defRPr/>
            </a:pPr>
            <a:r>
              <a:rPr lang="uk-UA" noProof="0" dirty="0"/>
              <a:t>Більшість приладів мають маркування енергоефективності (на задній або нижній частині), де можна знайти дані щодо потужності. Це</a:t>
            </a:r>
            <a:r>
              <a:rPr lang="uk-UA" baseline="0" noProof="0" dirty="0"/>
              <a:t> зазвичай</a:t>
            </a:r>
            <a:r>
              <a:rPr lang="uk-UA" noProof="0" dirty="0"/>
              <a:t> максимальна потужність, яку може споживати прилад, і здебільшого вона значно перевищує фактичну середню потужність. У разі використання даних із маркування, ця формула дасть змогу здійснити приблизну оцінку кВт*год, але фактичне використання кВт*</a:t>
            </a:r>
            <a:r>
              <a:rPr lang="uk-UA" noProof="0" dirty="0" err="1"/>
              <a:t>год</a:t>
            </a:r>
            <a:r>
              <a:rPr lang="uk-UA" noProof="0" dirty="0"/>
              <a:t> зазвичай буде нижче.</a:t>
            </a:r>
          </a:p>
          <a:p>
            <a:pPr algn="just" defTabSz="827284">
              <a:defRPr/>
            </a:pPr>
            <a:endParaRPr lang="uk-UA" noProof="0" dirty="0"/>
          </a:p>
          <a:p>
            <a:pPr algn="just" defTabSz="827284">
              <a:defRPr/>
            </a:pPr>
            <a:r>
              <a:rPr lang="uk-UA" noProof="0" dirty="0"/>
              <a:t>Більш точної оцінки можна досягти завдяки фактичному вимірюванню та моніторингу споживання електроенергії та/або поглинутому електричному навантаженні.</a:t>
            </a:r>
          </a:p>
          <a:p>
            <a:pPr algn="just" defTabSz="827284">
              <a:defRPr/>
            </a:pPr>
            <a:r>
              <a:rPr lang="uk-UA" noProof="0" dirty="0"/>
              <a:t>Час роботи є іншим важливим параметром у формулі. Його оцінюють через опитування користувача, на підставі графіків часу або встановлення обладнання для моніторингу й вимірювання.</a:t>
            </a:r>
          </a:p>
          <a:p>
            <a:pPr algn="just" defTabSz="827284">
              <a:defRPr/>
            </a:pPr>
            <a:endParaRPr lang="uk-UA" noProof="0" dirty="0"/>
          </a:p>
          <a:p>
            <a:pPr algn="just" defTabSz="827284">
              <a:defRPr/>
            </a:pPr>
            <a:r>
              <a:rPr lang="uk-UA" noProof="0" dirty="0"/>
              <a:t>Основними цілями енергетичного аудиту щодо використання електроенергії є:</a:t>
            </a:r>
          </a:p>
          <a:p>
            <a:pPr algn="just" defTabSz="827284">
              <a:buFont typeface="Arial" pitchFamily="34" charset="0"/>
              <a:buChar char="•"/>
              <a:defRPr/>
            </a:pPr>
            <a:r>
              <a:rPr lang="uk-UA" noProof="0" dirty="0"/>
              <a:t>визначення електричного навантаження та споживачів;</a:t>
            </a:r>
          </a:p>
          <a:p>
            <a:pPr algn="just" defTabSz="827284">
              <a:buFont typeface="Arial" pitchFamily="34" charset="0"/>
              <a:buChar char="•"/>
              <a:defRPr/>
            </a:pPr>
            <a:r>
              <a:rPr lang="uk-UA" noProof="0" dirty="0"/>
              <a:t>дані щодо поглинутого навантаження (кількість ват) і часу роботи;</a:t>
            </a:r>
          </a:p>
          <a:p>
            <a:pPr algn="just" defTabSz="827284">
              <a:buFont typeface="Arial" pitchFamily="34" charset="0"/>
              <a:buChar char="•"/>
              <a:defRPr/>
            </a:pPr>
            <a:r>
              <a:rPr lang="uk-UA" noProof="0" dirty="0"/>
              <a:t>попередня оцінка потенційної енергоефективності заходів, які можуть зменшити споживання </a:t>
            </a:r>
            <a:r>
              <a:rPr lang="uk-UA" noProof="0" dirty="0" err="1"/>
              <a:t>електроене</a:t>
            </a:r>
            <a:r>
              <a:rPr lang="ru-RU" dirty="0" err="1"/>
              <a:t>ргії</a:t>
            </a:r>
            <a:r>
              <a:rPr lang="ru-RU" dirty="0"/>
              <a:t>.</a:t>
            </a:r>
          </a:p>
          <a:p>
            <a:pPr algn="just" defTabSz="827284">
              <a:defRPr/>
            </a:pPr>
            <a:endParaRPr lang="en-GB" noProof="0" dirty="0"/>
          </a:p>
        </p:txBody>
      </p:sp>
      <p:sp>
        <p:nvSpPr>
          <p:cNvPr id="4" name="Slide Number Placeholder 3"/>
          <p:cNvSpPr>
            <a:spLocks noGrp="1"/>
          </p:cNvSpPr>
          <p:nvPr>
            <p:ph type="sldNum" sz="quarter" idx="10"/>
          </p:nvPr>
        </p:nvSpPr>
        <p:spPr/>
        <p:txBody>
          <a:bodyPr/>
          <a:lstStyle/>
          <a:p>
            <a:pPr>
              <a:defRPr/>
            </a:pPr>
            <a:fld id="{D2B85848-249A-4A1F-BD97-096076EA879A}" type="slidenum">
              <a:rPr lang="lv-LV" smtClean="0"/>
              <a:pPr>
                <a:defRPr/>
              </a:pPr>
              <a:t>3</a:t>
            </a:fld>
            <a:endParaRPr lang="lv-LV"/>
          </a:p>
        </p:txBody>
      </p:sp>
      <p:sp>
        <p:nvSpPr>
          <p:cNvPr id="5" name="Header Placeholder 4"/>
          <p:cNvSpPr>
            <a:spLocks noGrp="1"/>
          </p:cNvSpPr>
          <p:nvPr>
            <p:ph type="hdr" sz="quarter" idx="11"/>
          </p:nvPr>
        </p:nvSpPr>
        <p:spPr>
          <a:xfrm>
            <a:off x="1" y="2"/>
            <a:ext cx="4344118" cy="475766"/>
          </a:xfrm>
        </p:spPr>
        <p:txBody>
          <a:bodyPr/>
          <a:lstStyle/>
          <a:p>
            <a:pPr>
              <a:defRPr/>
            </a:pPr>
            <a:r>
              <a:rPr lang="en-US"/>
              <a:t>2.2.2. Module - Use Electric Energy Buildings</a:t>
            </a:r>
            <a:endParaRPr lang="lv-LV" dirty="0"/>
          </a:p>
        </p:txBody>
      </p:sp>
    </p:spTree>
    <p:extLst>
      <p:ext uri="{BB962C8B-B14F-4D97-AF65-F5344CB8AC3E}">
        <p14:creationId xmlns:p14="http://schemas.microsoft.com/office/powerpoint/2010/main" val="96148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288" y="4861442"/>
            <a:ext cx="6821487" cy="4605576"/>
          </a:xfrm>
        </p:spPr>
        <p:txBody>
          <a:bodyPr/>
          <a:lstStyle/>
          <a:p>
            <a:pPr algn="just"/>
            <a:r>
              <a:rPr lang="uk-UA" noProof="0" dirty="0"/>
              <a:t>Для оцінки споживання електроенергії важливим є збір достовірної інформації. Можливим рішенням є вимірювання цих даних (потужність [кВт]</a:t>
            </a:r>
            <a:r>
              <a:rPr lang="uk-UA" baseline="0" noProof="0" dirty="0"/>
              <a:t> * </a:t>
            </a:r>
            <a:r>
              <a:rPr lang="uk-UA" noProof="0" dirty="0"/>
              <a:t>час роботи [год] або безпосереднє вимірювання споживання електроенергії [кВт*год]). Доступні стратегії охоплюють точкове вимірювання (для зчитування миттєвої потужності електричного навантаження), короткострокове вимірювання (встановлення портативних приладів на короткий час для покриття повного циклу роботи) або довгострокове вимірювання (встановлення портативних приладів протягом тривалого часу для покриття та врахування динамічних змін, що впливають на споживання </a:t>
            </a:r>
            <a:r>
              <a:rPr lang="uk-UA" dirty="0"/>
              <a:t>–</a:t>
            </a:r>
            <a:r>
              <a:rPr lang="uk-UA" noProof="0" dirty="0"/>
              <a:t> як, наприклад, погодні умови).</a:t>
            </a:r>
          </a:p>
          <a:p>
            <a:pPr algn="just"/>
            <a:r>
              <a:rPr lang="uk-UA" noProof="0" dirty="0"/>
              <a:t>Однак, зокрема в житловому секторі, перед початком вимірювання необхідно врахувати важливі аспекти: </a:t>
            </a:r>
          </a:p>
          <a:p>
            <a:pPr marL="228600" indent="-228600" algn="just">
              <a:buFont typeface="+mj-lt"/>
              <a:buAutoNum type="arabicPeriod"/>
            </a:pPr>
            <a:r>
              <a:rPr lang="uk-UA" noProof="0" dirty="0"/>
              <a:t>Використовуйте вже наявну інформацію, не витрачайте занадто багато часу для отримання однієї цифри.</a:t>
            </a:r>
          </a:p>
          <a:p>
            <a:pPr marL="228600" indent="-228600" algn="just">
              <a:buFont typeface="+mj-lt"/>
              <a:buAutoNum type="arabicPeriod"/>
            </a:pPr>
            <a:r>
              <a:rPr lang="uk-UA" noProof="0" dirty="0"/>
              <a:t>Почніть із наявної документації і лише потім переходьте до вимірювання. Точна технічна документація забезпечує більш достовірну інформацію, ніж безсистемні вимірювання.</a:t>
            </a:r>
          </a:p>
          <a:p>
            <a:pPr marL="228600" indent="-228600" algn="just">
              <a:buFont typeface="+mj-lt"/>
              <a:buAutoNum type="arabicPeriod"/>
            </a:pPr>
            <a:r>
              <a:rPr lang="uk-UA" noProof="0" dirty="0"/>
              <a:t>Спочатку використовуйте прості вимірювання для найважливіших навантажень, не витрачайте час на складні процедури вимірювання для дуже малих навантажень.</a:t>
            </a:r>
          </a:p>
          <a:p>
            <a:pPr marL="228600" indent="-228600" algn="just">
              <a:buFont typeface="+mj-lt"/>
              <a:buAutoNum type="arabicPeriod"/>
            </a:pPr>
            <a:r>
              <a:rPr lang="uk-UA" noProof="0" dirty="0"/>
              <a:t>Пам'ятайте, що електрика небезпечна. Вимірювання на електричних щитах повинен робити кваліфікований електрик</a:t>
            </a:r>
            <a:r>
              <a:rPr lang="ru-RU" dirty="0"/>
              <a:t>.</a:t>
            </a:r>
            <a:endParaRPr lang="en-GB" dirty="0"/>
          </a:p>
          <a:p>
            <a:pPr algn="just" defTabSz="748527">
              <a:defRPr/>
            </a:pPr>
            <a:endParaRPr lang="en-GB" noProof="0" dirty="0"/>
          </a:p>
        </p:txBody>
      </p:sp>
      <p:sp>
        <p:nvSpPr>
          <p:cNvPr id="4" name="Slide Number Placeholder 3"/>
          <p:cNvSpPr>
            <a:spLocks noGrp="1"/>
          </p:cNvSpPr>
          <p:nvPr>
            <p:ph type="sldNum" sz="quarter" idx="10"/>
          </p:nvPr>
        </p:nvSpPr>
        <p:spPr/>
        <p:txBody>
          <a:bodyPr/>
          <a:lstStyle/>
          <a:p>
            <a:pPr>
              <a:defRPr/>
            </a:pPr>
            <a:fld id="{D2B85848-249A-4A1F-BD97-096076EA879A}" type="slidenum">
              <a:rPr lang="lv-LV" smtClean="0"/>
              <a:pPr>
                <a:defRPr/>
              </a:pPr>
              <a:t>4</a:t>
            </a:fld>
            <a:endParaRPr lang="lv-LV"/>
          </a:p>
        </p:txBody>
      </p:sp>
      <p:sp>
        <p:nvSpPr>
          <p:cNvPr id="5" name="Header Placeholder 4"/>
          <p:cNvSpPr>
            <a:spLocks noGrp="1"/>
          </p:cNvSpPr>
          <p:nvPr>
            <p:ph type="hdr" sz="quarter" idx="11"/>
          </p:nvPr>
        </p:nvSpPr>
        <p:spPr>
          <a:xfrm>
            <a:off x="1" y="1"/>
            <a:ext cx="4416126" cy="364777"/>
          </a:xfrm>
        </p:spPr>
        <p:txBody>
          <a:bodyPr/>
          <a:lstStyle/>
          <a:p>
            <a:pPr>
              <a:defRPr/>
            </a:pPr>
            <a:r>
              <a:rPr lang="en-US"/>
              <a:t>2.2.2. Module - Use Electric Energy Buildings</a:t>
            </a:r>
            <a:endParaRPr lang="lv-LV" dirty="0"/>
          </a:p>
        </p:txBody>
      </p:sp>
    </p:spTree>
    <p:extLst>
      <p:ext uri="{BB962C8B-B14F-4D97-AF65-F5344CB8AC3E}">
        <p14:creationId xmlns:p14="http://schemas.microsoft.com/office/powerpoint/2010/main" val="325594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uk-UA" noProof="0" dirty="0"/>
              <a:t>Це приклад профілю електричного навантаження системи освітлення, який вимірювали на електричному щиті протягом одного тижня. Вимірювали охоплювало електричне навантаження (кВт). Споживання електроенергії на кожен період експлуатації можна розрахувати за незначного відхилення за раніше наведеною формулою </a:t>
            </a:r>
            <a:r>
              <a:rPr lang="en-GB" dirty="0"/>
              <a:t>E = P x t. </a:t>
            </a:r>
            <a:r>
              <a:rPr lang="uk-UA" noProof="0" dirty="0"/>
              <a:t>З понеділка по п'ятницю </a:t>
            </a:r>
            <a:r>
              <a:rPr lang="en-GB" dirty="0"/>
              <a:t>E = 4 </a:t>
            </a:r>
            <a:r>
              <a:rPr lang="ru-RU" dirty="0"/>
              <a:t>кВт </a:t>
            </a:r>
            <a:r>
              <a:rPr lang="en-GB" dirty="0"/>
              <a:t>x 12 </a:t>
            </a:r>
            <a:r>
              <a:rPr lang="ru-RU" dirty="0"/>
              <a:t>год = 48 кВт*год </a:t>
            </a:r>
            <a:r>
              <a:rPr lang="uk-UA" noProof="0" dirty="0"/>
              <a:t>і суботу та неділю </a:t>
            </a:r>
            <a:r>
              <a:rPr lang="en-GB" dirty="0"/>
              <a:t>E = 3 </a:t>
            </a:r>
            <a:r>
              <a:rPr lang="ru-RU" dirty="0"/>
              <a:t>кВт </a:t>
            </a:r>
            <a:r>
              <a:rPr lang="en-GB" dirty="0"/>
              <a:t>x 12 </a:t>
            </a:r>
            <a:r>
              <a:rPr lang="ru-RU" dirty="0"/>
              <a:t>год = 36 кВт*год.</a:t>
            </a:r>
            <a:endParaRPr lang="en-GB" dirty="0"/>
          </a:p>
          <a:p>
            <a:pPr algn="just"/>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r>
              <a:rPr lang="lv-LV" noProof="0" dirty="0"/>
              <a:t> </a:t>
            </a:r>
          </a:p>
          <a:p>
            <a:pPr algn="just"/>
            <a:r>
              <a:rPr lang="lv-LV" dirty="0"/>
              <a:t>_________________________________________________________________</a:t>
            </a:r>
          </a:p>
          <a:p>
            <a:pPr algn="just" defTabSz="748527">
              <a:defRPr/>
            </a:pPr>
            <a:r>
              <a:rPr lang="lv-LV" dirty="0"/>
              <a:t>_________________________________________________________________</a:t>
            </a:r>
          </a:p>
          <a:p>
            <a:endParaRPr lang="en-GB" dirty="0"/>
          </a:p>
        </p:txBody>
      </p:sp>
      <p:sp>
        <p:nvSpPr>
          <p:cNvPr id="4" name="Header Placeholder 3"/>
          <p:cNvSpPr>
            <a:spLocks noGrp="1"/>
          </p:cNvSpPr>
          <p:nvPr>
            <p:ph type="hdr" sz="quarter" idx="10"/>
          </p:nvPr>
        </p:nvSpPr>
        <p:spPr>
          <a:xfrm>
            <a:off x="1" y="2"/>
            <a:ext cx="4272110" cy="510658"/>
          </a:xfrm>
        </p:spPr>
        <p:txBody>
          <a:bodyPr/>
          <a:lstStyle/>
          <a:p>
            <a:pPr>
              <a:defRPr/>
            </a:pPr>
            <a:r>
              <a:rPr lang="en-US"/>
              <a:t>2.2.2. Module - Use Electric Energy Buildings</a:t>
            </a:r>
            <a:endParaRPr lang="lv-LV" dirty="0"/>
          </a:p>
        </p:txBody>
      </p:sp>
      <p:sp>
        <p:nvSpPr>
          <p:cNvPr id="5" name="Slide Number Placeholder 4"/>
          <p:cNvSpPr>
            <a:spLocks noGrp="1"/>
          </p:cNvSpPr>
          <p:nvPr>
            <p:ph type="sldNum" sz="quarter" idx="11"/>
          </p:nvPr>
        </p:nvSpPr>
        <p:spPr/>
        <p:txBody>
          <a:bodyPr/>
          <a:lstStyle/>
          <a:p>
            <a:pPr>
              <a:defRPr/>
            </a:pPr>
            <a:fld id="{D2B85848-249A-4A1F-BD97-096076EA879A}" type="slidenum">
              <a:rPr lang="lv-LV" smtClean="0"/>
              <a:pPr>
                <a:defRPr/>
              </a:pPr>
              <a:t>5</a:t>
            </a:fld>
            <a:endParaRPr lang="lv-LV"/>
          </a:p>
        </p:txBody>
      </p:sp>
    </p:spTree>
    <p:extLst>
      <p:ext uri="{BB962C8B-B14F-4D97-AF65-F5344CB8AC3E}">
        <p14:creationId xmlns:p14="http://schemas.microsoft.com/office/powerpoint/2010/main" val="273701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uk-UA" noProof="0" dirty="0"/>
              <a:t>Це приклад електричного профілю навантаження на кондиціонер, що працює в літній час. Вимірювали спожите електричне навантаження (Вт). Споживання електроенергії, що дорівнює інтегралу від часу </a:t>
            </a:r>
            <a:r>
              <a:rPr lang="en-GB" dirty="0"/>
              <a:t>t = 0 (1 </a:t>
            </a:r>
            <a:r>
              <a:rPr lang="uk-UA" noProof="0" dirty="0"/>
              <a:t>січня</a:t>
            </a:r>
            <a:r>
              <a:rPr lang="ru-RU" dirty="0"/>
              <a:t>) до часу </a:t>
            </a:r>
            <a:r>
              <a:rPr lang="en-GB" dirty="0"/>
              <a:t>t = 8760 (31 </a:t>
            </a:r>
            <a:r>
              <a:rPr lang="uk-UA" noProof="0" dirty="0"/>
              <a:t>грудня) виміряного поглинутого навантаження (що відповідає площі в межах профілю, що вимірюють. Це розширений варіант формули, наведеної раніше </a:t>
            </a:r>
            <a:r>
              <a:rPr lang="en-GB" dirty="0"/>
              <a:t>E = P x t).</a:t>
            </a:r>
            <a:endParaRPr lang="uk-UA" dirty="0"/>
          </a:p>
          <a:p>
            <a:pPr algn="just"/>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r>
              <a:rPr lang="lv-LV" noProof="0" dirty="0"/>
              <a:t> </a:t>
            </a:r>
          </a:p>
          <a:p>
            <a:pPr algn="just"/>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p>
          <a:p>
            <a:pPr algn="just" defTabSz="748527">
              <a:defRPr/>
            </a:pPr>
            <a:r>
              <a:rPr lang="lv-LV" dirty="0"/>
              <a:t>_________________________________________________________________</a:t>
            </a:r>
            <a:r>
              <a:rPr lang="lv-LV" noProof="0" dirty="0"/>
              <a:t> </a:t>
            </a:r>
            <a:endParaRPr lang="en-GB" noProof="0" dirty="0"/>
          </a:p>
          <a:p>
            <a:endParaRPr lang="en-GB" dirty="0"/>
          </a:p>
        </p:txBody>
      </p:sp>
      <p:sp>
        <p:nvSpPr>
          <p:cNvPr id="4" name="Header Placeholder 3"/>
          <p:cNvSpPr>
            <a:spLocks noGrp="1"/>
          </p:cNvSpPr>
          <p:nvPr>
            <p:ph type="hdr" sz="quarter" idx="10"/>
          </p:nvPr>
        </p:nvSpPr>
        <p:spPr>
          <a:xfrm>
            <a:off x="1" y="2"/>
            <a:ext cx="4416126" cy="510658"/>
          </a:xfrm>
        </p:spPr>
        <p:txBody>
          <a:bodyPr/>
          <a:lstStyle/>
          <a:p>
            <a:pPr>
              <a:defRPr/>
            </a:pPr>
            <a:r>
              <a:rPr lang="en-US"/>
              <a:t>2.2.2. Module - Use Electric Energy Buildings</a:t>
            </a:r>
            <a:endParaRPr lang="lv-LV" dirty="0"/>
          </a:p>
        </p:txBody>
      </p:sp>
      <p:sp>
        <p:nvSpPr>
          <p:cNvPr id="5" name="Slide Number Placeholder 4"/>
          <p:cNvSpPr>
            <a:spLocks noGrp="1"/>
          </p:cNvSpPr>
          <p:nvPr>
            <p:ph type="sldNum" sz="quarter" idx="11"/>
          </p:nvPr>
        </p:nvSpPr>
        <p:spPr/>
        <p:txBody>
          <a:bodyPr/>
          <a:lstStyle/>
          <a:p>
            <a:pPr>
              <a:defRPr/>
            </a:pPr>
            <a:fld id="{D2B85848-249A-4A1F-BD97-096076EA879A}" type="slidenum">
              <a:rPr lang="lv-LV" smtClean="0"/>
              <a:pPr>
                <a:defRPr/>
              </a:pPr>
              <a:t>6</a:t>
            </a:fld>
            <a:endParaRPr lang="lv-LV"/>
          </a:p>
        </p:txBody>
      </p:sp>
    </p:spTree>
    <p:extLst>
      <p:ext uri="{BB962C8B-B14F-4D97-AF65-F5344CB8AC3E}">
        <p14:creationId xmlns:p14="http://schemas.microsoft.com/office/powerpoint/2010/main" val="257302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511175"/>
            <a:ext cx="6821487" cy="3838575"/>
          </a:xfrm>
        </p:spPr>
      </p:sp>
      <p:sp>
        <p:nvSpPr>
          <p:cNvPr id="3" name="Notes Placeholder 2"/>
          <p:cNvSpPr>
            <a:spLocks noGrp="1"/>
          </p:cNvSpPr>
          <p:nvPr>
            <p:ph type="body" idx="1"/>
          </p:nvPr>
        </p:nvSpPr>
        <p:spPr>
          <a:xfrm>
            <a:off x="-1642" y="4369318"/>
            <a:ext cx="6964418" cy="5572523"/>
          </a:xfrm>
        </p:spPr>
        <p:txBody>
          <a:bodyPr/>
          <a:lstStyle/>
          <a:p>
            <a:pPr algn="just"/>
            <a:r>
              <a:rPr lang="ru-RU" sz="1050" dirty="0"/>
              <a:t>У </a:t>
            </a:r>
            <a:r>
              <a:rPr lang="ru-RU" sz="1050" dirty="0" err="1"/>
              <a:t>житлових</a:t>
            </a:r>
            <a:r>
              <a:rPr lang="ru-RU" sz="1050" dirty="0"/>
              <a:t> </a:t>
            </a:r>
            <a:r>
              <a:rPr lang="ru-RU" sz="1050" dirty="0" err="1"/>
              <a:t>будинках</a:t>
            </a:r>
            <a:r>
              <a:rPr lang="ru-RU" sz="1050" dirty="0"/>
              <a:t> </a:t>
            </a:r>
            <a:r>
              <a:rPr lang="ru-RU" sz="1050" dirty="0" err="1"/>
              <a:t>освітлення</a:t>
            </a:r>
            <a:r>
              <a:rPr lang="ru-RU" sz="1050" dirty="0"/>
              <a:t> </a:t>
            </a:r>
            <a:r>
              <a:rPr lang="ru-RU" sz="1050" dirty="0" err="1"/>
              <a:t>місць</a:t>
            </a:r>
            <a:r>
              <a:rPr lang="ru-RU" sz="1050" dirty="0"/>
              <a:t> </a:t>
            </a:r>
            <a:r>
              <a:rPr lang="ru-RU" sz="1050" dirty="0" err="1"/>
              <a:t>загального</a:t>
            </a:r>
            <a:r>
              <a:rPr lang="ru-RU" sz="1050" dirty="0"/>
              <a:t> </a:t>
            </a:r>
            <a:r>
              <a:rPr lang="ru-RU" sz="1050" dirty="0" err="1"/>
              <a:t>користування</a:t>
            </a:r>
            <a:r>
              <a:rPr lang="ru-RU" sz="1050" dirty="0"/>
              <a:t>, </a:t>
            </a:r>
            <a:r>
              <a:rPr lang="ru-RU" sz="1050" dirty="0" err="1"/>
              <a:t>наприклад</a:t>
            </a:r>
            <a:r>
              <a:rPr lang="ru-RU" sz="1050" dirty="0"/>
              <a:t>, </a:t>
            </a:r>
            <a:r>
              <a:rPr lang="ru-RU" sz="1050" dirty="0" err="1"/>
              <a:t>сходові</a:t>
            </a:r>
            <a:r>
              <a:rPr lang="ru-RU" sz="1050" baseline="0" dirty="0"/>
              <a:t> </a:t>
            </a:r>
            <a:r>
              <a:rPr lang="ru-RU" sz="1050" baseline="0" dirty="0" err="1"/>
              <a:t>клітки</a:t>
            </a:r>
            <a:r>
              <a:rPr lang="ru-RU" sz="1050" dirty="0"/>
              <a:t>, </a:t>
            </a:r>
            <a:r>
              <a:rPr lang="ru-RU" sz="1050" dirty="0" err="1"/>
              <a:t>під'їзди</a:t>
            </a:r>
            <a:r>
              <a:rPr lang="ru-RU" sz="1050" dirty="0"/>
              <a:t> та </a:t>
            </a:r>
            <a:r>
              <a:rPr lang="ru-RU" sz="1050" dirty="0" err="1"/>
              <a:t>підвальні</a:t>
            </a:r>
            <a:r>
              <a:rPr lang="ru-RU" sz="1050" dirty="0"/>
              <a:t> </a:t>
            </a:r>
            <a:r>
              <a:rPr lang="ru-RU" sz="1050" dirty="0" err="1"/>
              <a:t>приміщення</a:t>
            </a:r>
            <a:r>
              <a:rPr lang="ru-RU" sz="1050" dirty="0"/>
              <a:t>, </a:t>
            </a:r>
            <a:r>
              <a:rPr lang="ru-RU" sz="1050" dirty="0" err="1"/>
              <a:t>може</a:t>
            </a:r>
            <a:r>
              <a:rPr lang="ru-RU" sz="1050" dirty="0"/>
              <a:t> </a:t>
            </a:r>
            <a:r>
              <a:rPr lang="ru-RU" sz="1050" dirty="0" err="1"/>
              <a:t>мати</a:t>
            </a:r>
            <a:r>
              <a:rPr lang="ru-RU" sz="1050" dirty="0"/>
              <a:t> </a:t>
            </a:r>
            <a:r>
              <a:rPr lang="ru-RU" sz="1050" dirty="0" err="1"/>
              <a:t>хороші</a:t>
            </a:r>
            <a:r>
              <a:rPr lang="ru-RU" sz="1050" dirty="0"/>
              <a:t> </a:t>
            </a:r>
            <a:r>
              <a:rPr lang="ru-RU" sz="1050" dirty="0" err="1"/>
              <a:t>можливості</a:t>
            </a:r>
            <a:r>
              <a:rPr lang="ru-RU" sz="1050" dirty="0"/>
              <a:t> для </a:t>
            </a:r>
            <a:r>
              <a:rPr lang="ru-RU" sz="1050" dirty="0" err="1"/>
              <a:t>енергозбереження</a:t>
            </a:r>
            <a:r>
              <a:rPr lang="ru-RU" sz="1050" dirty="0"/>
              <a:t>. </a:t>
            </a:r>
            <a:r>
              <a:rPr lang="ru-RU" sz="1050" dirty="0" err="1"/>
              <a:t>Встановлення</a:t>
            </a:r>
            <a:r>
              <a:rPr lang="ru-RU" sz="1050" dirty="0"/>
              <a:t> </a:t>
            </a:r>
            <a:r>
              <a:rPr lang="ru-RU" sz="1050" dirty="0" err="1"/>
              <a:t>світлодіодних</a:t>
            </a:r>
            <a:r>
              <a:rPr lang="ru-RU" sz="1050" dirty="0"/>
              <a:t> </a:t>
            </a:r>
            <a:r>
              <a:rPr lang="ru-RU" sz="1050" dirty="0" err="1"/>
              <a:t>технологій</a:t>
            </a:r>
            <a:r>
              <a:rPr lang="ru-RU" sz="1050" dirty="0"/>
              <a:t> разом із датчиками </a:t>
            </a:r>
            <a:r>
              <a:rPr lang="ru-RU" sz="1050" dirty="0" err="1"/>
              <a:t>руху</a:t>
            </a:r>
            <a:r>
              <a:rPr lang="ru-RU" sz="1050" dirty="0"/>
              <a:t> і денного </a:t>
            </a:r>
            <a:r>
              <a:rPr lang="ru-RU" sz="1050" dirty="0" err="1"/>
              <a:t>світла</a:t>
            </a:r>
            <a:r>
              <a:rPr lang="ru-RU" sz="1050" dirty="0"/>
              <a:t> </a:t>
            </a:r>
            <a:r>
              <a:rPr lang="ru-RU" sz="1050" dirty="0" err="1"/>
              <a:t>може</a:t>
            </a:r>
            <a:r>
              <a:rPr lang="ru-RU" sz="1050" dirty="0"/>
              <a:t> </a:t>
            </a:r>
            <a:r>
              <a:rPr lang="ru-RU" sz="1050" dirty="0" err="1"/>
              <a:t>забезпечити</a:t>
            </a:r>
            <a:r>
              <a:rPr lang="ru-RU" sz="1050" dirty="0"/>
              <a:t> </a:t>
            </a:r>
            <a:r>
              <a:rPr lang="ru-RU" sz="1050" dirty="0" err="1"/>
              <a:t>значну</a:t>
            </a:r>
            <a:r>
              <a:rPr lang="ru-RU" sz="1050" dirty="0"/>
              <a:t> </a:t>
            </a:r>
            <a:r>
              <a:rPr lang="ru-RU" sz="1050" dirty="0" err="1"/>
              <a:t>економію</a:t>
            </a:r>
            <a:r>
              <a:rPr lang="ru-RU" sz="1050" dirty="0"/>
              <a:t> </a:t>
            </a:r>
            <a:r>
              <a:rPr lang="ru-RU" sz="1050" dirty="0" err="1"/>
              <a:t>електроенергії</a:t>
            </a:r>
            <a:r>
              <a:rPr lang="ru-RU" sz="1050" dirty="0"/>
              <a:t>.</a:t>
            </a:r>
          </a:p>
          <a:p>
            <a:pPr algn="just"/>
            <a:r>
              <a:rPr lang="ru-RU" sz="1050" dirty="0"/>
              <a:t>Як показано в </a:t>
            </a:r>
            <a:r>
              <a:rPr lang="ru-RU" sz="1050" dirty="0" err="1"/>
              <a:t>попередньому</a:t>
            </a:r>
            <a:r>
              <a:rPr lang="ru-RU" sz="1050" dirty="0"/>
              <a:t> </a:t>
            </a:r>
            <a:r>
              <a:rPr lang="ru-RU" sz="1050" dirty="0" err="1"/>
              <a:t>прикладі</a:t>
            </a:r>
            <a:r>
              <a:rPr lang="ru-RU" sz="1050" dirty="0"/>
              <a:t>, </a:t>
            </a:r>
            <a:r>
              <a:rPr lang="ru-RU" sz="1050" dirty="0" err="1"/>
              <a:t>заміна</a:t>
            </a:r>
            <a:r>
              <a:rPr lang="ru-RU" sz="1050" dirty="0"/>
              <a:t> ламп </a:t>
            </a:r>
            <a:r>
              <a:rPr lang="ru-RU" sz="1050" dirty="0" err="1"/>
              <a:t>розжарювання</a:t>
            </a:r>
            <a:r>
              <a:rPr lang="ru-RU" sz="1050" dirty="0"/>
              <a:t> </a:t>
            </a:r>
            <a:r>
              <a:rPr lang="ru-RU" sz="1050" dirty="0" err="1"/>
              <a:t>і</a:t>
            </a:r>
            <a:r>
              <a:rPr lang="ru-RU" sz="1050" dirty="0"/>
              <a:t> </a:t>
            </a:r>
            <a:r>
              <a:rPr lang="ru-RU" sz="1050" dirty="0" err="1"/>
              <a:t>галогенних</a:t>
            </a:r>
            <a:r>
              <a:rPr lang="ru-RU" sz="1050" dirty="0"/>
              <a:t> </a:t>
            </a:r>
            <a:r>
              <a:rPr lang="ru-RU" sz="1050" dirty="0" err="1"/>
              <a:t>ламп</a:t>
            </a:r>
            <a:r>
              <a:rPr lang="ru-RU" sz="1050" dirty="0"/>
              <a:t> на </a:t>
            </a:r>
            <a:r>
              <a:rPr lang="lv-LV" sz="1050" dirty="0"/>
              <a:t>LED </a:t>
            </a:r>
            <a:r>
              <a:rPr lang="ru-RU" sz="1050" dirty="0" err="1"/>
              <a:t>може</a:t>
            </a:r>
            <a:r>
              <a:rPr lang="ru-RU" sz="1050" dirty="0"/>
              <a:t> </a:t>
            </a:r>
            <a:r>
              <a:rPr lang="ru-RU" sz="1050" dirty="0" err="1"/>
              <a:t>заощадити</a:t>
            </a:r>
            <a:r>
              <a:rPr lang="ru-RU" sz="1050" dirty="0"/>
              <a:t> </a:t>
            </a:r>
            <a:r>
              <a:rPr lang="ru-RU" sz="1050" dirty="0" err="1"/>
              <a:t>більше</a:t>
            </a:r>
            <a:r>
              <a:rPr lang="ru-RU" sz="1050" dirty="0"/>
              <a:t> 80% </a:t>
            </a:r>
            <a:r>
              <a:rPr lang="ru-RU" sz="1050" dirty="0" err="1"/>
              <a:t>електроенергії</a:t>
            </a:r>
            <a:r>
              <a:rPr lang="ru-RU" sz="1050" dirty="0"/>
              <a:t>. </a:t>
            </a:r>
            <a:r>
              <a:rPr lang="ru-RU" sz="1050" dirty="0" err="1"/>
              <a:t>Крім</a:t>
            </a:r>
            <a:r>
              <a:rPr lang="ru-RU" sz="1050" dirty="0"/>
              <a:t> того, </a:t>
            </a:r>
            <a:r>
              <a:rPr lang="ru-RU" sz="1050" dirty="0" err="1"/>
              <a:t>інтеграція</a:t>
            </a:r>
            <a:r>
              <a:rPr lang="ru-RU" sz="1050" dirty="0"/>
              <a:t> </a:t>
            </a:r>
            <a:r>
              <a:rPr lang="ru-RU" sz="1050" dirty="0" err="1"/>
              <a:t>датчиків</a:t>
            </a:r>
            <a:r>
              <a:rPr lang="ru-RU" sz="1050" dirty="0"/>
              <a:t> </a:t>
            </a:r>
            <a:r>
              <a:rPr lang="ru-RU" sz="1050" dirty="0" err="1"/>
              <a:t>руху</a:t>
            </a:r>
            <a:r>
              <a:rPr lang="ru-RU" sz="1050" dirty="0"/>
              <a:t> </a:t>
            </a:r>
            <a:r>
              <a:rPr lang="ru-RU" sz="1050" dirty="0" err="1"/>
              <a:t>може</a:t>
            </a:r>
            <a:r>
              <a:rPr lang="ru-RU" sz="1050" dirty="0"/>
              <a:t> </a:t>
            </a:r>
            <a:r>
              <a:rPr lang="ru-RU" sz="1050" dirty="0" err="1"/>
              <a:t>мати</a:t>
            </a:r>
            <a:r>
              <a:rPr lang="ru-RU" sz="1050" dirty="0"/>
              <a:t> </a:t>
            </a:r>
            <a:r>
              <a:rPr lang="ru-RU" sz="1050" dirty="0" err="1"/>
              <a:t>значну</a:t>
            </a:r>
            <a:r>
              <a:rPr lang="ru-RU" sz="1050" dirty="0"/>
              <a:t> </a:t>
            </a:r>
            <a:r>
              <a:rPr lang="ru-RU" sz="1050" dirty="0" err="1"/>
              <a:t>додаткову</a:t>
            </a:r>
            <a:r>
              <a:rPr lang="ru-RU" sz="1050" dirty="0"/>
              <a:t> </a:t>
            </a:r>
            <a:r>
              <a:rPr lang="ru-RU" sz="1050" dirty="0" err="1"/>
              <a:t>економію</a:t>
            </a:r>
            <a:r>
              <a:rPr lang="ru-RU" sz="1050" dirty="0"/>
              <a:t>, </a:t>
            </a:r>
            <a:r>
              <a:rPr lang="ru-RU" sz="1050" dirty="0" err="1"/>
              <a:t>скорочуючи</a:t>
            </a:r>
            <a:r>
              <a:rPr lang="ru-RU" sz="1050" dirty="0"/>
              <a:t> </a:t>
            </a:r>
            <a:r>
              <a:rPr lang="ru-RU" sz="1050" dirty="0" err="1"/>
              <a:t>години</a:t>
            </a:r>
            <a:r>
              <a:rPr lang="ru-RU" sz="1050" dirty="0"/>
              <a:t> роботи </a:t>
            </a:r>
            <a:r>
              <a:rPr lang="ru-RU" sz="1050" dirty="0" err="1"/>
              <a:t>системи</a:t>
            </a:r>
            <a:r>
              <a:rPr lang="ru-RU" sz="1050" dirty="0"/>
              <a:t> </a:t>
            </a:r>
            <a:r>
              <a:rPr lang="ru-RU" sz="1050" dirty="0" err="1"/>
              <a:t>освітлення</a:t>
            </a:r>
            <a:r>
              <a:rPr lang="ru-RU" sz="1050" dirty="0"/>
              <a:t>.</a:t>
            </a:r>
          </a:p>
          <a:p>
            <a:pPr algn="just"/>
            <a:r>
              <a:rPr lang="ru-RU" sz="1050" dirty="0"/>
              <a:t>Для того, </a:t>
            </a:r>
            <a:r>
              <a:rPr lang="ru-RU" sz="1050" dirty="0" err="1"/>
              <a:t>щоб</a:t>
            </a:r>
            <a:r>
              <a:rPr lang="ru-RU" sz="1050" dirty="0"/>
              <a:t> </a:t>
            </a:r>
            <a:r>
              <a:rPr lang="ru-RU" sz="1050" dirty="0" err="1"/>
              <a:t>уникати</a:t>
            </a:r>
            <a:r>
              <a:rPr lang="ru-RU" sz="1050" dirty="0"/>
              <a:t> </a:t>
            </a:r>
            <a:r>
              <a:rPr lang="ru-RU" sz="1050" dirty="0" err="1"/>
              <a:t>вандалізму</a:t>
            </a:r>
            <a:r>
              <a:rPr lang="ru-RU" sz="1050" dirty="0"/>
              <a:t> й </a:t>
            </a:r>
            <a:r>
              <a:rPr lang="ru-RU" sz="1050" dirty="0" err="1"/>
              <a:t>крадіжок</a:t>
            </a:r>
            <a:r>
              <a:rPr lang="ru-RU" sz="1050" dirty="0"/>
              <a:t> </a:t>
            </a:r>
            <a:r>
              <a:rPr lang="ru-RU" sz="1050" dirty="0" err="1"/>
              <a:t>рекомендують</a:t>
            </a:r>
            <a:r>
              <a:rPr lang="ru-RU" sz="1050" dirty="0"/>
              <a:t> </a:t>
            </a:r>
            <a:r>
              <a:rPr lang="ru-RU" sz="1050" dirty="0" err="1"/>
              <a:t>використовувати</a:t>
            </a:r>
            <a:r>
              <a:rPr lang="ru-RU" sz="1050" dirty="0"/>
              <a:t> </a:t>
            </a:r>
            <a:r>
              <a:rPr lang="ru-RU" sz="1050" dirty="0" err="1"/>
              <a:t>світлодіодні</a:t>
            </a:r>
            <a:r>
              <a:rPr lang="ru-RU" sz="1050" dirty="0"/>
              <a:t> </a:t>
            </a:r>
            <a:r>
              <a:rPr lang="ru-RU" sz="1050" dirty="0" err="1"/>
              <a:t>світильники</a:t>
            </a:r>
            <a:r>
              <a:rPr lang="ru-RU" sz="1050" dirty="0"/>
              <a:t> на </a:t>
            </a:r>
            <a:r>
              <a:rPr lang="ru-RU" sz="1050" dirty="0" err="1"/>
              <a:t>сходових</a:t>
            </a:r>
            <a:r>
              <a:rPr lang="ru-RU" sz="1050" baseline="0" dirty="0"/>
              <a:t> </a:t>
            </a:r>
            <a:r>
              <a:rPr lang="ru-RU" sz="1050" baseline="0" dirty="0" err="1"/>
              <a:t>клітках</a:t>
            </a:r>
            <a:r>
              <a:rPr lang="ru-RU" sz="1050" dirty="0"/>
              <a:t> і </a:t>
            </a:r>
            <a:r>
              <a:rPr lang="ru-RU" sz="1050" dirty="0" err="1"/>
              <a:t>місцях</a:t>
            </a:r>
            <a:r>
              <a:rPr lang="ru-RU" sz="1050" dirty="0"/>
              <a:t> </a:t>
            </a:r>
            <a:r>
              <a:rPr lang="ru-RU" sz="1050" dirty="0" err="1"/>
              <a:t>загального</a:t>
            </a:r>
            <a:r>
              <a:rPr lang="ru-RU" sz="1050" dirty="0"/>
              <a:t> </a:t>
            </a:r>
            <a:r>
              <a:rPr lang="ru-RU" sz="1050" dirty="0" err="1"/>
              <a:t>користування</a:t>
            </a:r>
            <a:r>
              <a:rPr lang="ru-RU" sz="1050" dirty="0"/>
              <a:t>, на </a:t>
            </a:r>
            <a:r>
              <a:rPr lang="ru-RU" sz="1050" dirty="0" err="1"/>
              <a:t>противагу</a:t>
            </a:r>
            <a:r>
              <a:rPr lang="ru-RU" sz="1050" dirty="0"/>
              <a:t> простому </a:t>
            </a:r>
            <a:r>
              <a:rPr lang="ru-RU" sz="1050" dirty="0" err="1"/>
              <a:t>варіанту</a:t>
            </a:r>
            <a:r>
              <a:rPr lang="ru-RU" sz="1050" dirty="0"/>
              <a:t> переходу з ламп </a:t>
            </a:r>
            <a:r>
              <a:rPr lang="ru-RU" sz="1050" dirty="0" err="1"/>
              <a:t>розжарювання</a:t>
            </a:r>
            <a:r>
              <a:rPr lang="ru-RU" sz="1050" dirty="0"/>
              <a:t> на </a:t>
            </a:r>
            <a:r>
              <a:rPr lang="ru-RU" sz="1050" dirty="0" err="1"/>
              <a:t>світлодіодні</a:t>
            </a:r>
            <a:r>
              <a:rPr lang="ru-RU" sz="1050" dirty="0"/>
              <a:t> </a:t>
            </a:r>
            <a:r>
              <a:rPr lang="ru-RU" sz="1050" dirty="0" err="1"/>
              <a:t>лампи</a:t>
            </a:r>
            <a:r>
              <a:rPr lang="ru-RU" sz="1050" dirty="0"/>
              <a:t>. </a:t>
            </a:r>
            <a:r>
              <a:rPr lang="ru-RU" sz="1050" dirty="0" err="1"/>
              <a:t>Під</a:t>
            </a:r>
            <a:r>
              <a:rPr lang="ru-RU" sz="1050" dirty="0"/>
              <a:t> час </a:t>
            </a:r>
            <a:r>
              <a:rPr lang="ru-RU" sz="1050" dirty="0" err="1"/>
              <a:t>вибору</a:t>
            </a:r>
            <a:r>
              <a:rPr lang="ru-RU" sz="1050" dirty="0"/>
              <a:t> </a:t>
            </a:r>
            <a:r>
              <a:rPr lang="lv-LV" sz="1050" dirty="0"/>
              <a:t>LED</a:t>
            </a:r>
            <a:r>
              <a:rPr lang="uk-UA" sz="1050" dirty="0"/>
              <a:t>-</a:t>
            </a:r>
            <a:r>
              <a:rPr lang="ru-RU" sz="1050" dirty="0" err="1"/>
              <a:t>освітлення</a:t>
            </a:r>
            <a:r>
              <a:rPr lang="ru-RU" sz="1050" dirty="0"/>
              <a:t> для </a:t>
            </a:r>
            <a:r>
              <a:rPr lang="ru-RU" sz="1050" dirty="0" err="1"/>
              <a:t>сходових</a:t>
            </a:r>
            <a:r>
              <a:rPr lang="ru-RU" sz="1050" dirty="0"/>
              <a:t> </a:t>
            </a:r>
            <a:r>
              <a:rPr lang="ru-RU" sz="1050" dirty="0" err="1"/>
              <a:t>кліток</a:t>
            </a:r>
            <a:r>
              <a:rPr lang="ru-RU" sz="1050" dirty="0"/>
              <a:t> допустимою альтернативою є </a:t>
            </a:r>
            <a:r>
              <a:rPr lang="ru-RU" sz="1050" dirty="0" err="1"/>
              <a:t>також</a:t>
            </a:r>
            <a:r>
              <a:rPr lang="ru-RU" sz="1050" dirty="0"/>
              <a:t> варіант з </a:t>
            </a:r>
            <a:r>
              <a:rPr lang="ru-RU" sz="1050" dirty="0" err="1"/>
              <a:t>інтегрованим</a:t>
            </a:r>
            <a:r>
              <a:rPr lang="ru-RU" sz="1050" dirty="0"/>
              <a:t> датчиком </a:t>
            </a:r>
            <a:r>
              <a:rPr lang="ru-RU" sz="1050" dirty="0" err="1"/>
              <a:t>руху</a:t>
            </a:r>
            <a:r>
              <a:rPr lang="ru-RU" sz="1050" dirty="0"/>
              <a:t>.</a:t>
            </a:r>
          </a:p>
          <a:p>
            <a:pPr algn="just"/>
            <a:r>
              <a:rPr lang="ru-RU" sz="1050" dirty="0" err="1"/>
              <a:t>Наприклад</a:t>
            </a:r>
            <a:r>
              <a:rPr lang="ru-RU" sz="1050" dirty="0"/>
              <a:t>, на </a:t>
            </a:r>
            <a:r>
              <a:rPr lang="ru-RU" sz="1050" dirty="0" err="1"/>
              <a:t>сходових</a:t>
            </a:r>
            <a:r>
              <a:rPr lang="ru-RU" sz="1050" baseline="0" dirty="0"/>
              <a:t> </a:t>
            </a:r>
            <a:r>
              <a:rPr lang="ru-RU" sz="1050" baseline="0" dirty="0" err="1"/>
              <a:t>клітках</a:t>
            </a:r>
            <a:r>
              <a:rPr lang="ru-RU" sz="1050" dirty="0"/>
              <a:t> </a:t>
            </a:r>
            <a:r>
              <a:rPr lang="ru-RU" sz="1050" dirty="0" err="1"/>
              <a:t>дев'ятиповерхового</a:t>
            </a:r>
            <a:r>
              <a:rPr lang="ru-RU" sz="1050" dirty="0"/>
              <a:t> </a:t>
            </a:r>
            <a:r>
              <a:rPr lang="ru-RU" sz="1050" dirty="0" err="1"/>
              <a:t>будинку</a:t>
            </a:r>
            <a:r>
              <a:rPr lang="ru-RU" sz="1050" dirty="0"/>
              <a:t> </a:t>
            </a:r>
            <a:r>
              <a:rPr lang="ru-RU" sz="1050" dirty="0" err="1"/>
              <a:t>використовують</a:t>
            </a:r>
            <a:r>
              <a:rPr lang="ru-RU" sz="1050" dirty="0"/>
              <a:t> </a:t>
            </a:r>
            <a:r>
              <a:rPr lang="ru-RU" sz="1050" dirty="0" err="1"/>
              <a:t>лампи</a:t>
            </a:r>
            <a:r>
              <a:rPr lang="ru-RU" sz="1050" dirty="0"/>
              <a:t> </a:t>
            </a:r>
            <a:r>
              <a:rPr lang="ru-RU" sz="1050" dirty="0" err="1"/>
              <a:t>розжарювання</a:t>
            </a:r>
            <a:r>
              <a:rPr lang="ru-RU" sz="1050" dirty="0"/>
              <a:t>. </a:t>
            </a:r>
            <a:r>
              <a:rPr lang="ru-RU" sz="1050" dirty="0" err="1"/>
              <a:t>Усього</a:t>
            </a:r>
            <a:r>
              <a:rPr lang="ru-RU" sz="1050" dirty="0"/>
              <a:t> є 9 ламп по 100 Вт </a:t>
            </a:r>
            <a:r>
              <a:rPr lang="ru-RU" sz="1050" dirty="0" err="1"/>
              <a:t>кожна</a:t>
            </a:r>
            <a:r>
              <a:rPr lang="ru-RU" sz="1050" dirty="0"/>
              <a:t>. Одна на кожному </a:t>
            </a:r>
            <a:r>
              <a:rPr lang="ru-RU" sz="1050" dirty="0" err="1"/>
              <a:t>поверсі</a:t>
            </a:r>
            <a:r>
              <a:rPr lang="ru-RU" sz="1050" dirty="0"/>
              <a:t>. Лампа </a:t>
            </a:r>
            <a:r>
              <a:rPr lang="ru-RU" sz="1050" dirty="0" err="1"/>
              <a:t>розжарювання</a:t>
            </a:r>
            <a:r>
              <a:rPr lang="ru-RU" sz="1050" dirty="0"/>
              <a:t> 100 Вт </a:t>
            </a:r>
            <a:r>
              <a:rPr lang="ru-RU" sz="1050" dirty="0" err="1"/>
              <a:t>має</a:t>
            </a:r>
            <a:r>
              <a:rPr lang="ru-RU" sz="1050" dirty="0"/>
              <a:t> </a:t>
            </a:r>
            <a:r>
              <a:rPr lang="ru-RU" sz="1050" dirty="0" err="1"/>
              <a:t>близько</a:t>
            </a:r>
            <a:r>
              <a:rPr lang="ru-RU" sz="1050" dirty="0"/>
              <a:t> 1400 лм. ЇЇ </a:t>
            </a:r>
            <a:r>
              <a:rPr lang="ru-RU" sz="1050" dirty="0" err="1"/>
              <a:t>замінюють</a:t>
            </a:r>
            <a:r>
              <a:rPr lang="ru-RU" sz="1050" dirty="0"/>
              <a:t> </a:t>
            </a:r>
            <a:r>
              <a:rPr lang="ru-RU" sz="1050" dirty="0" err="1"/>
              <a:t>світлодіодним</a:t>
            </a:r>
            <a:r>
              <a:rPr lang="ru-RU" sz="1050" dirty="0"/>
              <a:t> </a:t>
            </a:r>
            <a:r>
              <a:rPr lang="ru-RU" sz="1050" dirty="0" err="1"/>
              <a:t>джерелом</a:t>
            </a:r>
            <a:r>
              <a:rPr lang="ru-RU" sz="1050" dirty="0"/>
              <a:t> </a:t>
            </a:r>
            <a:r>
              <a:rPr lang="ru-RU" sz="1050" dirty="0" err="1"/>
              <a:t>світла</a:t>
            </a:r>
            <a:r>
              <a:rPr lang="ru-RU" sz="1050" dirty="0"/>
              <a:t> </a:t>
            </a:r>
            <a:r>
              <a:rPr lang="ru-RU" sz="1050" dirty="0" err="1"/>
              <a:t>потужністю</a:t>
            </a:r>
            <a:r>
              <a:rPr lang="ru-RU" sz="1050" dirty="0"/>
              <a:t> 20 Вт, </a:t>
            </a:r>
            <a:r>
              <a:rPr lang="ru-RU" sz="1050" dirty="0" err="1"/>
              <a:t>який</a:t>
            </a:r>
            <a:r>
              <a:rPr lang="ru-RU" sz="1050" dirty="0"/>
              <a:t> </a:t>
            </a:r>
            <a:r>
              <a:rPr lang="ru-RU" sz="1050" dirty="0" err="1"/>
              <a:t>забезпечує</a:t>
            </a:r>
            <a:r>
              <a:rPr lang="ru-RU" sz="1050" dirty="0"/>
              <a:t> </a:t>
            </a:r>
            <a:r>
              <a:rPr lang="ru-RU" sz="1050" dirty="0" err="1"/>
              <a:t>таку</a:t>
            </a:r>
            <a:r>
              <a:rPr lang="ru-RU" sz="1050" dirty="0"/>
              <a:t> ж </a:t>
            </a:r>
            <a:r>
              <a:rPr lang="ru-RU" sz="1050" dirty="0" err="1"/>
              <a:t>кількість</a:t>
            </a:r>
            <a:r>
              <a:rPr lang="ru-RU" sz="1050" dirty="0"/>
              <a:t> </a:t>
            </a:r>
            <a:r>
              <a:rPr lang="ru-RU" sz="1050" dirty="0" err="1"/>
              <a:t>люменів</a:t>
            </a:r>
            <a:r>
              <a:rPr lang="ru-RU" sz="1050" dirty="0"/>
              <a:t>.</a:t>
            </a:r>
          </a:p>
          <a:p>
            <a:pPr algn="just"/>
            <a:r>
              <a:rPr lang="ru-RU" sz="1050" dirty="0"/>
              <a:t>Система </a:t>
            </a:r>
            <a:r>
              <a:rPr lang="ru-RU" sz="1050" dirty="0" err="1"/>
              <a:t>освітлення</a:t>
            </a:r>
            <a:r>
              <a:rPr lang="ru-RU" sz="1050" dirty="0"/>
              <a:t> </a:t>
            </a:r>
            <a:r>
              <a:rPr lang="ru-RU" sz="1050" dirty="0" err="1"/>
              <a:t>сходів</a:t>
            </a:r>
            <a:r>
              <a:rPr lang="ru-RU" sz="1050" dirty="0"/>
              <a:t> у </a:t>
            </a:r>
            <a:r>
              <a:rPr lang="ru-RU" sz="1050" dirty="0" err="1"/>
              <a:t>даний</a:t>
            </a:r>
            <a:r>
              <a:rPr lang="ru-RU" sz="1050" dirty="0"/>
              <a:t> час </a:t>
            </a:r>
            <a:r>
              <a:rPr lang="ru-RU" sz="1050" dirty="0" err="1"/>
              <a:t>експлуатується</a:t>
            </a:r>
            <a:r>
              <a:rPr lang="ru-RU" sz="1050" dirty="0"/>
              <a:t> </a:t>
            </a:r>
            <a:r>
              <a:rPr lang="ru-RU" sz="1050" dirty="0" err="1"/>
              <a:t>близько</a:t>
            </a:r>
            <a:r>
              <a:rPr lang="ru-RU" sz="1050" dirty="0"/>
              <a:t> 3600 годин на </a:t>
            </a:r>
            <a:r>
              <a:rPr lang="ru-RU" sz="1050" dirty="0" err="1"/>
              <a:t>рік</a:t>
            </a:r>
            <a:r>
              <a:rPr lang="ru-RU" sz="1050" dirty="0"/>
              <a:t> або </a:t>
            </a:r>
            <a:r>
              <a:rPr lang="ru-RU" sz="1050" dirty="0" err="1"/>
              <a:t>близько</a:t>
            </a:r>
            <a:r>
              <a:rPr lang="ru-RU" sz="1050" dirty="0"/>
              <a:t> 10 годин на день. </a:t>
            </a:r>
            <a:r>
              <a:rPr lang="ru-RU" sz="1050" dirty="0" err="1"/>
              <a:t>Встановлення</a:t>
            </a:r>
            <a:r>
              <a:rPr lang="ru-RU" sz="1050" dirty="0"/>
              <a:t> датчика </a:t>
            </a:r>
            <a:r>
              <a:rPr lang="ru-RU" sz="1050" dirty="0" err="1"/>
              <a:t>руху</a:t>
            </a:r>
            <a:r>
              <a:rPr lang="ru-RU" sz="1050" dirty="0"/>
              <a:t> </a:t>
            </a:r>
            <a:r>
              <a:rPr lang="ru-RU" sz="1050" dirty="0" err="1"/>
              <a:t>може</a:t>
            </a:r>
            <a:r>
              <a:rPr lang="ru-RU" sz="1050" dirty="0"/>
              <a:t> </a:t>
            </a:r>
            <a:r>
              <a:rPr lang="ru-RU" sz="1050" dirty="0" err="1"/>
              <a:t>значно</a:t>
            </a:r>
            <a:r>
              <a:rPr lang="ru-RU" sz="1050" dirty="0"/>
              <a:t> </a:t>
            </a:r>
            <a:r>
              <a:rPr lang="ru-RU" sz="1050" dirty="0" err="1"/>
              <a:t>скоротити</a:t>
            </a:r>
            <a:r>
              <a:rPr lang="ru-RU" sz="1050" dirty="0"/>
              <a:t> </a:t>
            </a:r>
            <a:r>
              <a:rPr lang="ru-RU" sz="1050" dirty="0" err="1"/>
              <a:t>цей</a:t>
            </a:r>
            <a:r>
              <a:rPr lang="ru-RU" sz="1050" dirty="0"/>
              <a:t> час, </a:t>
            </a:r>
            <a:r>
              <a:rPr lang="ru-RU" sz="1050" dirty="0" err="1"/>
              <a:t>наприклад</a:t>
            </a:r>
            <a:r>
              <a:rPr lang="ru-RU" sz="1050" dirty="0"/>
              <a:t> до 1200 годин на </a:t>
            </a:r>
            <a:r>
              <a:rPr lang="ru-RU" sz="1050" dirty="0" err="1"/>
              <a:t>рік</a:t>
            </a:r>
            <a:r>
              <a:rPr lang="ru-RU" sz="1050" dirty="0"/>
              <a:t>.</a:t>
            </a:r>
          </a:p>
          <a:p>
            <a:pPr algn="just">
              <a:buFont typeface="Arial" pitchFamily="34" charset="0"/>
              <a:buChar char="•"/>
            </a:pPr>
            <a:r>
              <a:rPr lang="ru-RU" sz="1050" dirty="0" err="1"/>
              <a:t>Кількість</a:t>
            </a:r>
            <a:r>
              <a:rPr lang="ru-RU" sz="1050" dirty="0"/>
              <a:t> ламп, </a:t>
            </a:r>
            <a:r>
              <a:rPr lang="ru-RU" sz="1050" dirty="0" err="1"/>
              <a:t>необхідних</a:t>
            </a:r>
            <a:r>
              <a:rPr lang="ru-RU" sz="1050" dirty="0"/>
              <a:t> для використання протягом 21 року, </a:t>
            </a:r>
            <a:r>
              <a:rPr lang="ru-RU" sz="1050" dirty="0" err="1"/>
              <a:t>розраховують</a:t>
            </a:r>
            <a:r>
              <a:rPr lang="ru-RU" sz="1050" dirty="0"/>
              <a:t> так: [(</a:t>
            </a:r>
            <a:r>
              <a:rPr lang="ru-RU" sz="1050" dirty="0" err="1"/>
              <a:t>Робочі</a:t>
            </a:r>
            <a:r>
              <a:rPr lang="ru-RU" sz="1050" dirty="0"/>
              <a:t> </a:t>
            </a:r>
            <a:r>
              <a:rPr lang="ru-RU" sz="1050" dirty="0" err="1"/>
              <a:t>години</a:t>
            </a:r>
            <a:r>
              <a:rPr lang="ru-RU" sz="1050" dirty="0"/>
              <a:t> на </a:t>
            </a:r>
            <a:r>
              <a:rPr lang="ru-RU" sz="1050" dirty="0" err="1"/>
              <a:t>рік</a:t>
            </a:r>
            <a:r>
              <a:rPr lang="ru-RU" sz="1050" dirty="0"/>
              <a:t>) </a:t>
            </a:r>
            <a:r>
              <a:rPr lang="lv-LV" sz="1050" dirty="0"/>
              <a:t>x (21 </a:t>
            </a:r>
            <a:r>
              <a:rPr lang="ru-RU" sz="1050" dirty="0" err="1"/>
              <a:t>рік</a:t>
            </a:r>
            <a:r>
              <a:rPr lang="ru-RU" sz="1050" dirty="0"/>
              <a:t>)/(</a:t>
            </a:r>
            <a:r>
              <a:rPr lang="ru-RU" sz="1050" dirty="0" err="1"/>
              <a:t>Середня</a:t>
            </a:r>
            <a:r>
              <a:rPr lang="ru-RU" sz="1050" dirty="0"/>
              <a:t> </a:t>
            </a:r>
            <a:r>
              <a:rPr lang="ru-RU" sz="1050" dirty="0" err="1"/>
              <a:t>тривалість</a:t>
            </a:r>
            <a:r>
              <a:rPr lang="ru-RU" sz="1050" dirty="0"/>
              <a:t> використання)] </a:t>
            </a:r>
            <a:r>
              <a:rPr lang="lv-LV" sz="1050" dirty="0"/>
              <a:t>x (</a:t>
            </a:r>
            <a:r>
              <a:rPr lang="ru-RU" sz="1050" dirty="0" err="1"/>
              <a:t>кількість</a:t>
            </a:r>
            <a:r>
              <a:rPr lang="ru-RU" sz="1050" dirty="0"/>
              <a:t> </a:t>
            </a:r>
            <a:r>
              <a:rPr lang="ru-RU" sz="1050" dirty="0" err="1"/>
              <a:t>світлових</a:t>
            </a:r>
            <a:r>
              <a:rPr lang="ru-RU" sz="1050" dirty="0"/>
              <a:t> </a:t>
            </a:r>
            <a:r>
              <a:rPr lang="ru-RU" sz="1050" dirty="0" err="1"/>
              <a:t>точок</a:t>
            </a:r>
            <a:r>
              <a:rPr lang="ru-RU" sz="1050" dirty="0"/>
              <a:t>). </a:t>
            </a:r>
            <a:r>
              <a:rPr lang="ru-RU" sz="1050" dirty="0" err="1"/>
              <a:t>Наприклад</a:t>
            </a:r>
            <a:r>
              <a:rPr lang="ru-RU" sz="1050" dirty="0"/>
              <a:t>, для ламп </a:t>
            </a:r>
            <a:r>
              <a:rPr lang="ru-RU" sz="1050" dirty="0" err="1"/>
              <a:t>розжарювання</a:t>
            </a:r>
            <a:r>
              <a:rPr lang="ru-RU" sz="1050" dirty="0"/>
              <a:t>: [(3600 год </a:t>
            </a:r>
            <a:r>
              <a:rPr lang="lv-LV" sz="1050" dirty="0"/>
              <a:t>x 21 </a:t>
            </a:r>
            <a:r>
              <a:rPr lang="ru-RU" sz="1050" dirty="0" err="1"/>
              <a:t>рік</a:t>
            </a:r>
            <a:r>
              <a:rPr lang="ru-RU" sz="1050" dirty="0"/>
              <a:t>)/1200 год] </a:t>
            </a:r>
            <a:r>
              <a:rPr lang="lv-LV" sz="1050" dirty="0"/>
              <a:t>x 9 </a:t>
            </a:r>
            <a:r>
              <a:rPr lang="ru-RU" sz="1050" dirty="0" err="1"/>
              <a:t>світлових</a:t>
            </a:r>
            <a:r>
              <a:rPr lang="ru-RU" sz="1050" dirty="0"/>
              <a:t> </a:t>
            </a:r>
            <a:r>
              <a:rPr lang="ru-RU" sz="1050" dirty="0" err="1"/>
              <a:t>точок</a:t>
            </a:r>
            <a:r>
              <a:rPr lang="ru-RU" sz="1050" dirty="0"/>
              <a:t> = 567. 21 </a:t>
            </a:r>
            <a:r>
              <a:rPr lang="ru-RU" sz="1050" dirty="0" err="1"/>
              <a:t>рік</a:t>
            </a:r>
            <a:r>
              <a:rPr lang="ru-RU" sz="1050" dirty="0"/>
              <a:t> </a:t>
            </a:r>
            <a:r>
              <a:rPr lang="ru-RU" sz="1050" dirty="0" err="1"/>
              <a:t>вибрано</a:t>
            </a:r>
            <a:r>
              <a:rPr lang="ru-RU" sz="1050" dirty="0"/>
              <a:t> за основу з </a:t>
            </a:r>
            <a:r>
              <a:rPr lang="ru-RU" sz="1050" dirty="0" err="1"/>
              <a:t>урахуванням</a:t>
            </a:r>
            <a:r>
              <a:rPr lang="ru-RU" sz="1050" dirty="0"/>
              <a:t> того, </a:t>
            </a:r>
            <a:r>
              <a:rPr lang="ru-RU" sz="1050" dirty="0" err="1"/>
              <a:t>що</a:t>
            </a:r>
            <a:r>
              <a:rPr lang="ru-RU" sz="1050" dirty="0"/>
              <a:t> </a:t>
            </a:r>
            <a:r>
              <a:rPr lang="ru-RU" sz="1050" dirty="0" err="1"/>
              <a:t>світлодіодне</a:t>
            </a:r>
            <a:r>
              <a:rPr lang="ru-RU" sz="1050" dirty="0"/>
              <a:t> </a:t>
            </a:r>
            <a:r>
              <a:rPr lang="ru-RU" sz="1050" dirty="0" err="1"/>
              <a:t>джерело</a:t>
            </a:r>
            <a:r>
              <a:rPr lang="ru-RU" sz="1050" dirty="0"/>
              <a:t> </a:t>
            </a:r>
            <a:r>
              <a:rPr lang="ru-RU" sz="1050" dirty="0" err="1"/>
              <a:t>світла</a:t>
            </a:r>
            <a:r>
              <a:rPr lang="ru-RU" sz="1050" dirty="0"/>
              <a:t>  із датчиком </a:t>
            </a:r>
            <a:r>
              <a:rPr lang="ru-RU" sz="1050" dirty="0" err="1"/>
              <a:t>руху</a:t>
            </a:r>
            <a:r>
              <a:rPr lang="ru-RU" sz="1050" dirty="0"/>
              <a:t> </a:t>
            </a:r>
            <a:r>
              <a:rPr lang="ru-RU" sz="1050" dirty="0" err="1"/>
              <a:t>працює</a:t>
            </a:r>
            <a:r>
              <a:rPr lang="ru-RU" sz="1050" dirty="0"/>
              <a:t> 1200 год на </a:t>
            </a:r>
            <a:r>
              <a:rPr lang="ru-RU" sz="1050" dirty="0" err="1"/>
              <a:t>рік</a:t>
            </a:r>
            <a:r>
              <a:rPr lang="ru-RU" sz="1050" dirty="0"/>
              <a:t> із </a:t>
            </a:r>
            <a:r>
              <a:rPr lang="ru-RU" sz="1050" dirty="0" err="1"/>
              <a:t>середньою</a:t>
            </a:r>
            <a:r>
              <a:rPr lang="ru-RU" sz="1050" dirty="0"/>
              <a:t> </a:t>
            </a:r>
            <a:r>
              <a:rPr lang="ru-RU" sz="1050" dirty="0" err="1"/>
              <a:t>тривалістю</a:t>
            </a:r>
            <a:r>
              <a:rPr lang="ru-RU" sz="1050" dirty="0"/>
              <a:t> використання 25 000 годин, </a:t>
            </a:r>
            <a:r>
              <a:rPr lang="ru-RU" sz="1050" dirty="0" err="1"/>
              <a:t>що</a:t>
            </a:r>
            <a:r>
              <a:rPr lang="ru-RU" sz="1050" dirty="0"/>
              <a:t> становить 20,8 року або </a:t>
            </a:r>
            <a:r>
              <a:rPr lang="ru-RU" sz="1050" dirty="0" err="1"/>
              <a:t>приблизно</a:t>
            </a:r>
            <a:r>
              <a:rPr lang="ru-RU" sz="1050" dirty="0"/>
              <a:t>  21 </a:t>
            </a:r>
            <a:r>
              <a:rPr lang="ru-RU" sz="1050" dirty="0" err="1"/>
              <a:t>рік</a:t>
            </a:r>
            <a:r>
              <a:rPr lang="ru-RU" sz="1050" dirty="0"/>
              <a:t>. </a:t>
            </a:r>
          </a:p>
          <a:p>
            <a:pPr algn="just">
              <a:buFont typeface="Arial" pitchFamily="34" charset="0"/>
              <a:buChar char="•"/>
            </a:pPr>
            <a:r>
              <a:rPr lang="ru-RU" sz="1050" dirty="0" err="1"/>
              <a:t>Загальну</a:t>
            </a:r>
            <a:r>
              <a:rPr lang="ru-RU" sz="1050" dirty="0"/>
              <a:t> </a:t>
            </a:r>
            <a:r>
              <a:rPr lang="ru-RU" sz="1050" dirty="0" err="1"/>
              <a:t>закупівельну</a:t>
            </a:r>
            <a:r>
              <a:rPr lang="ru-RU" sz="1050" dirty="0"/>
              <a:t> </a:t>
            </a:r>
            <a:r>
              <a:rPr lang="ru-RU" sz="1050" dirty="0" err="1"/>
              <a:t>ціну</a:t>
            </a:r>
            <a:r>
              <a:rPr lang="ru-RU" sz="1050" dirty="0"/>
              <a:t> ламп протягом 21 року </a:t>
            </a:r>
            <a:r>
              <a:rPr lang="ru-RU" sz="1050" dirty="0" err="1"/>
              <a:t>розраховують</a:t>
            </a:r>
            <a:r>
              <a:rPr lang="ru-RU" sz="1050" dirty="0"/>
              <a:t> так: (</a:t>
            </a:r>
            <a:r>
              <a:rPr lang="ru-RU" sz="1050" dirty="0" err="1"/>
              <a:t>Кількість</a:t>
            </a:r>
            <a:r>
              <a:rPr lang="ru-RU" sz="1050" dirty="0"/>
              <a:t> ламп, </a:t>
            </a:r>
            <a:r>
              <a:rPr lang="ru-RU" sz="1050" dirty="0" err="1"/>
              <a:t>необхідних</a:t>
            </a:r>
            <a:r>
              <a:rPr lang="ru-RU" sz="1050" dirty="0"/>
              <a:t> для використання протягом 21 року) </a:t>
            </a:r>
            <a:r>
              <a:rPr lang="lv-LV" sz="1050" dirty="0"/>
              <a:t>x (</a:t>
            </a:r>
            <a:r>
              <a:rPr lang="ru-RU" sz="1050" dirty="0" err="1"/>
              <a:t>приблизна</a:t>
            </a:r>
            <a:r>
              <a:rPr lang="ru-RU" sz="1050" dirty="0"/>
              <a:t> </a:t>
            </a:r>
            <a:r>
              <a:rPr lang="ru-RU" sz="1050" dirty="0" err="1"/>
              <a:t>вартість</a:t>
            </a:r>
            <a:r>
              <a:rPr lang="ru-RU" sz="1050" dirty="0"/>
              <a:t> </a:t>
            </a:r>
            <a:r>
              <a:rPr lang="ru-RU" sz="1050" dirty="0" err="1"/>
              <a:t>лампи</a:t>
            </a:r>
            <a:r>
              <a:rPr lang="ru-RU" sz="1050" dirty="0"/>
              <a:t>). </a:t>
            </a:r>
            <a:r>
              <a:rPr lang="ru-RU" sz="1050" dirty="0" err="1"/>
              <a:t>Наприклад</a:t>
            </a:r>
            <a:r>
              <a:rPr lang="ru-RU" sz="1050" dirty="0"/>
              <a:t>, для ламп </a:t>
            </a:r>
            <a:r>
              <a:rPr lang="ru-RU" sz="1050" dirty="0" err="1"/>
              <a:t>розжарювання</a:t>
            </a:r>
            <a:r>
              <a:rPr lang="ru-RU" sz="1050" dirty="0"/>
              <a:t>: 567 </a:t>
            </a:r>
            <a:r>
              <a:rPr lang="ru-RU" sz="1050" dirty="0" err="1"/>
              <a:t>лампочок</a:t>
            </a:r>
            <a:r>
              <a:rPr lang="ru-RU" sz="1050" dirty="0"/>
              <a:t> </a:t>
            </a:r>
            <a:r>
              <a:rPr lang="lv-LV" sz="1050" dirty="0"/>
              <a:t>x 1,20 €/</a:t>
            </a:r>
            <a:r>
              <a:rPr lang="ru-RU" sz="1050" dirty="0"/>
              <a:t>лампа = 680,40 €.</a:t>
            </a:r>
          </a:p>
          <a:p>
            <a:pPr algn="just">
              <a:buFont typeface="Arial" pitchFamily="34" charset="0"/>
              <a:buChar char="•"/>
            </a:pPr>
            <a:r>
              <a:rPr lang="ru-RU" sz="1050" dirty="0" err="1"/>
              <a:t>Загальну</a:t>
            </a:r>
            <a:r>
              <a:rPr lang="ru-RU" sz="1050" dirty="0"/>
              <a:t> </a:t>
            </a:r>
            <a:r>
              <a:rPr lang="ru-RU" sz="1050" dirty="0" err="1"/>
              <a:t>вартість</a:t>
            </a:r>
            <a:r>
              <a:rPr lang="ru-RU" sz="1050" dirty="0"/>
              <a:t> </a:t>
            </a:r>
            <a:r>
              <a:rPr lang="ru-RU" sz="1050" dirty="0" err="1"/>
              <a:t>електроенергії</a:t>
            </a:r>
            <a:r>
              <a:rPr lang="ru-RU" sz="1050" dirty="0"/>
              <a:t> за один </a:t>
            </a:r>
            <a:r>
              <a:rPr lang="ru-RU" sz="1050" dirty="0" err="1"/>
              <a:t>рік</a:t>
            </a:r>
            <a:r>
              <a:rPr lang="ru-RU" sz="1050" dirty="0"/>
              <a:t> </a:t>
            </a:r>
            <a:r>
              <a:rPr lang="ru-RU" sz="1050" dirty="0" err="1"/>
              <a:t>розраховують</a:t>
            </a:r>
            <a:r>
              <a:rPr lang="ru-RU" sz="1050" dirty="0"/>
              <a:t> так: (</a:t>
            </a:r>
            <a:r>
              <a:rPr lang="ru-RU" sz="1050" dirty="0" err="1"/>
              <a:t>Потужність</a:t>
            </a:r>
            <a:r>
              <a:rPr lang="ru-RU" sz="1050" dirty="0"/>
              <a:t> у кВт) </a:t>
            </a:r>
            <a:r>
              <a:rPr lang="lv-LV" sz="1050" dirty="0"/>
              <a:t>x (</a:t>
            </a:r>
            <a:r>
              <a:rPr lang="ru-RU" sz="1050" dirty="0" err="1"/>
              <a:t>Робочі</a:t>
            </a:r>
            <a:r>
              <a:rPr lang="ru-RU" sz="1050" dirty="0"/>
              <a:t> </a:t>
            </a:r>
            <a:r>
              <a:rPr lang="ru-RU" sz="1050" dirty="0" err="1"/>
              <a:t>години</a:t>
            </a:r>
            <a:r>
              <a:rPr lang="ru-RU" sz="1050" dirty="0"/>
              <a:t> на </a:t>
            </a:r>
            <a:r>
              <a:rPr lang="ru-RU" sz="1050" dirty="0" err="1"/>
              <a:t>рік</a:t>
            </a:r>
            <a:r>
              <a:rPr lang="ru-RU" sz="1050" dirty="0"/>
              <a:t>). </a:t>
            </a:r>
            <a:r>
              <a:rPr lang="ru-RU" sz="1050" dirty="0" err="1"/>
              <a:t>Наприклад</a:t>
            </a:r>
            <a:r>
              <a:rPr lang="ru-RU" sz="1050" dirty="0"/>
              <a:t>, для ламп </a:t>
            </a:r>
            <a:r>
              <a:rPr lang="ru-RU" sz="1050" dirty="0" err="1"/>
              <a:t>розжарювання</a:t>
            </a:r>
            <a:r>
              <a:rPr lang="ru-RU" sz="1050" dirty="0"/>
              <a:t>: (900 Вт/1000) х (3600 год) х (0,10 €/кВт*год) = 324,00 €/</a:t>
            </a:r>
            <a:r>
              <a:rPr lang="ru-RU" sz="1050" dirty="0" err="1"/>
              <a:t>рік</a:t>
            </a:r>
            <a:r>
              <a:rPr lang="ru-RU" sz="1050" dirty="0"/>
              <a:t>.</a:t>
            </a:r>
          </a:p>
          <a:p>
            <a:pPr algn="just">
              <a:buFont typeface="Arial" pitchFamily="34" charset="0"/>
              <a:buChar char="•"/>
            </a:pPr>
            <a:r>
              <a:rPr lang="ru-RU" sz="1050" dirty="0" err="1"/>
              <a:t>Загальну</a:t>
            </a:r>
            <a:r>
              <a:rPr lang="ru-RU" sz="1050" dirty="0"/>
              <a:t> </a:t>
            </a:r>
            <a:r>
              <a:rPr lang="ru-RU" sz="1050" dirty="0" err="1"/>
              <a:t>вартість</a:t>
            </a:r>
            <a:r>
              <a:rPr lang="ru-RU" sz="1050" dirty="0"/>
              <a:t> </a:t>
            </a:r>
            <a:r>
              <a:rPr lang="ru-RU" sz="1050" dirty="0" err="1"/>
              <a:t>електроенергії</a:t>
            </a:r>
            <a:r>
              <a:rPr lang="ru-RU" sz="1050" dirty="0"/>
              <a:t> за 21 </a:t>
            </a:r>
            <a:r>
              <a:rPr lang="ru-RU" sz="1050" dirty="0" err="1"/>
              <a:t>рік</a:t>
            </a:r>
            <a:r>
              <a:rPr lang="ru-RU" sz="1050" dirty="0"/>
              <a:t> використання </a:t>
            </a:r>
            <a:r>
              <a:rPr lang="ru-RU" sz="1050" dirty="0" err="1"/>
              <a:t>розраховують</a:t>
            </a:r>
            <a:r>
              <a:rPr lang="ru-RU" sz="1050" dirty="0"/>
              <a:t> так: (</a:t>
            </a:r>
            <a:r>
              <a:rPr lang="ru-RU" sz="1050" dirty="0" err="1"/>
              <a:t>загальна</a:t>
            </a:r>
            <a:r>
              <a:rPr lang="ru-RU" sz="1050" dirty="0"/>
              <a:t> </a:t>
            </a:r>
            <a:r>
              <a:rPr lang="ru-RU" sz="1050" dirty="0" err="1"/>
              <a:t>вартість</a:t>
            </a:r>
            <a:r>
              <a:rPr lang="ru-RU" sz="1050" dirty="0"/>
              <a:t> </a:t>
            </a:r>
            <a:r>
              <a:rPr lang="ru-RU" sz="1050" dirty="0" err="1"/>
              <a:t>електроенергії</a:t>
            </a:r>
            <a:r>
              <a:rPr lang="ru-RU" sz="1050" dirty="0"/>
              <a:t> за </a:t>
            </a:r>
            <a:r>
              <a:rPr lang="ru-RU" sz="1050" dirty="0" err="1"/>
              <a:t>рік</a:t>
            </a:r>
            <a:r>
              <a:rPr lang="ru-RU" sz="1050" dirty="0"/>
              <a:t>) х 21 </a:t>
            </a:r>
            <a:r>
              <a:rPr lang="ru-RU" sz="1050" dirty="0" err="1"/>
              <a:t>рік</a:t>
            </a:r>
            <a:r>
              <a:rPr lang="ru-RU" sz="1050" dirty="0"/>
              <a:t>. </a:t>
            </a:r>
            <a:r>
              <a:rPr lang="ru-RU" sz="1050" dirty="0" err="1"/>
              <a:t>Наприклад</a:t>
            </a:r>
            <a:r>
              <a:rPr lang="ru-RU" sz="1050" dirty="0"/>
              <a:t>, для ламп </a:t>
            </a:r>
            <a:r>
              <a:rPr lang="ru-RU" sz="1050" dirty="0" err="1"/>
              <a:t>розжарювання</a:t>
            </a:r>
            <a:r>
              <a:rPr lang="ru-RU" sz="1050" dirty="0"/>
              <a:t>: 324 €/</a:t>
            </a:r>
            <a:r>
              <a:rPr lang="ru-RU" sz="1050" dirty="0" err="1"/>
              <a:t>рік</a:t>
            </a:r>
            <a:r>
              <a:rPr lang="ru-RU" sz="1050" dirty="0"/>
              <a:t> </a:t>
            </a:r>
            <a:r>
              <a:rPr lang="lv-LV" sz="1050" dirty="0"/>
              <a:t>x 21 </a:t>
            </a:r>
            <a:r>
              <a:rPr lang="ru-RU" sz="1050" dirty="0" err="1"/>
              <a:t>рік</a:t>
            </a:r>
            <a:r>
              <a:rPr lang="ru-RU" sz="1050" dirty="0"/>
              <a:t> = 6804,00 €.</a:t>
            </a:r>
          </a:p>
          <a:p>
            <a:pPr algn="just">
              <a:buFont typeface="Arial" pitchFamily="34" charset="0"/>
              <a:buChar char="•"/>
            </a:pPr>
            <a:r>
              <a:rPr lang="ru-RU" sz="1050" dirty="0" err="1"/>
              <a:t>Загальні</a:t>
            </a:r>
            <a:r>
              <a:rPr lang="ru-RU" sz="1050" dirty="0"/>
              <a:t> </a:t>
            </a:r>
            <a:r>
              <a:rPr lang="ru-RU" sz="1050" dirty="0" err="1"/>
              <a:t>експлуатаційні</a:t>
            </a:r>
            <a:r>
              <a:rPr lang="ru-RU" sz="1050" dirty="0"/>
              <a:t> </a:t>
            </a:r>
            <a:r>
              <a:rPr lang="ru-RU" sz="1050" dirty="0" err="1"/>
              <a:t>витрати</a:t>
            </a:r>
            <a:r>
              <a:rPr lang="ru-RU" sz="1050" dirty="0"/>
              <a:t> за 21 </a:t>
            </a:r>
            <a:r>
              <a:rPr lang="ru-RU" sz="1050" dirty="0" err="1"/>
              <a:t>рік</a:t>
            </a:r>
            <a:r>
              <a:rPr lang="ru-RU" sz="1050" dirty="0"/>
              <a:t> використання </a:t>
            </a:r>
            <a:r>
              <a:rPr lang="ru-RU" sz="1050" dirty="0" err="1"/>
              <a:t>розраховують</a:t>
            </a:r>
            <a:r>
              <a:rPr lang="ru-RU" sz="1050" dirty="0"/>
              <a:t> так: (</a:t>
            </a:r>
            <a:r>
              <a:rPr lang="ru-RU" sz="1050" dirty="0" err="1"/>
              <a:t>загальна</a:t>
            </a:r>
            <a:r>
              <a:rPr lang="ru-RU" sz="1050" dirty="0"/>
              <a:t> </a:t>
            </a:r>
            <a:r>
              <a:rPr lang="ru-RU" sz="1050" dirty="0" err="1"/>
              <a:t>ціна</a:t>
            </a:r>
            <a:r>
              <a:rPr lang="ru-RU" sz="1050" dirty="0"/>
              <a:t> </a:t>
            </a:r>
            <a:r>
              <a:rPr lang="ru-RU" sz="1050" dirty="0" err="1"/>
              <a:t>придбання</a:t>
            </a:r>
            <a:r>
              <a:rPr lang="ru-RU" sz="1050" dirty="0"/>
              <a:t> ламп протягом 21 року використання) + (</a:t>
            </a:r>
            <a:r>
              <a:rPr lang="ru-RU" sz="1050" dirty="0" err="1"/>
              <a:t>загальна</a:t>
            </a:r>
            <a:r>
              <a:rPr lang="ru-RU" sz="1050" dirty="0"/>
              <a:t> </a:t>
            </a:r>
            <a:r>
              <a:rPr lang="ru-RU" sz="1050" dirty="0" err="1"/>
              <a:t>вартість</a:t>
            </a:r>
            <a:r>
              <a:rPr lang="ru-RU" sz="1050" dirty="0"/>
              <a:t> </a:t>
            </a:r>
            <a:r>
              <a:rPr lang="ru-RU" sz="1050" dirty="0" err="1"/>
              <a:t>електроенергії</a:t>
            </a:r>
            <a:r>
              <a:rPr lang="ru-RU" sz="1050" dirty="0"/>
              <a:t>, </a:t>
            </a:r>
            <a:r>
              <a:rPr lang="ru-RU" sz="1050" dirty="0" err="1"/>
              <a:t>що</a:t>
            </a:r>
            <a:r>
              <a:rPr lang="ru-RU" sz="1050" dirty="0"/>
              <a:t> </a:t>
            </a:r>
            <a:r>
              <a:rPr lang="ru-RU" sz="1050" dirty="0" err="1"/>
              <a:t>використовують</a:t>
            </a:r>
            <a:r>
              <a:rPr lang="ru-RU" sz="1050" dirty="0"/>
              <a:t> протягом 21 року). </a:t>
            </a:r>
            <a:r>
              <a:rPr lang="ru-RU" sz="1050" dirty="0" err="1"/>
              <a:t>Наприклад</a:t>
            </a:r>
            <a:r>
              <a:rPr lang="ru-RU" sz="1050" dirty="0"/>
              <a:t>, для ламп </a:t>
            </a:r>
            <a:r>
              <a:rPr lang="ru-RU" sz="1050" dirty="0" err="1"/>
              <a:t>розжарювання</a:t>
            </a:r>
            <a:r>
              <a:rPr lang="ru-RU" sz="1050" dirty="0"/>
              <a:t>: 680,40 € + 6704,00 € = 7484,40 €.</a:t>
            </a:r>
            <a:endParaRPr lang="en-GB" sz="1050" u="none" strike="noStrike" dirty="0">
              <a:effectLst/>
            </a:endParaRPr>
          </a:p>
          <a:p>
            <a:pPr algn="just" defTabSz="748527">
              <a:defRPr/>
            </a:pPr>
            <a:endParaRPr lang="en-GB" noProof="0" dirty="0"/>
          </a:p>
        </p:txBody>
      </p:sp>
      <p:sp>
        <p:nvSpPr>
          <p:cNvPr id="4" name="Slide Number Placeholder 3"/>
          <p:cNvSpPr>
            <a:spLocks noGrp="1"/>
          </p:cNvSpPr>
          <p:nvPr>
            <p:ph type="sldNum" sz="quarter" idx="10"/>
          </p:nvPr>
        </p:nvSpPr>
        <p:spPr/>
        <p:txBody>
          <a:bodyPr/>
          <a:lstStyle/>
          <a:p>
            <a:pPr>
              <a:defRPr/>
            </a:pPr>
            <a:fld id="{D2B85848-249A-4A1F-BD97-096076EA879A}" type="slidenum">
              <a:rPr lang="lv-LV" smtClean="0"/>
              <a:pPr>
                <a:defRPr/>
              </a:pPr>
              <a:t>7</a:t>
            </a:fld>
            <a:endParaRPr lang="lv-LV"/>
          </a:p>
        </p:txBody>
      </p:sp>
      <p:sp>
        <p:nvSpPr>
          <p:cNvPr id="5" name="Header Placeholder 4"/>
          <p:cNvSpPr>
            <a:spLocks noGrp="1"/>
          </p:cNvSpPr>
          <p:nvPr>
            <p:ph type="hdr" sz="quarter" idx="11"/>
          </p:nvPr>
        </p:nvSpPr>
        <p:spPr>
          <a:xfrm>
            <a:off x="1" y="2"/>
            <a:ext cx="4344118" cy="491606"/>
          </a:xfrm>
        </p:spPr>
        <p:txBody>
          <a:bodyPr/>
          <a:lstStyle/>
          <a:p>
            <a:pPr>
              <a:defRPr/>
            </a:pPr>
            <a:r>
              <a:rPr lang="en-US"/>
              <a:t>2.2.2. Module - Use Electric Energy Buildings</a:t>
            </a:r>
            <a:endParaRPr lang="lv-LV" dirty="0"/>
          </a:p>
        </p:txBody>
      </p:sp>
    </p:spTree>
    <p:extLst>
      <p:ext uri="{BB962C8B-B14F-4D97-AF65-F5344CB8AC3E}">
        <p14:creationId xmlns:p14="http://schemas.microsoft.com/office/powerpoint/2010/main" val="305604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287" y="4605338"/>
            <a:ext cx="6962775" cy="5552528"/>
          </a:xfrm>
        </p:spPr>
        <p:txBody>
          <a:bodyPr/>
          <a:lstStyle/>
          <a:p>
            <a:pPr algn="just">
              <a:spcBef>
                <a:spcPts val="0"/>
              </a:spcBef>
            </a:pPr>
            <a:r>
              <a:rPr lang="uk-UA" sz="1000" noProof="0" dirty="0"/>
              <a:t>Традиційні лампи розжарювання дуже неефективні й повинні бути замінені. У Європі їх застосування припиняють. Галогенні лампи (як 230 В, так і 12 В), що використовують</a:t>
            </a:r>
            <a:r>
              <a:rPr lang="uk-UA" sz="1000" baseline="0" noProof="0" dirty="0"/>
              <a:t> у</a:t>
            </a:r>
            <a:r>
              <a:rPr lang="uk-UA" sz="1000" noProof="0" dirty="0"/>
              <a:t> світильниках загального призначення, нижньому підсвічуванні й прожекторах, майже такі ж неефективні, як і лампи розжарювання. Компактні люмінесцентні лампи (КЛЛ) заощаджують близько 65</a:t>
            </a:r>
            <a:r>
              <a:rPr lang="uk-UA" sz="1000" dirty="0"/>
              <a:t>–</a:t>
            </a:r>
            <a:r>
              <a:rPr lang="uk-UA" sz="1000" noProof="0" dirty="0"/>
              <a:t>75% електроенергії порівняно з лампами розжарювання і цикл їх використання значно довший (зазвичай від 6 до 12 разів). КЛЛ доступні в різних тонах світла, від холодного до теплого білого. Найбільшим недоліком КЛЛ є час розігріву для досягнення повної яскравості, який складає декілька секунд. Крім того, КЛЛ мають потенційну загрозу для навколишнього середовища, оскільки містять невелику кількість ртуті. Це передбачає особливу обережність у разі розбиття колби, обережне поводження після завершення використання й утилізацію.</a:t>
            </a:r>
          </a:p>
          <a:p>
            <a:pPr algn="just">
              <a:spcBef>
                <a:spcPts val="0"/>
              </a:spcBef>
            </a:pPr>
            <a:r>
              <a:rPr lang="en-GB" sz="1000" dirty="0"/>
              <a:t>LED (</a:t>
            </a:r>
            <a:r>
              <a:rPr lang="uk-UA" sz="1000" noProof="0" dirty="0" err="1"/>
              <a:t>світлодіодне</a:t>
            </a:r>
            <a:r>
              <a:rPr lang="uk-UA" sz="1000" noProof="0" dirty="0"/>
              <a:t> </a:t>
            </a:r>
            <a:r>
              <a:rPr lang="ru-RU" sz="1000" dirty="0" err="1"/>
              <a:t>джерело</a:t>
            </a:r>
            <a:r>
              <a:rPr lang="ru-RU" sz="1000" dirty="0"/>
              <a:t> </a:t>
            </a:r>
            <a:r>
              <a:rPr lang="ru-RU" sz="1000" dirty="0" err="1"/>
              <a:t>світла</a:t>
            </a:r>
            <a:r>
              <a:rPr lang="ru-RU" sz="1000" dirty="0"/>
              <a:t>) </a:t>
            </a:r>
            <a:r>
              <a:rPr lang="uk-UA" sz="1000" noProof="0" dirty="0"/>
              <a:t>заощаджує більше 80% електроенергії порівняно з лампами розжарювання і цикл їх використання триває від 25 до 50 разів довше. Наразі доступні різні кольори, форми й стилі</a:t>
            </a:r>
            <a:r>
              <a:rPr lang="ru-RU" sz="1000" dirty="0"/>
              <a:t>.</a:t>
            </a:r>
          </a:p>
          <a:p>
            <a:pPr algn="just">
              <a:spcBef>
                <a:spcPts val="0"/>
              </a:spcBef>
            </a:pPr>
            <a:r>
              <a:rPr lang="uk-UA" sz="1000" noProof="0" dirty="0"/>
              <a:t>Базове порівняння цих технологій пропонують проводити за результатами визначення, скільки коштуватиме кожен тип лампи для придбання та експлуатації протягом 25 000 годин (приблизно 17 років у чотири години на добу). Кожна вибрана лампа має однакову вихідну потужність, яка є показником загальної кількості видимого світла, що випромінює джерело.</a:t>
            </a:r>
          </a:p>
          <a:p>
            <a:pPr algn="just">
              <a:spcBef>
                <a:spcPts val="0"/>
              </a:spcBef>
              <a:buFont typeface="Arial" pitchFamily="34" charset="0"/>
              <a:buChar char="•"/>
            </a:pPr>
            <a:r>
              <a:rPr lang="uk-UA" sz="1000" noProof="0" dirty="0"/>
              <a:t>Кількість ламп, необхідних для 25 000 годин використання, розраховують так</a:t>
            </a:r>
            <a:r>
              <a:rPr lang="ru-RU" sz="1000" dirty="0"/>
              <a:t>: (25 000)/(</a:t>
            </a:r>
            <a:r>
              <a:rPr lang="ru-RU" sz="1000" dirty="0" err="1"/>
              <a:t>Середня</a:t>
            </a:r>
            <a:r>
              <a:rPr lang="ru-RU" sz="1000" dirty="0"/>
              <a:t> </a:t>
            </a:r>
            <a:r>
              <a:rPr lang="ru-RU" sz="1000" dirty="0" err="1"/>
              <a:t>тривалість</a:t>
            </a:r>
            <a:r>
              <a:rPr lang="ru-RU" sz="1000" dirty="0"/>
              <a:t> життя, а </a:t>
            </a:r>
            <a:r>
              <a:rPr lang="ru-RU" sz="1000" dirty="0" err="1"/>
              <a:t>потім</a:t>
            </a:r>
            <a:r>
              <a:rPr lang="ru-RU" sz="1000" dirty="0"/>
              <a:t> </a:t>
            </a:r>
            <a:r>
              <a:rPr lang="ru-RU" sz="1000" dirty="0" err="1"/>
              <a:t>округлюють</a:t>
            </a:r>
            <a:r>
              <a:rPr lang="ru-RU" sz="1000" dirty="0"/>
              <a:t>). </a:t>
            </a:r>
            <a:r>
              <a:rPr lang="ru-RU" sz="1000" dirty="0" err="1"/>
              <a:t>Наприклад</a:t>
            </a:r>
            <a:r>
              <a:rPr lang="ru-RU" sz="1000" dirty="0"/>
              <a:t>, для КЛЛ: 25 000 год/8 000 годин = 3 </a:t>
            </a:r>
            <a:r>
              <a:rPr lang="ru-RU" sz="1000" dirty="0" err="1"/>
              <a:t>лампи</a:t>
            </a:r>
            <a:r>
              <a:rPr lang="ru-RU" sz="1000" dirty="0"/>
              <a:t>.</a:t>
            </a:r>
          </a:p>
          <a:p>
            <a:pPr algn="just">
              <a:spcBef>
                <a:spcPts val="0"/>
              </a:spcBef>
              <a:buFont typeface="Arial" pitchFamily="34" charset="0"/>
              <a:buChar char="•"/>
            </a:pPr>
            <a:r>
              <a:rPr lang="ru-RU" sz="1000" dirty="0" err="1"/>
              <a:t>Загальна</a:t>
            </a:r>
            <a:r>
              <a:rPr lang="ru-RU" sz="1000" dirty="0"/>
              <a:t> </a:t>
            </a:r>
            <a:r>
              <a:rPr lang="ru-RU" sz="1000" dirty="0" err="1"/>
              <a:t>ціна</a:t>
            </a:r>
            <a:r>
              <a:rPr lang="ru-RU" sz="1000" dirty="0"/>
              <a:t> </a:t>
            </a:r>
            <a:r>
              <a:rPr lang="ru-RU" sz="1000" dirty="0" err="1"/>
              <a:t>купівлі</a:t>
            </a:r>
            <a:r>
              <a:rPr lang="ru-RU" sz="1000" dirty="0"/>
              <a:t> </a:t>
            </a:r>
            <a:r>
              <a:rPr lang="ru-RU" sz="1000" dirty="0" err="1"/>
              <a:t>лампочок</a:t>
            </a:r>
            <a:r>
              <a:rPr lang="ru-RU" sz="1000" dirty="0"/>
              <a:t> для використання </a:t>
            </a:r>
            <a:r>
              <a:rPr lang="ru-RU" sz="1000" dirty="0" err="1"/>
              <a:t>понад</a:t>
            </a:r>
            <a:r>
              <a:rPr lang="ru-RU" sz="1000" dirty="0"/>
              <a:t> 250 00 годин </a:t>
            </a:r>
            <a:r>
              <a:rPr lang="ru-RU" sz="1000" dirty="0" err="1"/>
              <a:t>розраховують</a:t>
            </a:r>
            <a:r>
              <a:rPr lang="ru-RU" sz="1000" dirty="0"/>
              <a:t> так: (</a:t>
            </a:r>
            <a:r>
              <a:rPr lang="ru-RU" sz="1000" dirty="0" err="1"/>
              <a:t>кількість</a:t>
            </a:r>
            <a:r>
              <a:rPr lang="ru-RU" sz="1000" dirty="0"/>
              <a:t> ламп, </a:t>
            </a:r>
            <a:r>
              <a:rPr lang="ru-RU" sz="1000" dirty="0" err="1"/>
              <a:t>необхідних</a:t>
            </a:r>
            <a:r>
              <a:rPr lang="ru-RU" sz="1000" dirty="0"/>
              <a:t> для 25 000 годин використання) </a:t>
            </a:r>
            <a:r>
              <a:rPr lang="en-GB" sz="1000" dirty="0"/>
              <a:t>x (</a:t>
            </a:r>
            <a:r>
              <a:rPr lang="ru-RU" sz="1000" dirty="0" err="1"/>
              <a:t>приблизна</a:t>
            </a:r>
            <a:r>
              <a:rPr lang="ru-RU" sz="1000" dirty="0"/>
              <a:t> </a:t>
            </a:r>
            <a:r>
              <a:rPr lang="ru-RU" sz="1000" dirty="0" err="1"/>
              <a:t>вартість</a:t>
            </a:r>
            <a:r>
              <a:rPr lang="ru-RU" sz="1000" dirty="0"/>
              <a:t> на лампу). </a:t>
            </a:r>
            <a:r>
              <a:rPr lang="ru-RU" sz="1000" dirty="0" err="1"/>
              <a:t>Наприклад</a:t>
            </a:r>
            <a:r>
              <a:rPr lang="ru-RU" sz="1000" dirty="0"/>
              <a:t>, для КЛЛ: 3 </a:t>
            </a:r>
            <a:r>
              <a:rPr lang="ru-RU" sz="1000" dirty="0" err="1"/>
              <a:t>лампи</a:t>
            </a:r>
            <a:r>
              <a:rPr lang="ru-RU" sz="1000" dirty="0"/>
              <a:t>/2,20 € /лампа = 6,60 €.</a:t>
            </a:r>
          </a:p>
          <a:p>
            <a:pPr algn="just">
              <a:spcBef>
                <a:spcPts val="0"/>
              </a:spcBef>
              <a:buFont typeface="Arial" pitchFamily="34" charset="0"/>
              <a:buChar char="•"/>
            </a:pPr>
            <a:r>
              <a:rPr lang="ru-RU" sz="1000" dirty="0" err="1"/>
              <a:t>Загальна</a:t>
            </a:r>
            <a:r>
              <a:rPr lang="ru-RU" sz="1000" dirty="0"/>
              <a:t> </a:t>
            </a:r>
            <a:r>
              <a:rPr lang="ru-RU" sz="1000" dirty="0" err="1"/>
              <a:t>вартість</a:t>
            </a:r>
            <a:r>
              <a:rPr lang="ru-RU" sz="1000" dirty="0"/>
              <a:t> </a:t>
            </a:r>
            <a:r>
              <a:rPr lang="ru-RU" sz="1000" dirty="0" err="1"/>
              <a:t>електроенергії</a:t>
            </a:r>
            <a:r>
              <a:rPr lang="ru-RU" sz="1000" dirty="0"/>
              <a:t>, </a:t>
            </a:r>
            <a:r>
              <a:rPr lang="ru-RU" sz="1000" dirty="0" err="1"/>
              <a:t>що</a:t>
            </a:r>
            <a:r>
              <a:rPr lang="ru-RU" sz="1000" dirty="0"/>
              <a:t> </a:t>
            </a:r>
            <a:r>
              <a:rPr lang="ru-RU" sz="1000" dirty="0" err="1"/>
              <a:t>використовують</a:t>
            </a:r>
            <a:r>
              <a:rPr lang="ru-RU" sz="1000" dirty="0"/>
              <a:t> протягом 25 000 годин, </a:t>
            </a:r>
            <a:r>
              <a:rPr lang="ru-RU" sz="1000" dirty="0" err="1"/>
              <a:t>розраховують</a:t>
            </a:r>
            <a:r>
              <a:rPr lang="ru-RU" sz="1000" dirty="0"/>
              <a:t> так: (25 000) </a:t>
            </a:r>
            <a:r>
              <a:rPr lang="en-GB" sz="1000" dirty="0"/>
              <a:t>x (</a:t>
            </a:r>
            <a:r>
              <a:rPr lang="ru-RU" sz="1000" dirty="0" err="1"/>
              <a:t>Потужність</a:t>
            </a:r>
            <a:r>
              <a:rPr lang="ru-RU" sz="1000" dirty="0"/>
              <a:t> у кВт) </a:t>
            </a:r>
            <a:r>
              <a:rPr lang="en-GB" sz="1000" dirty="0"/>
              <a:t>x (</a:t>
            </a:r>
            <a:r>
              <a:rPr lang="ru-RU" sz="1000" dirty="0"/>
              <a:t>тариф на </a:t>
            </a:r>
            <a:r>
              <a:rPr lang="ru-RU" sz="1000" dirty="0" err="1"/>
              <a:t>електроенергію</a:t>
            </a:r>
            <a:r>
              <a:rPr lang="ru-RU" sz="1000" dirty="0"/>
              <a:t>). </a:t>
            </a:r>
            <a:r>
              <a:rPr lang="ru-RU" sz="1000" dirty="0" err="1"/>
              <a:t>Наприклад</a:t>
            </a:r>
            <a:r>
              <a:rPr lang="ru-RU" sz="1000" dirty="0"/>
              <a:t>, для КЛЛ: 25 000 год </a:t>
            </a:r>
            <a:r>
              <a:rPr lang="en-GB" sz="1000" dirty="0"/>
              <a:t>x (14 </a:t>
            </a:r>
            <a:r>
              <a:rPr lang="ru-RU" sz="1000" dirty="0"/>
              <a:t>Вт/1000) </a:t>
            </a:r>
            <a:r>
              <a:rPr lang="en-GB" sz="1000" dirty="0"/>
              <a:t>x 0,10 €/</a:t>
            </a:r>
            <a:r>
              <a:rPr lang="ru-RU" sz="1000" dirty="0"/>
              <a:t>кВт*год = 35,00 €</a:t>
            </a:r>
          </a:p>
          <a:p>
            <a:pPr algn="just">
              <a:spcBef>
                <a:spcPts val="0"/>
              </a:spcBef>
              <a:buFont typeface="Arial" pitchFamily="34" charset="0"/>
              <a:buChar char="•"/>
            </a:pPr>
            <a:r>
              <a:rPr lang="uk-UA" sz="1000" noProof="0" dirty="0"/>
              <a:t>Загальні експлуатаційні витрати для використання понад 25 000 годин розраховують так: (загальна ціна придбання ламп понад 25 000 годин використання) + (загальна вартість електроенергії, що використовують протягом 25 000 годин). Наприклад, для КЛЛ: </a:t>
            </a:r>
            <a:r>
              <a:rPr lang="ru-RU" sz="1000" dirty="0"/>
              <a:t>6,60 € + 35,00 € = 41,60 €.</a:t>
            </a:r>
          </a:p>
          <a:p>
            <a:pPr algn="just">
              <a:spcBef>
                <a:spcPts val="0"/>
              </a:spcBef>
            </a:pPr>
            <a:r>
              <a:rPr lang="uk-UA" sz="1000" noProof="0" dirty="0"/>
              <a:t>Незважаючи на те, що для світлодіодних </a:t>
            </a:r>
            <a:r>
              <a:rPr lang="ru-RU" sz="1000" dirty="0" err="1"/>
              <a:t>джерел</a:t>
            </a:r>
            <a:r>
              <a:rPr lang="ru-RU" sz="1000" dirty="0"/>
              <a:t> </a:t>
            </a:r>
            <a:r>
              <a:rPr lang="ru-RU" sz="1000" dirty="0" err="1"/>
              <a:t>світла</a:t>
            </a:r>
            <a:r>
              <a:rPr lang="ru-RU" sz="1000" dirty="0"/>
              <a:t> </a:t>
            </a:r>
            <a:r>
              <a:rPr lang="uk-UA" sz="1000" noProof="0" dirty="0"/>
              <a:t> початкові інвестиції вищі, вони компенсацією повертаються протягом тривалого часу.</a:t>
            </a:r>
          </a:p>
          <a:p>
            <a:pPr algn="just">
              <a:spcBef>
                <a:spcPts val="0"/>
              </a:spcBef>
            </a:pPr>
            <a:r>
              <a:rPr lang="uk-UA" sz="1000" noProof="0" dirty="0"/>
              <a:t>Далі пропонуємо поради для власників житла в частині економії електроенергії для освітлення:</a:t>
            </a:r>
          </a:p>
          <a:p>
            <a:pPr algn="just">
              <a:spcBef>
                <a:spcPts val="0"/>
              </a:spcBef>
              <a:buFont typeface="Arial" pitchFamily="34" charset="0"/>
              <a:buChar char="•"/>
            </a:pPr>
            <a:r>
              <a:rPr lang="uk-UA" sz="1000" noProof="0" dirty="0"/>
              <a:t>використовуйте денне світло </a:t>
            </a:r>
            <a:r>
              <a:rPr lang="uk-UA" sz="1000" dirty="0"/>
              <a:t>–</a:t>
            </a:r>
            <a:r>
              <a:rPr lang="uk-UA" sz="1000" noProof="0" dirty="0"/>
              <a:t> це забезпечує найкращу якість світла;</a:t>
            </a:r>
          </a:p>
          <a:p>
            <a:pPr algn="just">
              <a:spcBef>
                <a:spcPts val="0"/>
              </a:spcBef>
              <a:buFont typeface="Arial" pitchFamily="34" charset="0"/>
              <a:buChar char="•"/>
            </a:pPr>
            <a:r>
              <a:rPr lang="uk-UA" sz="1000" noProof="0" dirty="0"/>
              <a:t>якщо у вас все ще є галогенні лампи, не забудьте вимкнути галогенні світлові трансформатори на головному з'єднувачі;</a:t>
            </a:r>
          </a:p>
          <a:p>
            <a:pPr algn="just">
              <a:spcBef>
                <a:spcPts val="0"/>
              </a:spcBef>
              <a:buFont typeface="Arial" pitchFamily="34" charset="0"/>
              <a:buChar char="•"/>
            </a:pPr>
            <a:r>
              <a:rPr lang="uk-UA" sz="1000" noProof="0" dirty="0"/>
              <a:t>замініть свої внутрішні та зовнішні лампи розжарювання на </a:t>
            </a:r>
            <a:r>
              <a:rPr lang="en-GB" sz="1000" dirty="0"/>
              <a:t>LED. </a:t>
            </a:r>
            <a:r>
              <a:rPr lang="uk-UA" sz="1000" noProof="0" dirty="0"/>
              <a:t>Початкові витрати на лампи вищі, але інвестиції від економії електроенергії повертаються в кілька разів, оскільки вони тривають набагато довше</a:t>
            </a:r>
            <a:r>
              <a:rPr lang="ru-RU" sz="1000" dirty="0"/>
              <a:t>.</a:t>
            </a:r>
            <a:endParaRPr lang="lv-LV" sz="1000" dirty="0"/>
          </a:p>
          <a:p>
            <a:pPr algn="just" defTabSz="748527">
              <a:defRPr/>
            </a:pPr>
            <a:endParaRPr lang="en-GB" noProof="0" dirty="0"/>
          </a:p>
        </p:txBody>
      </p:sp>
      <p:sp>
        <p:nvSpPr>
          <p:cNvPr id="4" name="Slide Number Placeholder 3"/>
          <p:cNvSpPr>
            <a:spLocks noGrp="1"/>
          </p:cNvSpPr>
          <p:nvPr>
            <p:ph type="sldNum" sz="quarter" idx="10"/>
          </p:nvPr>
        </p:nvSpPr>
        <p:spPr/>
        <p:txBody>
          <a:bodyPr/>
          <a:lstStyle/>
          <a:p>
            <a:pPr>
              <a:defRPr/>
            </a:pPr>
            <a:fld id="{D2B85848-249A-4A1F-BD97-096076EA879A}" type="slidenum">
              <a:rPr lang="lv-LV" smtClean="0"/>
              <a:pPr>
                <a:defRPr/>
              </a:pPr>
              <a:t>8</a:t>
            </a:fld>
            <a:endParaRPr lang="lv-LV"/>
          </a:p>
        </p:txBody>
      </p:sp>
      <p:sp>
        <p:nvSpPr>
          <p:cNvPr id="5" name="Header Placeholder 4"/>
          <p:cNvSpPr>
            <a:spLocks noGrp="1"/>
          </p:cNvSpPr>
          <p:nvPr>
            <p:ph type="hdr" sz="quarter" idx="11"/>
          </p:nvPr>
        </p:nvSpPr>
        <p:spPr>
          <a:xfrm>
            <a:off x="1" y="1"/>
            <a:ext cx="4416126" cy="512673"/>
          </a:xfrm>
        </p:spPr>
        <p:txBody>
          <a:bodyPr/>
          <a:lstStyle/>
          <a:p>
            <a:pPr>
              <a:defRPr/>
            </a:pPr>
            <a:r>
              <a:rPr lang="en-US"/>
              <a:t>2.2.2. Module - Use Electric Energy Buildings</a:t>
            </a:r>
            <a:endParaRPr lang="lv-LV" dirty="0"/>
          </a:p>
        </p:txBody>
      </p:sp>
    </p:spTree>
    <p:extLst>
      <p:ext uri="{BB962C8B-B14F-4D97-AF65-F5344CB8AC3E}">
        <p14:creationId xmlns:p14="http://schemas.microsoft.com/office/powerpoint/2010/main" val="235419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512763"/>
            <a:ext cx="6821487" cy="3838575"/>
          </a:xfrm>
        </p:spPr>
      </p:sp>
      <p:sp>
        <p:nvSpPr>
          <p:cNvPr id="3" name="Notes Placeholder 2"/>
          <p:cNvSpPr>
            <a:spLocks noGrp="1"/>
          </p:cNvSpPr>
          <p:nvPr>
            <p:ph type="body" idx="1"/>
          </p:nvPr>
        </p:nvSpPr>
        <p:spPr>
          <a:xfrm>
            <a:off x="141287" y="4351248"/>
            <a:ext cx="6821487" cy="5590593"/>
          </a:xfrm>
        </p:spPr>
        <p:txBody>
          <a:bodyPr/>
          <a:lstStyle/>
          <a:p>
            <a:r>
              <a:rPr lang="uk-UA" sz="1100" noProof="0" dirty="0"/>
              <a:t>Холодильні та морозильні камери є одними з основних електричних навантажень, що використовують у домогосподарствах, зокрема тому, що вони здебільшого перебувають у ввімкненому стані протягом усього року. Ретельний підбір та продумане використання є ключовими чинниками для економії електроенергії.</a:t>
            </a:r>
          </a:p>
          <a:p>
            <a:r>
              <a:rPr lang="uk-UA" sz="1100" noProof="0" dirty="0"/>
              <a:t>Старий холодильник може споживати більше 900 кВт*год/рік. Під час заміни на новий сучасний, з високим класом енергоефективності, такий же обсяг споживання може бути зменшено до менше ніж 200 кВт*год/рік.</a:t>
            </a:r>
          </a:p>
          <a:p>
            <a:r>
              <a:rPr lang="uk-UA" sz="1100" noProof="0" dirty="0"/>
              <a:t>Тоді</a:t>
            </a:r>
            <a:r>
              <a:rPr lang="uk-UA" sz="1100" baseline="0" noProof="0" dirty="0"/>
              <a:t> </a:t>
            </a:r>
            <a:r>
              <a:rPr lang="uk-UA" sz="1100" noProof="0" dirty="0"/>
              <a:t>як в житловому секторі </a:t>
            </a:r>
            <a:r>
              <a:rPr lang="uk-UA" sz="1100" noProof="0" dirty="0" err="1"/>
              <a:t>енергоаудитор</a:t>
            </a:r>
            <a:r>
              <a:rPr lang="uk-UA" sz="1100" noProof="0" dirty="0"/>
              <a:t> не вирішить цю проблему, деякі поради можуть бути надані власникам житла й орендарям. Це кілька важливих порад для економії електроенергії за допомогою холодильних і морозильних камер</a:t>
            </a:r>
            <a:r>
              <a:rPr lang="ru-RU" sz="1100" dirty="0"/>
              <a:t>:</a:t>
            </a:r>
          </a:p>
          <a:p>
            <a:pPr>
              <a:buFont typeface="Arial" pitchFamily="34" charset="0"/>
              <a:buChar char="•"/>
            </a:pPr>
            <a:r>
              <a:rPr lang="uk-UA" sz="1100" noProof="0" dirty="0"/>
              <a:t>Підтримуйте температуру холодильника на рівні 3</a:t>
            </a:r>
            <a:r>
              <a:rPr lang="uk-UA" sz="1100" dirty="0"/>
              <a:t>–</a:t>
            </a:r>
            <a:r>
              <a:rPr lang="uk-UA" sz="1100" noProof="0" dirty="0"/>
              <a:t>4,4°C, а морозильника -18°C.</a:t>
            </a:r>
          </a:p>
          <a:p>
            <a:pPr>
              <a:buFont typeface="Arial" pitchFamily="34" charset="0"/>
              <a:buChar char="•"/>
            </a:pPr>
            <a:r>
              <a:rPr lang="uk-UA" sz="1100" noProof="0" dirty="0"/>
              <a:t>Розташовуйте холодильник подалі від печі, посудомийної машини, прямих сонячних променів або інших джерел тепла.</a:t>
            </a:r>
          </a:p>
          <a:p>
            <a:pPr>
              <a:buFont typeface="Arial" pitchFamily="34" charset="0"/>
              <a:buChar char="•"/>
            </a:pPr>
            <a:r>
              <a:rPr lang="uk-UA" sz="1100" noProof="0" dirty="0"/>
              <a:t>Залиште достатньо місця над і позаду (&gt;10 см). Так забезпечують потік повітря.</a:t>
            </a:r>
          </a:p>
          <a:p>
            <a:pPr>
              <a:buFont typeface="Arial" pitchFamily="34" charset="0"/>
              <a:buChar char="•"/>
            </a:pPr>
            <a:r>
              <a:rPr lang="uk-UA" sz="1100" noProof="0" dirty="0"/>
              <a:t>Тримайте холодильник наповненим, але не дуже близько до місця, де двері можуть не закритися або це може перешкоджати </a:t>
            </a:r>
            <a:r>
              <a:rPr lang="uk-UA" sz="1100" noProof="0" dirty="0" err="1"/>
              <a:t>циркулюванню</a:t>
            </a:r>
            <a:r>
              <a:rPr lang="uk-UA" sz="1100" noProof="0" dirty="0"/>
              <a:t> повітря.</a:t>
            </a:r>
          </a:p>
          <a:p>
            <a:pPr>
              <a:buFont typeface="Arial" pitchFamily="34" charset="0"/>
              <a:buChar char="•"/>
            </a:pPr>
            <a:r>
              <a:rPr lang="uk-UA" sz="1100" noProof="0" dirty="0"/>
              <a:t>Не кладіть незакриті рідини в холодильник. Конденсація парів рідин додає робочого навантаження компресору і збільшує споживання електроенергії.</a:t>
            </a:r>
          </a:p>
          <a:p>
            <a:pPr>
              <a:buFont typeface="Arial" pitchFamily="34" charset="0"/>
              <a:buChar char="•"/>
            </a:pPr>
            <a:r>
              <a:rPr lang="uk-UA" sz="1100" noProof="0" dirty="0"/>
              <a:t>Дайте гарячій їжі охолонути перш ніж поставити її в холодильник.</a:t>
            </a:r>
          </a:p>
          <a:p>
            <a:pPr>
              <a:buFont typeface="Arial" pitchFamily="34" charset="0"/>
              <a:buChar char="•"/>
            </a:pPr>
            <a:r>
              <a:rPr lang="uk-UA" sz="1100" noProof="0" dirty="0"/>
              <a:t>Не відчиняйте дверцята частіше, ніж потрібно, і не залишайте двері відчиненими.</a:t>
            </a:r>
          </a:p>
          <a:p>
            <a:pPr>
              <a:buFont typeface="Arial" pitchFamily="34" charset="0"/>
              <a:buChar char="•"/>
            </a:pPr>
            <a:r>
              <a:rPr lang="uk-UA" sz="1100" noProof="0" dirty="0"/>
              <a:t>Розморожуйте їжу, взяту з морозильної камери, у холодильнику, щоб збільшити економію енергії.</a:t>
            </a:r>
          </a:p>
          <a:p>
            <a:pPr>
              <a:buFont typeface="Arial" pitchFamily="34" charset="0"/>
              <a:buChar char="•"/>
            </a:pPr>
            <a:r>
              <a:rPr lang="uk-UA" sz="1100" noProof="0" dirty="0"/>
              <a:t>Підтримуйте решітку на задній стінці холодильника чистими від пилу, щоб забезпечити ефективний обмін повітря. Брудні решітки можуть спричинити додаткові витрати до 25% електроенергії.</a:t>
            </a:r>
          </a:p>
          <a:p>
            <a:pPr>
              <a:buFont typeface="Arial" pitchFamily="34" charset="0"/>
              <a:buChar char="•"/>
            </a:pPr>
            <a:r>
              <a:rPr lang="uk-UA" sz="1100" noProof="0" dirty="0"/>
              <a:t>Переконайтеся, що замки й ущільнення дверей чисті та щільно прилягають.</a:t>
            </a:r>
          </a:p>
          <a:p>
            <a:r>
              <a:rPr lang="uk-UA" sz="1100" noProof="0" dirty="0"/>
              <a:t>Під час планування заміни старого холодильника, гарною інвестицією є холодильники й морозильні камер класу</a:t>
            </a:r>
            <a:r>
              <a:rPr lang="ru-RU" sz="1100" dirty="0"/>
              <a:t> A++ </a:t>
            </a:r>
            <a:r>
              <a:rPr lang="uk-UA" sz="1100" noProof="0" dirty="0"/>
              <a:t>або</a:t>
            </a:r>
            <a:r>
              <a:rPr lang="ru-RU" sz="1100" dirty="0"/>
              <a:t> A+++; </a:t>
            </a:r>
            <a:r>
              <a:rPr lang="uk-UA" sz="1100" noProof="0" dirty="0"/>
              <a:t>додаткові витрати на них швидко окупляться завдяки енергії, яку вони заощаджують. Додаткову інформацію про маркування можна отримати на </a:t>
            </a:r>
            <a:r>
              <a:rPr lang="uk-UA" sz="1100" noProof="0" dirty="0" err="1"/>
              <a:t>веб-сторінці</a:t>
            </a:r>
            <a:r>
              <a:rPr lang="ru-RU" sz="1100" baseline="0" noProof="0" dirty="0"/>
              <a:t> </a:t>
            </a:r>
            <a:r>
              <a:rPr lang="lv-LV" sz="1100" dirty="0"/>
              <a:t>https://eur-lex.europa.eu/legal-content/EN/ALL/?uri=CELEX:32010R1060</a:t>
            </a:r>
          </a:p>
          <a:p>
            <a:pPr marL="0" indent="0">
              <a:buFont typeface="Arial" panose="020B0604020202020204" pitchFamily="34" charset="0"/>
              <a:buNone/>
            </a:pPr>
            <a:endParaRPr lang="en-GB" dirty="0"/>
          </a:p>
        </p:txBody>
      </p:sp>
      <p:sp>
        <p:nvSpPr>
          <p:cNvPr id="4" name="Header Placeholder 3"/>
          <p:cNvSpPr>
            <a:spLocks noGrp="1"/>
          </p:cNvSpPr>
          <p:nvPr>
            <p:ph type="hdr" sz="quarter" idx="10"/>
          </p:nvPr>
        </p:nvSpPr>
        <p:spPr>
          <a:xfrm>
            <a:off x="1" y="1"/>
            <a:ext cx="4272110" cy="436785"/>
          </a:xfrm>
        </p:spPr>
        <p:txBody>
          <a:bodyPr/>
          <a:lstStyle/>
          <a:p>
            <a:pPr>
              <a:defRPr/>
            </a:pPr>
            <a:r>
              <a:rPr lang="en-US"/>
              <a:t>2.2.2. Module - Use Electric Energy Buildings</a:t>
            </a:r>
            <a:endParaRPr lang="lv-LV" dirty="0"/>
          </a:p>
        </p:txBody>
      </p:sp>
      <p:sp>
        <p:nvSpPr>
          <p:cNvPr id="5" name="Slide Number Placeholder 4"/>
          <p:cNvSpPr>
            <a:spLocks noGrp="1"/>
          </p:cNvSpPr>
          <p:nvPr>
            <p:ph type="sldNum" sz="quarter" idx="11"/>
          </p:nvPr>
        </p:nvSpPr>
        <p:spPr/>
        <p:txBody>
          <a:bodyPr/>
          <a:lstStyle/>
          <a:p>
            <a:pPr>
              <a:defRPr/>
            </a:pPr>
            <a:fld id="{D2B85848-249A-4A1F-BD97-096076EA879A}" type="slidenum">
              <a:rPr lang="lv-LV" smtClean="0"/>
              <a:pPr>
                <a:defRPr/>
              </a:pPr>
              <a:t>9</a:t>
            </a:fld>
            <a:endParaRPr lang="lv-LV"/>
          </a:p>
        </p:txBody>
      </p:sp>
    </p:spTree>
    <p:extLst>
      <p:ext uri="{BB962C8B-B14F-4D97-AF65-F5344CB8AC3E}">
        <p14:creationId xmlns:p14="http://schemas.microsoft.com/office/powerpoint/2010/main" val="32443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36" name="Rectangle 16"/>
          <p:cNvSpPr>
            <a:spLocks noGrp="1" noChangeArrowheads="1"/>
          </p:cNvSpPr>
          <p:nvPr>
            <p:ph type="ctrTitle"/>
          </p:nvPr>
        </p:nvSpPr>
        <p:spPr>
          <a:xfrm>
            <a:off x="3962400" y="1828800"/>
            <a:ext cx="7797800" cy="2209800"/>
          </a:xfrm>
        </p:spPr>
        <p:txBody>
          <a:bodyPr/>
          <a:lstStyle>
            <a:lvl1pPr>
              <a:defRPr sz="3600">
                <a:solidFill>
                  <a:srgbClr val="FFFFFF"/>
                </a:solidFill>
              </a:defRPr>
            </a:lvl1pPr>
          </a:lstStyle>
          <a:p>
            <a:r>
              <a:rPr lang="en-US"/>
              <a:t>Click to edit Master title style</a:t>
            </a:r>
            <a:endParaRPr lang="lv-LV"/>
          </a:p>
        </p:txBody>
      </p:sp>
      <p:sp>
        <p:nvSpPr>
          <p:cNvPr id="5137" name="Rectangle 17"/>
          <p:cNvSpPr>
            <a:spLocks noGrp="1" noChangeArrowheads="1"/>
          </p:cNvSpPr>
          <p:nvPr>
            <p:ph type="subTitle" idx="1"/>
          </p:nvPr>
        </p:nvSpPr>
        <p:spPr>
          <a:xfrm>
            <a:off x="3962402" y="4581528"/>
            <a:ext cx="7702551" cy="1655763"/>
          </a:xfrm>
        </p:spPr>
        <p:txBody>
          <a:bodyPr/>
          <a:lstStyle>
            <a:lvl1pPr marL="0" indent="0" algn="r">
              <a:buFont typeface="Wingdings" pitchFamily="2" charset="2"/>
              <a:buNone/>
              <a:defRPr sz="2400"/>
            </a:lvl1pPr>
          </a:lstStyle>
          <a:p>
            <a:r>
              <a:rPr lang="en-US"/>
              <a:t>Click to edit Master subtitle style</a:t>
            </a:r>
            <a:endParaRPr lang="lv-LV"/>
          </a:p>
        </p:txBody>
      </p:sp>
      <p:sp>
        <p:nvSpPr>
          <p:cNvPr id="19" name="Rectangle 13"/>
          <p:cNvSpPr>
            <a:spLocks noGrp="1" noChangeArrowheads="1"/>
          </p:cNvSpPr>
          <p:nvPr>
            <p:ph type="dt" sz="half" idx="10"/>
          </p:nvPr>
        </p:nvSpPr>
        <p:spPr bwMode="auto">
          <a:xfrm>
            <a:off x="609600" y="6248400"/>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lv-LV"/>
          </a:p>
        </p:txBody>
      </p:sp>
      <p:sp>
        <p:nvSpPr>
          <p:cNvPr id="20" name="Rectangle 14"/>
          <p:cNvSpPr>
            <a:spLocks noGrp="1" noChangeArrowheads="1"/>
          </p:cNvSpPr>
          <p:nvPr>
            <p:ph type="ftr" sz="quarter" idx="11"/>
          </p:nvPr>
        </p:nvSpPr>
        <p:spPr>
          <a:xfrm>
            <a:off x="4165600" y="6248400"/>
            <a:ext cx="3860800" cy="457200"/>
          </a:xfrm>
          <a:prstGeom prst="rect">
            <a:avLst/>
          </a:prstGeom>
        </p:spPr>
        <p:txBody>
          <a:bodyPr/>
          <a:lstStyle>
            <a:lvl1pPr>
              <a:defRPr sz="1200" smtClean="0">
                <a:solidFill>
                  <a:schemeClr val="tx1"/>
                </a:solidFill>
              </a:defRPr>
            </a:lvl1pPr>
          </a:lstStyle>
          <a:p>
            <a:pPr>
              <a:defRPr/>
            </a:pPr>
            <a:endParaRPr lang="lv-LV"/>
          </a:p>
        </p:txBody>
      </p:sp>
      <p:sp>
        <p:nvSpPr>
          <p:cNvPr id="21" name="Rectangle 15"/>
          <p:cNvSpPr>
            <a:spLocks noGrp="1" noChangeArrowheads="1"/>
          </p:cNvSpPr>
          <p:nvPr>
            <p:ph type="sldNum" sz="quarter" idx="12"/>
          </p:nvPr>
        </p:nvSpPr>
        <p:spPr>
          <a:xfrm>
            <a:off x="8737600" y="6248400"/>
            <a:ext cx="2844800" cy="457200"/>
          </a:xfrm>
          <a:prstGeom prst="rect">
            <a:avLst/>
          </a:prstGeom>
        </p:spPr>
        <p:txBody>
          <a:bodyPr/>
          <a:lstStyle>
            <a:lvl1pPr>
              <a:defRPr sz="1200" smtClean="0"/>
            </a:lvl1pPr>
          </a:lstStyle>
          <a:p>
            <a:pPr>
              <a:defRPr/>
            </a:pPr>
            <a:fld id="{C50236D9-109E-4C82-A40A-BD74E331FB7C}" type="slidenum">
              <a:rPr lang="lv-LV"/>
              <a:pPr>
                <a:defRPr/>
              </a:pPr>
              <a:t>‹#›</a:t>
            </a:fld>
            <a:endParaRPr lang="lv-LV"/>
          </a:p>
        </p:txBody>
      </p:sp>
    </p:spTree>
    <p:extLst>
      <p:ext uri="{BB962C8B-B14F-4D97-AF65-F5344CB8AC3E}">
        <p14:creationId xmlns:p14="http://schemas.microsoft.com/office/powerpoint/2010/main" val="398870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249083"/>
            <a:ext cx="10033115" cy="737494"/>
          </a:xfrm>
        </p:spPr>
        <p:txBody>
          <a:bodyPr/>
          <a:lstStyle>
            <a:lvl1pPr algn="l">
              <a:defRPr lang="lv-LV" sz="2800" b="1" dirty="0">
                <a:solidFill>
                  <a:srgbClr val="6E6452"/>
                </a:solidFill>
                <a:latin typeface="+mj-lt"/>
                <a:ea typeface="+mj-ea"/>
                <a:cs typeface="+mj-cs"/>
              </a:defRPr>
            </a:lvl1pPr>
          </a:lstStyle>
          <a:p>
            <a:r>
              <a:rPr lang="en-US" dirty="0"/>
              <a:t>CLICK TO EDIT MASTER TITLE STYLE</a:t>
            </a:r>
            <a:endParaRPr lang="lv-LV" dirty="0"/>
          </a:p>
        </p:txBody>
      </p:sp>
      <p:sp>
        <p:nvSpPr>
          <p:cNvPr id="3" name="Content Placeholder 2"/>
          <p:cNvSpPr>
            <a:spLocks noGrp="1"/>
          </p:cNvSpPr>
          <p:nvPr>
            <p:ph idx="1"/>
          </p:nvPr>
        </p:nvSpPr>
        <p:spPr>
          <a:xfrm>
            <a:off x="609600" y="1340768"/>
            <a:ext cx="9950896" cy="4825085"/>
          </a:xfrm>
        </p:spPr>
        <p:txBody>
          <a:bodyPr/>
          <a:lstStyle>
            <a:lvl1pPr>
              <a:buClr>
                <a:schemeClr val="bg1">
                  <a:lumMod val="65000"/>
                </a:schemeClr>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pic>
        <p:nvPicPr>
          <p:cNvPr id="7" name="Grafik 8"/>
          <p:cNvPicPr>
            <a:picLocks noChangeAspect="1"/>
          </p:cNvPicPr>
          <p:nvPr userDrawn="1"/>
        </p:nvPicPr>
        <p:blipFill>
          <a:blip r:embed="rId2" cstate="print"/>
          <a:srcRect/>
          <a:stretch>
            <a:fillRect/>
          </a:stretch>
        </p:blipFill>
        <p:spPr bwMode="auto">
          <a:xfrm>
            <a:off x="0" y="5851525"/>
            <a:ext cx="12192000" cy="738188"/>
          </a:xfrm>
          <a:prstGeom prst="rect">
            <a:avLst/>
          </a:prstGeom>
          <a:noFill/>
          <a:ln w="9525">
            <a:noFill/>
            <a:miter lim="800000"/>
            <a:headEnd/>
            <a:tailEnd/>
          </a:ln>
        </p:spPr>
      </p:pic>
      <p:sp>
        <p:nvSpPr>
          <p:cNvPr id="8" name="Text Box 19"/>
          <p:cNvSpPr txBox="1">
            <a:spLocks noChangeArrowheads="1"/>
          </p:cNvSpPr>
          <p:nvPr userDrawn="1"/>
        </p:nvSpPr>
        <p:spPr bwMode="auto">
          <a:xfrm>
            <a:off x="10271583" y="6581002"/>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noProof="0" dirty="0">
                <a:solidFill>
                  <a:srgbClr val="6E6452"/>
                </a:solidFill>
                <a:latin typeface="Arial Narrow" pitchFamily="34" charset="0"/>
              </a:rPr>
              <a:t>Page </a:t>
            </a:r>
            <a:fld id="{327115CA-E6A4-425F-BB4F-A64D48743A27}" type="slidenum">
              <a:rPr lang="de-DE" sz="1000" b="0" noProof="0">
                <a:solidFill>
                  <a:srgbClr val="6E6452"/>
                </a:solidFill>
                <a:latin typeface="Arial Narrow" pitchFamily="34" charset="0"/>
              </a:rPr>
              <a:pPr/>
              <a:t>‹#›</a:t>
            </a:fld>
            <a:endParaRPr lang="de-DE" sz="1000" b="0" noProof="0" dirty="0">
              <a:solidFill>
                <a:srgbClr val="6E6452"/>
              </a:solidFill>
              <a:latin typeface="Arial Narrow" pitchFamily="34" charset="0"/>
            </a:endParaRPr>
          </a:p>
        </p:txBody>
      </p:sp>
      <p:sp>
        <p:nvSpPr>
          <p:cNvPr id="9" name="Rectangle 25"/>
          <p:cNvSpPr>
            <a:spLocks noGrp="1" noChangeArrowheads="1"/>
          </p:cNvSpPr>
          <p:nvPr>
            <p:ph type="ftr" sz="quarter" idx="3"/>
          </p:nvPr>
        </p:nvSpPr>
        <p:spPr bwMode="auto">
          <a:xfrm>
            <a:off x="3817035" y="6581002"/>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a:t>FMB </a:t>
            </a:r>
            <a:r>
              <a:rPr lang="ru-RU" dirty="0"/>
              <a:t>в </a:t>
            </a:r>
            <a:r>
              <a:rPr lang="de-DE" dirty="0"/>
              <a:t>GIZ</a:t>
            </a:r>
          </a:p>
        </p:txBody>
      </p:sp>
    </p:spTree>
    <p:extLst>
      <p:ext uri="{BB962C8B-B14F-4D97-AF65-F5344CB8AC3E}">
        <p14:creationId xmlns:p14="http://schemas.microsoft.com/office/powerpoint/2010/main" val="263899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6" name="Grafik 10"/>
          <p:cNvPicPr>
            <a:picLocks noChangeAspect="1"/>
          </p:cNvPicPr>
          <p:nvPr userDrawn="1"/>
        </p:nvPicPr>
        <p:blipFill>
          <a:blip r:embed="rId2" cstate="print"/>
          <a:srcRect/>
          <a:stretch>
            <a:fillRect/>
          </a:stretch>
        </p:blipFill>
        <p:spPr bwMode="auto">
          <a:xfrm>
            <a:off x="0" y="0"/>
            <a:ext cx="12192000" cy="1119188"/>
          </a:xfrm>
          <a:prstGeom prst="rect">
            <a:avLst/>
          </a:prstGeom>
          <a:noFill/>
          <a:ln w="9525">
            <a:noFill/>
            <a:miter lim="800000"/>
            <a:headEnd/>
            <a:tailEnd/>
          </a:ln>
        </p:spPr>
      </p:pic>
      <p:pic>
        <p:nvPicPr>
          <p:cNvPr id="7" name="Grafik 7"/>
          <p:cNvPicPr>
            <a:picLocks noChangeAspect="1"/>
          </p:cNvPicPr>
          <p:nvPr userDrawn="1"/>
        </p:nvPicPr>
        <p:blipFill>
          <a:blip r:embed="rId3" cstate="print"/>
          <a:srcRect/>
          <a:stretch>
            <a:fillRect/>
          </a:stretch>
        </p:blipFill>
        <p:spPr bwMode="auto">
          <a:xfrm>
            <a:off x="8739703" y="350040"/>
            <a:ext cx="2808816" cy="877888"/>
          </a:xfrm>
          <a:prstGeom prst="rect">
            <a:avLst/>
          </a:prstGeom>
          <a:noFill/>
          <a:ln w="9525">
            <a:noFill/>
            <a:miter lim="800000"/>
            <a:headEnd/>
            <a:tailEnd/>
          </a:ln>
        </p:spPr>
      </p:pic>
      <p:sp>
        <p:nvSpPr>
          <p:cNvPr id="8" name="Rectangle 16"/>
          <p:cNvSpPr>
            <a:spLocks noGrp="1" noChangeArrowheads="1"/>
          </p:cNvSpPr>
          <p:nvPr>
            <p:ph type="subTitle" sz="quarter" idx="1" hasCustomPrompt="1"/>
          </p:nvPr>
        </p:nvSpPr>
        <p:spPr>
          <a:xfrm>
            <a:off x="1387200" y="3239022"/>
            <a:ext cx="9379200" cy="1752600"/>
          </a:xfrm>
        </p:spPr>
        <p:txBody>
          <a:bodyPr/>
          <a:lstStyle>
            <a:lvl1pPr marL="0" indent="0" algn="ctr">
              <a:buFont typeface="Wingdings" pitchFamily="2" charset="2"/>
              <a:buNone/>
              <a:defRPr sz="2800" baseline="0"/>
            </a:lvl1pPr>
          </a:lstStyle>
          <a:p>
            <a:r>
              <a:rPr lang="de-DE" dirty="0"/>
              <a:t>Untertitel durch Klicken hinzufügen</a:t>
            </a:r>
          </a:p>
        </p:txBody>
      </p:sp>
      <p:sp>
        <p:nvSpPr>
          <p:cNvPr id="9" name="Rectangle 15"/>
          <p:cNvSpPr>
            <a:spLocks noGrp="1" noChangeArrowheads="1"/>
          </p:cNvSpPr>
          <p:nvPr>
            <p:ph type="ctrTitle" sz="quarter" hasCustomPrompt="1"/>
          </p:nvPr>
        </p:nvSpPr>
        <p:spPr>
          <a:xfrm>
            <a:off x="1387200" y="1993726"/>
            <a:ext cx="9379200" cy="1143000"/>
          </a:xfrm>
        </p:spPr>
        <p:txBody>
          <a:bodyPr anchor="ctr"/>
          <a:lstStyle>
            <a:lvl1pPr algn="ctr">
              <a:defRPr sz="3600"/>
            </a:lvl1pPr>
          </a:lstStyle>
          <a:p>
            <a:r>
              <a:rPr lang="de-DE" dirty="0"/>
              <a:t>Titel durch Klicken hinzufügen</a:t>
            </a:r>
          </a:p>
        </p:txBody>
      </p:sp>
      <p:sp>
        <p:nvSpPr>
          <p:cNvPr id="10" name="Rechteck 9"/>
          <p:cNvSpPr/>
          <p:nvPr userDrawn="1"/>
        </p:nvSpPr>
        <p:spPr bwMode="auto">
          <a:xfrm>
            <a:off x="10295468" y="6604000"/>
            <a:ext cx="1896533"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Tree>
    <p:extLst>
      <p:ext uri="{BB962C8B-B14F-4D97-AF65-F5344CB8AC3E}">
        <p14:creationId xmlns:p14="http://schemas.microsoft.com/office/powerpoint/2010/main" val="255743081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14"/>
          <p:cNvSpPr>
            <a:spLocks noGrp="1" noChangeArrowheads="1"/>
          </p:cNvSpPr>
          <p:nvPr>
            <p:ph type="title"/>
          </p:nvPr>
        </p:nvSpPr>
        <p:spPr bwMode="auto">
          <a:xfrm>
            <a:off x="609600" y="342377"/>
            <a:ext cx="9950897" cy="56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dirty="0"/>
              <a:t>Click to edit Master title style</a:t>
            </a:r>
            <a:endParaRPr lang="lv-LV" altLang="lv-LV" dirty="0"/>
          </a:p>
        </p:txBody>
      </p:sp>
      <p:sp>
        <p:nvSpPr>
          <p:cNvPr id="1032" name="Rectangle 21"/>
          <p:cNvSpPr>
            <a:spLocks noGrp="1" noChangeArrowheads="1"/>
          </p:cNvSpPr>
          <p:nvPr>
            <p:ph type="body" idx="1"/>
          </p:nvPr>
        </p:nvSpPr>
        <p:spPr bwMode="auto">
          <a:xfrm>
            <a:off x="609600" y="1340768"/>
            <a:ext cx="9950896" cy="482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dirty="0"/>
              <a:t>Click to edit Master text styles</a:t>
            </a:r>
          </a:p>
          <a:p>
            <a:pPr lvl="1"/>
            <a:r>
              <a:rPr lang="en-US" altLang="lv-LV" dirty="0"/>
              <a:t>Second level</a:t>
            </a:r>
          </a:p>
          <a:p>
            <a:pPr lvl="2"/>
            <a:r>
              <a:rPr lang="en-US" altLang="lv-LV" dirty="0"/>
              <a:t>Third level</a:t>
            </a:r>
          </a:p>
          <a:p>
            <a:pPr lvl="3"/>
            <a:r>
              <a:rPr lang="en-US" altLang="lv-LV" dirty="0"/>
              <a:t>Fourth level</a:t>
            </a:r>
          </a:p>
          <a:p>
            <a:pPr lvl="4"/>
            <a:r>
              <a:rPr lang="en-US" altLang="lv-LV" dirty="0"/>
              <a:t>Fifth level</a:t>
            </a:r>
            <a:endParaRPr lang="lv-LV" altLang="lv-LV" dirty="0"/>
          </a:p>
        </p:txBody>
      </p:sp>
      <p:pic>
        <p:nvPicPr>
          <p:cNvPr id="7" name="Grafik 7"/>
          <p:cNvPicPr>
            <a:picLocks noChangeAspect="1"/>
          </p:cNvPicPr>
          <p:nvPr userDrawn="1"/>
        </p:nvPicPr>
        <p:blipFill>
          <a:blip r:embed="rId5" cstate="print"/>
          <a:srcRect/>
          <a:stretch>
            <a:fillRect/>
          </a:stretch>
        </p:blipFill>
        <p:spPr bwMode="auto">
          <a:xfrm>
            <a:off x="9264352" y="193673"/>
            <a:ext cx="2808816" cy="877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Lst>
  <p:hf hdr="0" dt="0"/>
  <p:txStyles>
    <p:titleStyle>
      <a:lvl1pPr algn="l" rtl="0" eaLnBrk="1" fontAlgn="base" hangingPunct="1">
        <a:spcBef>
          <a:spcPct val="0"/>
        </a:spcBef>
        <a:spcAft>
          <a:spcPct val="0"/>
        </a:spcAft>
        <a:defRPr lang="lv-LV" altLang="lv-LV" sz="2400" b="0" dirty="0" smtClean="0">
          <a:solidFill>
            <a:srgbClr val="6E6452"/>
          </a:solidFill>
          <a:latin typeface="+mj-lt"/>
          <a:ea typeface="+mj-ea"/>
          <a:cs typeface="+mj-cs"/>
        </a:defRPr>
      </a:lvl1pPr>
      <a:lvl2pPr algn="l" rtl="0" eaLnBrk="1" fontAlgn="base" hangingPunct="1">
        <a:spcBef>
          <a:spcPct val="0"/>
        </a:spcBef>
        <a:spcAft>
          <a:spcPct val="0"/>
        </a:spcAft>
        <a:defRPr sz="3300" b="1">
          <a:solidFill>
            <a:schemeClr val="tx1"/>
          </a:solidFill>
          <a:latin typeface="Arial" charset="0"/>
        </a:defRPr>
      </a:lvl2pPr>
      <a:lvl3pPr algn="l" rtl="0" eaLnBrk="1" fontAlgn="base" hangingPunct="1">
        <a:spcBef>
          <a:spcPct val="0"/>
        </a:spcBef>
        <a:spcAft>
          <a:spcPct val="0"/>
        </a:spcAft>
        <a:defRPr sz="3300" b="1">
          <a:solidFill>
            <a:schemeClr val="tx1"/>
          </a:solidFill>
          <a:latin typeface="Arial" charset="0"/>
        </a:defRPr>
      </a:lvl3pPr>
      <a:lvl4pPr algn="l" rtl="0" eaLnBrk="1" fontAlgn="base" hangingPunct="1">
        <a:spcBef>
          <a:spcPct val="0"/>
        </a:spcBef>
        <a:spcAft>
          <a:spcPct val="0"/>
        </a:spcAft>
        <a:defRPr sz="3300" b="1">
          <a:solidFill>
            <a:schemeClr val="tx1"/>
          </a:solidFill>
          <a:latin typeface="Arial" charset="0"/>
        </a:defRPr>
      </a:lvl4pPr>
      <a:lvl5pPr algn="l" rtl="0" eaLnBrk="1" fontAlgn="base" hangingPunct="1">
        <a:spcBef>
          <a:spcPct val="0"/>
        </a:spcBef>
        <a:spcAft>
          <a:spcPct val="0"/>
        </a:spcAft>
        <a:defRPr sz="3300" b="1">
          <a:solidFill>
            <a:schemeClr val="tx1"/>
          </a:solidFill>
          <a:latin typeface="Arial" charset="0"/>
        </a:defRPr>
      </a:lvl5pPr>
      <a:lvl6pPr marL="457200" algn="l" rtl="0" eaLnBrk="1" fontAlgn="base" hangingPunct="1">
        <a:spcBef>
          <a:spcPct val="0"/>
        </a:spcBef>
        <a:spcAft>
          <a:spcPct val="0"/>
        </a:spcAft>
        <a:defRPr sz="3300" b="1">
          <a:solidFill>
            <a:schemeClr val="tx1"/>
          </a:solidFill>
          <a:latin typeface="Arial" charset="0"/>
        </a:defRPr>
      </a:lvl6pPr>
      <a:lvl7pPr marL="914400" algn="l" rtl="0" eaLnBrk="1" fontAlgn="base" hangingPunct="1">
        <a:spcBef>
          <a:spcPct val="0"/>
        </a:spcBef>
        <a:spcAft>
          <a:spcPct val="0"/>
        </a:spcAft>
        <a:defRPr sz="3300" b="1">
          <a:solidFill>
            <a:schemeClr val="tx1"/>
          </a:solidFill>
          <a:latin typeface="Arial" charset="0"/>
        </a:defRPr>
      </a:lvl7pPr>
      <a:lvl8pPr marL="1371600" algn="l" rtl="0" eaLnBrk="1" fontAlgn="base" hangingPunct="1">
        <a:spcBef>
          <a:spcPct val="0"/>
        </a:spcBef>
        <a:spcAft>
          <a:spcPct val="0"/>
        </a:spcAft>
        <a:defRPr sz="3300" b="1">
          <a:solidFill>
            <a:schemeClr val="tx1"/>
          </a:solidFill>
          <a:latin typeface="Arial" charset="0"/>
        </a:defRPr>
      </a:lvl8pPr>
      <a:lvl9pPr marL="1828800" algn="l" rtl="0" eaLnBrk="1" fontAlgn="base" hangingPunct="1">
        <a:spcBef>
          <a:spcPct val="0"/>
        </a:spcBef>
        <a:spcAft>
          <a:spcPct val="0"/>
        </a:spcAft>
        <a:defRPr sz="3300" b="1">
          <a:solidFill>
            <a:schemeClr val="tx1"/>
          </a:solidFill>
          <a:latin typeface="Arial" charset="0"/>
        </a:defRPr>
      </a:lvl9pPr>
    </p:titleStyle>
    <p:bodyStyle>
      <a:lvl1pPr marL="342900" indent="-342900" algn="l" rtl="0" eaLnBrk="1" fontAlgn="base" hangingPunct="1">
        <a:spcBef>
          <a:spcPct val="20000"/>
        </a:spcBef>
        <a:spcAft>
          <a:spcPct val="0"/>
        </a:spcAft>
        <a:buClr>
          <a:srgbClr val="C00000"/>
        </a:buClr>
        <a:buSzPct val="100000"/>
        <a:buFont typeface="Arial" panose="020B0604020202020204" pitchFamily="34" charset="0"/>
        <a:buChar char="•"/>
        <a:defRPr lang="en-US" altLang="lv-LV" sz="1800" dirty="0" smtClean="0">
          <a:solidFill>
            <a:srgbClr val="6E6452"/>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rgbClr val="6E6452"/>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9.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7" descr="Weltkarte-Layer-NEU.jpg"/>
          <p:cNvPicPr>
            <a:picLocks noChangeAspect="1"/>
          </p:cNvPicPr>
          <p:nvPr/>
        </p:nvPicPr>
        <p:blipFill>
          <a:blip r:embed="rId3" cstate="print"/>
          <a:srcRect/>
          <a:stretch>
            <a:fillRect/>
          </a:stretch>
        </p:blipFill>
        <p:spPr bwMode="auto">
          <a:xfrm>
            <a:off x="1530807" y="1024877"/>
            <a:ext cx="9123345" cy="5417489"/>
          </a:xfrm>
          <a:prstGeom prst="rect">
            <a:avLst/>
          </a:prstGeom>
          <a:noFill/>
          <a:ln w="9525">
            <a:noFill/>
            <a:miter lim="800000"/>
            <a:headEnd/>
            <a:tailEnd/>
          </a:ln>
        </p:spPr>
      </p:pic>
      <p:sp>
        <p:nvSpPr>
          <p:cNvPr id="5" name="Titel 1"/>
          <p:cNvSpPr txBox="1">
            <a:spLocks/>
          </p:cNvSpPr>
          <p:nvPr/>
        </p:nvSpPr>
        <p:spPr>
          <a:xfrm>
            <a:off x="1506295" y="2348880"/>
            <a:ext cx="10685705" cy="2647156"/>
          </a:xfrm>
          <a:prstGeom prst="rect">
            <a:avLst/>
          </a:prstGeom>
          <a:solidFill>
            <a:srgbClr val="C00000">
              <a:alpha val="70000"/>
            </a:srgbClr>
          </a:solidFill>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defRPr/>
            </a:pPr>
            <a:r>
              <a:rPr lang="de-DE" sz="1600" b="1" dirty="0">
                <a:solidFill>
                  <a:srgbClr val="FFFFFF"/>
                </a:solidFill>
                <a:latin typeface="Arial"/>
              </a:rPr>
              <a:t>	</a:t>
            </a:r>
          </a:p>
          <a:p>
            <a:pPr>
              <a:defRPr/>
            </a:pPr>
            <a:r>
              <a:rPr lang="de-DE" sz="1600" b="1" dirty="0">
                <a:solidFill>
                  <a:srgbClr val="FFFFFF"/>
                </a:solidFill>
                <a:latin typeface="Arial"/>
              </a:rPr>
              <a:t>	</a:t>
            </a:r>
            <a:r>
              <a:rPr lang="uk-UA" sz="2800" b="1" dirty="0">
                <a:solidFill>
                  <a:srgbClr val="FFFFFF"/>
                </a:solidFill>
              </a:rPr>
              <a:t> Тренінг для </a:t>
            </a:r>
            <a:r>
              <a:rPr lang="uk-UA" sz="2800" b="1" dirty="0" err="1">
                <a:solidFill>
                  <a:srgbClr val="FFFFFF"/>
                </a:solidFill>
              </a:rPr>
              <a:t>енергоаудиторів</a:t>
            </a:r>
            <a:endParaRPr lang="lv-LV" sz="2800" b="1" dirty="0">
              <a:solidFill>
                <a:srgbClr val="FFFFFF"/>
              </a:solidFill>
              <a:latin typeface="Arial"/>
            </a:endParaRPr>
          </a:p>
          <a:p>
            <a:pPr>
              <a:defRPr/>
            </a:pPr>
            <a:endParaRPr lang="lv-LV" sz="1000" b="1" dirty="0">
              <a:solidFill>
                <a:srgbClr val="FFFFFF"/>
              </a:solidFill>
              <a:latin typeface="Arial"/>
            </a:endParaRPr>
          </a:p>
          <a:p>
            <a:pPr marL="896938">
              <a:lnSpc>
                <a:spcPct val="150000"/>
              </a:lnSpc>
              <a:tabLst>
                <a:tab pos="900113" algn="l"/>
              </a:tabLst>
              <a:defRPr/>
            </a:pPr>
            <a:r>
              <a:rPr lang="uk-UA" sz="1800" b="1" dirty="0">
                <a:solidFill>
                  <a:srgbClr val="FFFFFF"/>
                </a:solidFill>
              </a:rPr>
              <a:t>МОДУЛЬ </a:t>
            </a:r>
            <a:r>
              <a:rPr lang="lv-LV" sz="1800" b="1" dirty="0">
                <a:solidFill>
                  <a:srgbClr val="FFFFFF"/>
                </a:solidFill>
              </a:rPr>
              <a:t>2</a:t>
            </a:r>
            <a:r>
              <a:rPr lang="uk-UA" sz="1800" b="1" dirty="0">
                <a:solidFill>
                  <a:srgbClr val="FFFFFF"/>
                </a:solidFill>
              </a:rPr>
              <a:t>.</a:t>
            </a:r>
            <a:r>
              <a:rPr lang="lv-LV" sz="1800" b="1" dirty="0">
                <a:solidFill>
                  <a:srgbClr val="FFFFFF"/>
                </a:solidFill>
              </a:rPr>
              <a:t> </a:t>
            </a:r>
            <a:r>
              <a:rPr lang="uk-UA" sz="1800" b="1" dirty="0">
                <a:solidFill>
                  <a:srgbClr val="FFFFFF"/>
                </a:solidFill>
              </a:rPr>
              <a:t>Технічні аспекти</a:t>
            </a:r>
            <a:endParaRPr lang="lv-LV" sz="1800" b="1" dirty="0">
              <a:solidFill>
                <a:srgbClr val="FFFFFF"/>
              </a:solidFill>
            </a:endParaRPr>
          </a:p>
          <a:p>
            <a:pPr marL="896938">
              <a:lnSpc>
                <a:spcPct val="150000"/>
              </a:lnSpc>
              <a:tabLst>
                <a:tab pos="900113" algn="l"/>
              </a:tabLst>
              <a:defRPr/>
            </a:pPr>
            <a:r>
              <a:rPr lang="uk-UA" sz="1600" b="1" dirty="0">
                <a:solidFill>
                  <a:srgbClr val="FFFFFF"/>
                </a:solidFill>
              </a:rPr>
              <a:t>Модуль 2</a:t>
            </a:r>
            <a:r>
              <a:rPr lang="en-GB" sz="1600" b="1" dirty="0">
                <a:solidFill>
                  <a:srgbClr val="FFFFFF"/>
                </a:solidFill>
              </a:rPr>
              <a:t>.</a:t>
            </a:r>
            <a:r>
              <a:rPr lang="lv-LV" sz="1600" b="1" dirty="0">
                <a:solidFill>
                  <a:srgbClr val="FFFFFF"/>
                </a:solidFill>
              </a:rPr>
              <a:t>2</a:t>
            </a:r>
            <a:r>
              <a:rPr lang="uk-UA" sz="1600" b="1" dirty="0">
                <a:solidFill>
                  <a:srgbClr val="FFFFFF"/>
                </a:solidFill>
              </a:rPr>
              <a:t>.</a:t>
            </a:r>
            <a:r>
              <a:rPr lang="en-GB" sz="1600" b="1" dirty="0">
                <a:solidFill>
                  <a:srgbClr val="FFFFFF"/>
                </a:solidFill>
              </a:rPr>
              <a:t>  </a:t>
            </a:r>
            <a:r>
              <a:rPr lang="uk-UA" sz="1600" b="1" dirty="0" err="1">
                <a:solidFill>
                  <a:srgbClr val="FFFFFF"/>
                </a:solidFill>
              </a:rPr>
              <a:t>Кондиціонування</a:t>
            </a:r>
            <a:r>
              <a:rPr lang="uk-UA" sz="1600" b="1" dirty="0">
                <a:solidFill>
                  <a:srgbClr val="FFFFFF"/>
                </a:solidFill>
              </a:rPr>
              <a:t> повітря та використання електроенергії/управління ресурсами</a:t>
            </a:r>
            <a:endParaRPr lang="lv-LV" sz="1600" b="1" dirty="0">
              <a:solidFill>
                <a:srgbClr val="FFFFFF"/>
              </a:solidFill>
            </a:endParaRPr>
          </a:p>
          <a:p>
            <a:pPr marL="896938">
              <a:lnSpc>
                <a:spcPct val="150000"/>
              </a:lnSpc>
              <a:tabLst>
                <a:tab pos="900113" algn="l"/>
              </a:tabLst>
              <a:defRPr/>
            </a:pPr>
            <a:r>
              <a:rPr lang="uk-UA" sz="1600" b="1" dirty="0">
                <a:solidFill>
                  <a:srgbClr val="FFFFFF"/>
                </a:solidFill>
              </a:rPr>
              <a:t>Модуль </a:t>
            </a:r>
            <a:r>
              <a:rPr lang="lv-LV" sz="1600" b="1" dirty="0">
                <a:solidFill>
                  <a:srgbClr val="FFFFFF"/>
                </a:solidFill>
              </a:rPr>
              <a:t>2.2.2</a:t>
            </a:r>
            <a:r>
              <a:rPr lang="uk-UA" sz="1600" b="1" dirty="0">
                <a:solidFill>
                  <a:srgbClr val="FFFFFF"/>
                </a:solidFill>
              </a:rPr>
              <a:t>.</a:t>
            </a:r>
            <a:r>
              <a:rPr lang="lv-LV" sz="1600" b="1" dirty="0">
                <a:solidFill>
                  <a:srgbClr val="FFFFFF"/>
                </a:solidFill>
              </a:rPr>
              <a:t> </a:t>
            </a:r>
            <a:r>
              <a:rPr lang="uk-UA" sz="1600" b="1" dirty="0">
                <a:solidFill>
                  <a:srgbClr val="FFFFFF"/>
                </a:solidFill>
              </a:rPr>
              <a:t>Використання електроенергії в будівлях</a:t>
            </a:r>
            <a:endParaRPr lang="lv-LV" sz="1600" b="1" dirty="0">
              <a:solidFill>
                <a:srgbClr val="FFFFFF"/>
              </a:solidFill>
            </a:endParaRPr>
          </a:p>
          <a:p>
            <a:pPr marL="896938">
              <a:lnSpc>
                <a:spcPct val="150000"/>
              </a:lnSpc>
              <a:tabLst>
                <a:tab pos="900113" algn="l"/>
              </a:tabLst>
              <a:defRPr/>
            </a:pPr>
            <a:endParaRPr lang="lv-LV" sz="1600" b="1" dirty="0">
              <a:solidFill>
                <a:srgbClr val="FFFFFF"/>
              </a:solidFill>
            </a:endParaRPr>
          </a:p>
        </p:txBody>
      </p:sp>
      <p:sp>
        <p:nvSpPr>
          <p:cNvPr id="2" name="Rectangle 1"/>
          <p:cNvSpPr/>
          <p:nvPr/>
        </p:nvSpPr>
        <p:spPr>
          <a:xfrm>
            <a:off x="6596066" y="4626704"/>
            <a:ext cx="5035481" cy="369332"/>
          </a:xfrm>
          <a:prstGeom prst="rect">
            <a:avLst/>
          </a:prstGeom>
        </p:spPr>
        <p:txBody>
          <a:bodyPr wrap="none">
            <a:spAutoFit/>
          </a:bodyPr>
          <a:lstStyle/>
          <a:p>
            <a:pPr marL="896938"/>
            <a:r>
              <a:rPr lang="uk-UA" b="1" dirty="0">
                <a:solidFill>
                  <a:srgbClr val="9AB5C5"/>
                </a:solidFill>
                <a:latin typeface="Arial"/>
              </a:rPr>
              <a:t>Фонд енергоефективності України</a:t>
            </a:r>
            <a:endParaRPr lang="de-DE" b="1" dirty="0">
              <a:solidFill>
                <a:srgbClr val="9AB5C5"/>
              </a:solidFill>
              <a:latin typeface="Arial"/>
            </a:endParaRPr>
          </a:p>
        </p:txBody>
      </p:sp>
      <p:sp>
        <p:nvSpPr>
          <p:cNvPr id="6" name="TextBox 5"/>
          <p:cNvSpPr txBox="1"/>
          <p:nvPr/>
        </p:nvSpPr>
        <p:spPr>
          <a:xfrm rot="19612001">
            <a:off x="-420224" y="1128673"/>
            <a:ext cx="7399013" cy="1323439"/>
          </a:xfrm>
          <a:prstGeom prst="rect">
            <a:avLst/>
          </a:prstGeom>
          <a:noFill/>
        </p:spPr>
        <p:txBody>
          <a:bodyPr wrap="none" rtlCol="0">
            <a:spAutoFit/>
          </a:bodyPr>
          <a:lstStyle/>
          <a:p>
            <a:r>
              <a:rPr lang="uk-UA" sz="4000" b="1" dirty="0"/>
              <a:t>ПРОЕКТ</a:t>
            </a:r>
            <a:r>
              <a:rPr lang="lv-LV" sz="4000" b="1" dirty="0"/>
              <a:t> </a:t>
            </a:r>
            <a:r>
              <a:rPr lang="uk-UA" sz="4000" b="1" dirty="0"/>
              <a:t>лише для </a:t>
            </a:r>
          </a:p>
          <a:p>
            <a:r>
              <a:rPr lang="uk-UA" sz="4000" b="1" dirty="0"/>
              <a:t>внутрішнього використання</a:t>
            </a:r>
            <a:endParaRPr lang="en-GB" sz="4000" b="1" dirty="0"/>
          </a:p>
        </p:txBody>
      </p:sp>
    </p:spTree>
    <p:extLst>
      <p:ext uri="{BB962C8B-B14F-4D97-AF65-F5344CB8AC3E}">
        <p14:creationId xmlns:p14="http://schemas.microsoft.com/office/powerpoint/2010/main" val="21376385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249083"/>
            <a:ext cx="8926205" cy="737494"/>
          </a:xfrm>
        </p:spPr>
        <p:txBody>
          <a:bodyPr/>
          <a:lstStyle/>
          <a:p>
            <a:r>
              <a:rPr lang="lv-LV" altLang="lv-LV" dirty="0">
                <a:solidFill>
                  <a:schemeClr val="tx1"/>
                </a:solidFill>
              </a:rPr>
              <a:t>4. </a:t>
            </a:r>
            <a:r>
              <a:rPr lang="uk-UA" altLang="lv-LV" dirty="0">
                <a:solidFill>
                  <a:schemeClr val="tx1"/>
                </a:solidFill>
              </a:rPr>
              <a:t>Пральні машини, сушарки й посудомийні машини</a:t>
            </a:r>
            <a:endParaRPr lang="en-GB" altLang="lv-LV" dirty="0">
              <a:solidFill>
                <a:schemeClr val="tx1"/>
              </a:solidFil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8942" r="18545" b="28370"/>
          <a:stretch/>
        </p:blipFill>
        <p:spPr>
          <a:xfrm>
            <a:off x="5362701" y="4461845"/>
            <a:ext cx="2147811" cy="1239728"/>
          </a:xfrm>
        </p:spPr>
      </p:pic>
      <p:pic>
        <p:nvPicPr>
          <p:cNvPr id="5" name="Picture 4"/>
          <p:cNvPicPr>
            <a:picLocks noChangeAspect="1"/>
          </p:cNvPicPr>
          <p:nvPr/>
        </p:nvPicPr>
        <p:blipFill>
          <a:blip r:embed="rId4"/>
          <a:stretch>
            <a:fillRect/>
          </a:stretch>
        </p:blipFill>
        <p:spPr>
          <a:xfrm>
            <a:off x="5213505" y="1124744"/>
            <a:ext cx="2518233" cy="3122153"/>
          </a:xfrm>
          <a:prstGeom prst="rect">
            <a:avLst/>
          </a:prstGeom>
        </p:spPr>
      </p:pic>
      <p:pic>
        <p:nvPicPr>
          <p:cNvPr id="1028" name="Picture 4"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74" t="18451" r="3124" b="4056"/>
          <a:stretch/>
        </p:blipFill>
        <p:spPr bwMode="auto">
          <a:xfrm flipH="1">
            <a:off x="814801" y="1772816"/>
            <a:ext cx="2710750" cy="3211961"/>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3728356" y="1397610"/>
            <a:ext cx="1431540" cy="3962371"/>
          </a:xfrm>
          <a:prstGeom prst="rightArrow">
            <a:avLst>
              <a:gd name="adj1" fmla="val 72698"/>
              <a:gd name="adj2" fmla="val 403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p>
        </p:txBody>
      </p:sp>
      <p:pic>
        <p:nvPicPr>
          <p:cNvPr id="1030" name="Picture 6" descr="Image result for SAMSUNG ecobubble A+++ label"/>
          <p:cNvPicPr>
            <a:picLocks noChangeAspect="1" noChangeArrowheads="1"/>
          </p:cNvPicPr>
          <p:nvPr/>
        </p:nvPicPr>
        <p:blipFill rotWithShape="1">
          <a:blip r:embed="rId6">
            <a:extLst>
              <a:ext uri="{28A0092B-C50C-407E-A947-70E740481C1C}">
                <a14:useLocalDpi xmlns:a14="http://schemas.microsoft.com/office/drawing/2010/main" val="0"/>
              </a:ext>
            </a:extLst>
          </a:blip>
          <a:srcRect l="32002" r="33223"/>
          <a:stretch/>
        </p:blipFill>
        <p:spPr bwMode="auto">
          <a:xfrm>
            <a:off x="9452390" y="1183547"/>
            <a:ext cx="2453164" cy="4628455"/>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7847767" y="1442514"/>
            <a:ext cx="1488593" cy="3962371"/>
          </a:xfrm>
          <a:prstGeom prst="rightArrow">
            <a:avLst>
              <a:gd name="adj1" fmla="val 72698"/>
              <a:gd name="adj2" fmla="val 403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p>
        </p:txBody>
      </p:sp>
    </p:spTree>
    <p:extLst>
      <p:ext uri="{BB962C8B-B14F-4D97-AF65-F5344CB8AC3E}">
        <p14:creationId xmlns:p14="http://schemas.microsoft.com/office/powerpoint/2010/main" val="331820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5. </a:t>
            </a:r>
            <a:r>
              <a:rPr lang="uk-UA" dirty="0">
                <a:solidFill>
                  <a:schemeClr val="tx1"/>
                </a:solidFill>
              </a:rPr>
              <a:t>Обладнання для розваг та оргтехніка</a:t>
            </a:r>
            <a:endParaRPr lang="en-GB" dirty="0">
              <a:solidFill>
                <a:schemeClr val="tx1"/>
              </a:solidFill>
            </a:endParaRPr>
          </a:p>
        </p:txBody>
      </p:sp>
      <p:sp>
        <p:nvSpPr>
          <p:cNvPr id="3" name="Content Placeholder 2"/>
          <p:cNvSpPr>
            <a:spLocks noGrp="1"/>
          </p:cNvSpPr>
          <p:nvPr>
            <p:ph idx="1"/>
          </p:nvPr>
        </p:nvSpPr>
        <p:spPr>
          <a:xfrm>
            <a:off x="609600" y="980728"/>
            <a:ext cx="8582744" cy="5472608"/>
          </a:xfrm>
        </p:spPr>
        <p:style>
          <a:lnRef idx="2">
            <a:schemeClr val="accent1"/>
          </a:lnRef>
          <a:fillRef idx="1">
            <a:schemeClr val="lt1"/>
          </a:fillRef>
          <a:effectRef idx="0">
            <a:schemeClr val="accent1"/>
          </a:effectRef>
          <a:fontRef idx="minor">
            <a:schemeClr val="dk1"/>
          </a:fontRef>
        </p:style>
        <p:txBody>
          <a:bodyPr/>
          <a:lstStyle/>
          <a:p>
            <a:r>
              <a:rPr lang="uk-UA" dirty="0">
                <a:solidFill>
                  <a:schemeClr val="tx1"/>
                </a:solidFill>
              </a:rPr>
              <a:t>Маркування обладнання позначками “</a:t>
            </a:r>
            <a:r>
              <a:rPr lang="en-GB" dirty="0">
                <a:solidFill>
                  <a:schemeClr val="tx1"/>
                </a:solidFill>
              </a:rPr>
              <a:t>Energy Star</a:t>
            </a:r>
            <a:r>
              <a:rPr lang="uk-UA" dirty="0">
                <a:solidFill>
                  <a:schemeClr val="tx1"/>
                </a:solidFill>
              </a:rPr>
              <a:t>”</a:t>
            </a:r>
            <a:r>
              <a:rPr lang="en-GB" dirty="0">
                <a:solidFill>
                  <a:schemeClr val="tx1"/>
                </a:solidFill>
              </a:rPr>
              <a:t> </a:t>
            </a:r>
            <a:r>
              <a:rPr lang="uk-UA" dirty="0">
                <a:solidFill>
                  <a:schemeClr val="tx1"/>
                </a:solidFill>
              </a:rPr>
              <a:t>та “</a:t>
            </a:r>
            <a:r>
              <a:rPr lang="en-GB" dirty="0">
                <a:solidFill>
                  <a:schemeClr val="tx1"/>
                </a:solidFill>
              </a:rPr>
              <a:t>ECO</a:t>
            </a:r>
            <a:r>
              <a:rPr lang="uk-UA" dirty="0">
                <a:solidFill>
                  <a:schemeClr val="tx1"/>
                </a:solidFill>
              </a:rPr>
              <a:t>” є важливим маркуванням, на яке слід звертати увагу під час купівлі та заміни обладнання.</a:t>
            </a:r>
          </a:p>
          <a:p>
            <a:r>
              <a:rPr lang="uk-UA" dirty="0">
                <a:solidFill>
                  <a:schemeClr val="tx1"/>
                </a:solidFill>
              </a:rPr>
              <a:t>Не купуйте прилади занадто великих розмірів, оскільки більші розміри означають більше споживання енергії.</a:t>
            </a:r>
          </a:p>
          <a:p>
            <a:r>
              <a:rPr lang="uk-UA" dirty="0">
                <a:solidFill>
                  <a:schemeClr val="tx1"/>
                </a:solidFill>
              </a:rPr>
              <a:t>Повністю вимикайте комп'ютери, ноутбуки, телевізори, </a:t>
            </a:r>
            <a:r>
              <a:rPr lang="en-GB" dirty="0">
                <a:solidFill>
                  <a:schemeClr val="tx1"/>
                </a:solidFill>
              </a:rPr>
              <a:t>DVD</a:t>
            </a:r>
            <a:r>
              <a:rPr lang="uk-UA" dirty="0">
                <a:solidFill>
                  <a:schemeClr val="tx1"/>
                </a:solidFill>
              </a:rPr>
              <a:t> та інші пристрої, коли їх не використовуєте. Це допомагає запобігти марним витратам електроенергії під час простою.</a:t>
            </a:r>
          </a:p>
          <a:p>
            <a:r>
              <a:rPr lang="uk-UA" dirty="0">
                <a:solidFill>
                  <a:schemeClr val="tx1"/>
                </a:solidFill>
              </a:rPr>
              <a:t>Ноутбуки є більш </a:t>
            </a:r>
            <a:r>
              <a:rPr lang="uk-UA" dirty="0" err="1">
                <a:solidFill>
                  <a:schemeClr val="tx1"/>
                </a:solidFill>
              </a:rPr>
              <a:t>енергоефективними</a:t>
            </a:r>
            <a:r>
              <a:rPr lang="uk-UA" dirty="0">
                <a:solidFill>
                  <a:schemeClr val="tx1"/>
                </a:solidFill>
              </a:rPr>
              <a:t>, ніж стаціонарні комп'ютери, вони споживають менше електроенергії.</a:t>
            </a:r>
          </a:p>
          <a:p>
            <a:r>
              <a:rPr lang="uk-UA" dirty="0">
                <a:solidFill>
                  <a:schemeClr val="tx1"/>
                </a:solidFill>
              </a:rPr>
              <a:t>Комп'ютери, ноутбуки, планшети й інші пристрої з екранами повинні мати режим сну. Якщо цей режим є, то використовуйте його.</a:t>
            </a:r>
          </a:p>
          <a:p>
            <a:r>
              <a:rPr lang="uk-UA" dirty="0">
                <a:solidFill>
                  <a:schemeClr val="tx1"/>
                </a:solidFill>
              </a:rPr>
              <a:t>Струменеві принтери використовують менше енергії, ніж лазерні, що може бути більш прийнятним для домашнього використання.</a:t>
            </a:r>
          </a:p>
          <a:p>
            <a:r>
              <a:rPr lang="uk-UA" dirty="0">
                <a:solidFill>
                  <a:schemeClr val="tx1"/>
                </a:solidFill>
              </a:rPr>
              <a:t>Старі трансформатори витрачають до 10 Вт у режимі простою, нові – менше 1 Вт.</a:t>
            </a:r>
          </a:p>
          <a:p>
            <a:r>
              <a:rPr lang="uk-UA" dirty="0">
                <a:solidFill>
                  <a:schemeClr val="tx1"/>
                </a:solidFill>
              </a:rPr>
              <a:t>Обмежте час, який ви проводите перед телевізором, відеоіграми, комп'ютерами та ноутбуками.</a:t>
            </a:r>
            <a:endParaRPr lang="en-GB" dirty="0">
              <a:solidFill>
                <a:schemeClr val="tx1"/>
              </a:solidFill>
            </a:endParaRPr>
          </a:p>
        </p:txBody>
      </p:sp>
      <p:pic>
        <p:nvPicPr>
          <p:cNvPr id="6" name="Picture 5"/>
          <p:cNvPicPr>
            <a:picLocks noChangeAspect="1"/>
          </p:cNvPicPr>
          <p:nvPr/>
        </p:nvPicPr>
        <p:blipFill>
          <a:blip r:embed="rId3"/>
          <a:stretch>
            <a:fillRect/>
          </a:stretch>
        </p:blipFill>
        <p:spPr>
          <a:xfrm>
            <a:off x="9840416" y="1290027"/>
            <a:ext cx="1948730" cy="1985268"/>
          </a:xfrm>
          <a:prstGeom prst="rect">
            <a:avLst/>
          </a:prstGeom>
        </p:spPr>
      </p:pic>
      <p:pic>
        <p:nvPicPr>
          <p:cNvPr id="3078" name="Picture 6" descr="Image result for eco label TV european union"/>
          <p:cNvPicPr>
            <a:picLocks noChangeAspect="1" noChangeArrowheads="1"/>
          </p:cNvPicPr>
          <p:nvPr/>
        </p:nvPicPr>
        <p:blipFill rotWithShape="1">
          <a:blip r:embed="rId4">
            <a:extLst>
              <a:ext uri="{28A0092B-C50C-407E-A947-70E740481C1C}">
                <a14:useLocalDpi xmlns:a14="http://schemas.microsoft.com/office/drawing/2010/main" val="0"/>
              </a:ext>
            </a:extLst>
          </a:blip>
          <a:srcRect l="2464" t="2464" r="2674" b="2674"/>
          <a:stretch/>
        </p:blipFill>
        <p:spPr bwMode="auto">
          <a:xfrm>
            <a:off x="9844930" y="3645023"/>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0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146558" y="858548"/>
            <a:ext cx="2161778" cy="369332"/>
          </a:xfrm>
          <a:prstGeom prst="rect">
            <a:avLst/>
          </a:prstGeom>
          <a:noFill/>
        </p:spPr>
        <p:txBody>
          <a:bodyPr wrap="square" rtlCol="0">
            <a:spAutoFit/>
          </a:bodyPr>
          <a:lstStyle/>
          <a:p>
            <a:pPr algn="ctr"/>
            <a:r>
              <a:rPr lang="lv-LV" dirty="0"/>
              <a:t>do</a:t>
            </a:r>
            <a:endParaRPr lang="en-GB" dirty="0"/>
          </a:p>
        </p:txBody>
      </p:sp>
      <p:sp>
        <p:nvSpPr>
          <p:cNvPr id="14" name="Rectangle 13"/>
          <p:cNvSpPr/>
          <p:nvPr/>
        </p:nvSpPr>
        <p:spPr>
          <a:xfrm>
            <a:off x="5148096" y="1557152"/>
            <a:ext cx="2160240" cy="3240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tx1"/>
                </a:solidFill>
              </a:rPr>
              <a:t>8. </a:t>
            </a:r>
            <a:r>
              <a:rPr lang="uk-UA" dirty="0">
                <a:solidFill>
                  <a:schemeClr val="tx1"/>
                </a:solidFill>
              </a:rPr>
              <a:t>Гаряча вода</a:t>
            </a:r>
            <a:endParaRPr lang="en-GB" dirty="0"/>
          </a:p>
        </p:txBody>
      </p:sp>
      <p:pic>
        <p:nvPicPr>
          <p:cNvPr id="9" name="Picture 8"/>
          <p:cNvPicPr>
            <a:picLocks noChangeAspect="1"/>
          </p:cNvPicPr>
          <p:nvPr/>
        </p:nvPicPr>
        <p:blipFill>
          <a:blip r:embed="rId3"/>
          <a:stretch>
            <a:fillRect/>
          </a:stretch>
        </p:blipFill>
        <p:spPr>
          <a:xfrm>
            <a:off x="1127448" y="1290811"/>
            <a:ext cx="1990725" cy="3362325"/>
          </a:xfrm>
          <a:prstGeom prst="rect">
            <a:avLst/>
          </a:prstGeom>
        </p:spPr>
      </p:pic>
      <p:pic>
        <p:nvPicPr>
          <p:cNvPr id="10" name="Picture 9"/>
          <p:cNvPicPr>
            <a:picLocks noChangeAspect="1"/>
          </p:cNvPicPr>
          <p:nvPr/>
        </p:nvPicPr>
        <p:blipFill>
          <a:blip r:embed="rId4">
            <a:clrChange>
              <a:clrFrom>
                <a:srgbClr val="FFFEE8"/>
              </a:clrFrom>
              <a:clrTo>
                <a:srgbClr val="FFFEE8">
                  <a:alpha val="0"/>
                </a:srgbClr>
              </a:clrTo>
            </a:clrChange>
          </a:blip>
          <a:stretch>
            <a:fillRect/>
          </a:stretch>
        </p:blipFill>
        <p:spPr>
          <a:xfrm>
            <a:off x="9212311" y="1458069"/>
            <a:ext cx="1895475" cy="3267075"/>
          </a:xfrm>
          <a:prstGeom prst="rect">
            <a:avLst/>
          </a:prstGeom>
        </p:spPr>
      </p:pic>
      <p:sp>
        <p:nvSpPr>
          <p:cNvPr id="11" name="TextBox 10"/>
          <p:cNvSpPr txBox="1"/>
          <p:nvPr/>
        </p:nvSpPr>
        <p:spPr>
          <a:xfrm>
            <a:off x="1500354" y="1619508"/>
            <a:ext cx="700833" cy="369332"/>
          </a:xfrm>
          <a:prstGeom prst="rect">
            <a:avLst/>
          </a:prstGeom>
          <a:noFill/>
        </p:spPr>
        <p:txBody>
          <a:bodyPr wrap="none" rtlCol="0">
            <a:spAutoFit/>
          </a:bodyPr>
          <a:lstStyle/>
          <a:p>
            <a:r>
              <a:rPr lang="lv-LV" b="1" dirty="0">
                <a:solidFill>
                  <a:schemeClr val="accent1">
                    <a:lumMod val="50000"/>
                  </a:schemeClr>
                </a:solidFill>
              </a:rPr>
              <a:t>55</a:t>
            </a:r>
            <a:r>
              <a:rPr lang="lv-LV" b="1" dirty="0">
                <a:solidFill>
                  <a:schemeClr val="accent1">
                    <a:lumMod val="50000"/>
                  </a:schemeClr>
                </a:solidFill>
                <a:latin typeface="Arial" panose="020B0604020202020204" pitchFamily="34" charset="0"/>
                <a:cs typeface="Arial" panose="020B0604020202020204" pitchFamily="34" charset="0"/>
              </a:rPr>
              <a:t>°C</a:t>
            </a:r>
            <a:endParaRPr lang="en-GB" b="1" dirty="0">
              <a:solidFill>
                <a:schemeClr val="accent1">
                  <a:lumMod val="50000"/>
                </a:schemeClr>
              </a:solidFill>
            </a:endParaRPr>
          </a:p>
        </p:txBody>
      </p:sp>
      <p:sp>
        <p:nvSpPr>
          <p:cNvPr id="12" name="TextBox 11"/>
          <p:cNvSpPr txBox="1"/>
          <p:nvPr/>
        </p:nvSpPr>
        <p:spPr>
          <a:xfrm>
            <a:off x="10160048" y="1732526"/>
            <a:ext cx="700833" cy="369332"/>
          </a:xfrm>
          <a:prstGeom prst="rect">
            <a:avLst/>
          </a:prstGeom>
          <a:noFill/>
        </p:spPr>
        <p:txBody>
          <a:bodyPr wrap="none" rtlCol="0">
            <a:spAutoFit/>
          </a:bodyPr>
          <a:lstStyle/>
          <a:p>
            <a:r>
              <a:rPr lang="lv-LV" b="1" dirty="0">
                <a:solidFill>
                  <a:srgbClr val="C00000"/>
                </a:solidFill>
              </a:rPr>
              <a:t>75</a:t>
            </a:r>
            <a:r>
              <a:rPr lang="lv-LV" b="1" dirty="0">
                <a:solidFill>
                  <a:srgbClr val="C00000"/>
                </a:solidFill>
                <a:latin typeface="Arial" panose="020B0604020202020204" pitchFamily="34" charset="0"/>
                <a:cs typeface="Arial" panose="020B0604020202020204" pitchFamily="34" charset="0"/>
              </a:rPr>
              <a:t>°C</a:t>
            </a:r>
            <a:endParaRPr lang="en-GB" b="1" dirty="0">
              <a:solidFill>
                <a:srgbClr val="C00000"/>
              </a:solidFill>
            </a:endParaRPr>
          </a:p>
        </p:txBody>
      </p:sp>
      <p:sp>
        <p:nvSpPr>
          <p:cNvPr id="13" name="Rectangle 12"/>
          <p:cNvSpPr/>
          <p:nvPr/>
        </p:nvSpPr>
        <p:spPr>
          <a:xfrm>
            <a:off x="5508136" y="1941312"/>
            <a:ext cx="1440000" cy="2520000"/>
          </a:xfrm>
          <a:prstGeom prst="rect">
            <a:avLst/>
          </a:prstGeom>
          <a:solidFill>
            <a:srgbClr val="A6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320687" y="1748793"/>
            <a:ext cx="1800000" cy="288000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a:off x="5148096" y="1191199"/>
            <a:ext cx="216024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48096" y="981088"/>
            <a:ext cx="0" cy="54000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309874" y="981088"/>
            <a:ext cx="0" cy="54000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34412" y="1557152"/>
            <a:ext cx="0" cy="324000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80961" y="2924944"/>
            <a:ext cx="517922" cy="369332"/>
          </a:xfrm>
          <a:prstGeom prst="rect">
            <a:avLst/>
          </a:prstGeom>
          <a:solidFill>
            <a:schemeClr val="bg1"/>
          </a:solidFill>
        </p:spPr>
        <p:txBody>
          <a:bodyPr wrap="square" rtlCol="0">
            <a:spAutoFit/>
          </a:bodyPr>
          <a:lstStyle/>
          <a:p>
            <a:pPr algn="ctr"/>
            <a:r>
              <a:rPr lang="lv-LV" dirty="0"/>
              <a:t>ho</a:t>
            </a:r>
            <a:endParaRPr lang="en-GB" dirty="0"/>
          </a:p>
        </p:txBody>
      </p:sp>
      <p:cxnSp>
        <p:nvCxnSpPr>
          <p:cNvPr id="28" name="Straight Arrow Connector 27"/>
          <p:cNvCxnSpPr/>
          <p:nvPr/>
        </p:nvCxnSpPr>
        <p:spPr>
          <a:xfrm flipV="1">
            <a:off x="4295800" y="1557152"/>
            <a:ext cx="792000"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731145" y="4615036"/>
            <a:ext cx="540000"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372232" y="1917192"/>
            <a:ext cx="0" cy="2520000"/>
          </a:xfrm>
          <a:prstGeom prst="straightConnector1">
            <a:avLst/>
          </a:prstGeom>
          <a:ln>
            <a:headEnd type="arrow" w="med" len="med"/>
            <a:tailEnd type="arrow" w="med" len="med"/>
          </a:ln>
        </p:spPr>
        <p:style>
          <a:lnRef idx="1">
            <a:schemeClr val="accent4"/>
          </a:lnRef>
          <a:fillRef idx="0">
            <a:schemeClr val="accent4"/>
          </a:fillRef>
          <a:effectRef idx="0">
            <a:schemeClr val="accent4"/>
          </a:effectRef>
          <a:fontRef idx="minor">
            <a:schemeClr val="tx1"/>
          </a:fontRef>
        </p:style>
      </p:cxnSp>
      <p:sp>
        <p:nvSpPr>
          <p:cNvPr id="33" name="TextBox 32"/>
          <p:cNvSpPr txBox="1"/>
          <p:nvPr/>
        </p:nvSpPr>
        <p:spPr>
          <a:xfrm>
            <a:off x="6120234" y="2747613"/>
            <a:ext cx="517922" cy="369332"/>
          </a:xfrm>
          <a:prstGeom prst="rect">
            <a:avLst/>
          </a:prstGeom>
          <a:solidFill>
            <a:srgbClr val="A67070"/>
          </a:solidFill>
        </p:spPr>
        <p:txBody>
          <a:bodyPr wrap="square" rtlCol="0">
            <a:spAutoFit/>
          </a:bodyPr>
          <a:lstStyle/>
          <a:p>
            <a:pPr algn="ctr"/>
            <a:r>
              <a:rPr lang="lv-LV" dirty="0">
                <a:solidFill>
                  <a:schemeClr val="accent4"/>
                </a:solidFill>
              </a:rPr>
              <a:t>hi</a:t>
            </a:r>
            <a:endParaRPr lang="en-GB" dirty="0">
              <a:solidFill>
                <a:schemeClr val="accent4"/>
              </a:solidFill>
            </a:endParaRPr>
          </a:p>
        </p:txBody>
      </p:sp>
      <p:cxnSp>
        <p:nvCxnSpPr>
          <p:cNvPr id="34" name="Straight Arrow Connector 33"/>
          <p:cNvCxnSpPr/>
          <p:nvPr/>
        </p:nvCxnSpPr>
        <p:spPr>
          <a:xfrm flipV="1">
            <a:off x="5508136" y="3827996"/>
            <a:ext cx="1440000" cy="0"/>
          </a:xfrm>
          <a:prstGeom prst="straightConnector1">
            <a:avLst/>
          </a:prstGeom>
          <a:ln>
            <a:headEnd type="arrow" w="med" len="med"/>
            <a:tailEnd type="arrow" w="med" len="med"/>
          </a:ln>
        </p:spPr>
        <p:style>
          <a:lnRef idx="1">
            <a:schemeClr val="accent4"/>
          </a:lnRef>
          <a:fillRef idx="0">
            <a:schemeClr val="accent4"/>
          </a:fillRef>
          <a:effectRef idx="0">
            <a:schemeClr val="accent4"/>
          </a:effectRef>
          <a:fontRef idx="minor">
            <a:schemeClr val="tx1"/>
          </a:fontRef>
        </p:style>
      </p:cxnSp>
      <p:sp>
        <p:nvSpPr>
          <p:cNvPr id="37" name="TextBox 36"/>
          <p:cNvSpPr txBox="1"/>
          <p:nvPr/>
        </p:nvSpPr>
        <p:spPr>
          <a:xfrm>
            <a:off x="5846299" y="3650065"/>
            <a:ext cx="376545" cy="369332"/>
          </a:xfrm>
          <a:prstGeom prst="rect">
            <a:avLst/>
          </a:prstGeom>
          <a:solidFill>
            <a:srgbClr val="A67070"/>
          </a:solidFill>
        </p:spPr>
        <p:txBody>
          <a:bodyPr wrap="square" rtlCol="0">
            <a:spAutoFit/>
          </a:bodyPr>
          <a:lstStyle/>
          <a:p>
            <a:pPr algn="ctr"/>
            <a:r>
              <a:rPr lang="lv-LV" dirty="0">
                <a:solidFill>
                  <a:schemeClr val="accent4"/>
                </a:solidFill>
              </a:rPr>
              <a:t>di</a:t>
            </a:r>
            <a:endParaRPr lang="en-GB" dirty="0">
              <a:solidFill>
                <a:schemeClr val="accent4"/>
              </a:solidFill>
            </a:endParaRPr>
          </a:p>
        </p:txBody>
      </p:sp>
      <p:cxnSp>
        <p:nvCxnSpPr>
          <p:cNvPr id="38" name="Straight Arrow Connector 37"/>
          <p:cNvCxnSpPr/>
          <p:nvPr/>
        </p:nvCxnSpPr>
        <p:spPr>
          <a:xfrm>
            <a:off x="7308336" y="2277232"/>
            <a:ext cx="504056" cy="0"/>
          </a:xfrm>
          <a:prstGeom prst="straightConnector1">
            <a:avLst/>
          </a:prstGeom>
          <a:ln>
            <a:solidFill>
              <a:srgbClr val="85C8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588296" y="2277232"/>
            <a:ext cx="360000" cy="0"/>
          </a:xfrm>
          <a:prstGeom prst="straightConnector1">
            <a:avLst/>
          </a:prstGeom>
          <a:ln>
            <a:solidFill>
              <a:srgbClr val="85C800"/>
            </a:solidFill>
            <a:headEnd type="arrow" w="med" len="med"/>
            <a:tailEnd type="none" w="med" len="med"/>
          </a:ln>
        </p:spPr>
        <p:style>
          <a:lnRef idx="1">
            <a:schemeClr val="accent3"/>
          </a:lnRef>
          <a:fillRef idx="0">
            <a:schemeClr val="accent3"/>
          </a:fillRef>
          <a:effectRef idx="0">
            <a:schemeClr val="accent3"/>
          </a:effectRef>
          <a:fontRef idx="minor">
            <a:schemeClr val="tx1"/>
          </a:fontRef>
        </p:style>
      </p:cxnSp>
      <p:sp>
        <p:nvSpPr>
          <p:cNvPr id="44" name="TextBox 43"/>
          <p:cNvSpPr txBox="1"/>
          <p:nvPr/>
        </p:nvSpPr>
        <p:spPr>
          <a:xfrm>
            <a:off x="7378278" y="1973062"/>
            <a:ext cx="517922" cy="369332"/>
          </a:xfrm>
          <a:prstGeom prst="rect">
            <a:avLst/>
          </a:prstGeom>
          <a:noFill/>
        </p:spPr>
        <p:txBody>
          <a:bodyPr wrap="square" rtlCol="0">
            <a:spAutoFit/>
          </a:bodyPr>
          <a:lstStyle/>
          <a:p>
            <a:pPr algn="ctr"/>
            <a:r>
              <a:rPr lang="lv-LV" dirty="0">
                <a:solidFill>
                  <a:srgbClr val="85C800"/>
                </a:solidFill>
                <a:latin typeface="Calibri" panose="020F0502020204030204" pitchFamily="34" charset="0"/>
              </a:rPr>
              <a:t>Δx</a:t>
            </a:r>
            <a:endParaRPr lang="en-GB" dirty="0">
              <a:solidFill>
                <a:srgbClr val="85C800"/>
              </a:solidFill>
            </a:endParaRPr>
          </a:p>
        </p:txBody>
      </p:sp>
      <p:sp>
        <p:nvSpPr>
          <p:cNvPr id="50" name="Rectangle 49"/>
          <p:cNvSpPr/>
          <p:nvPr/>
        </p:nvSpPr>
        <p:spPr>
          <a:xfrm>
            <a:off x="5978273" y="4461312"/>
            <a:ext cx="45719" cy="623872"/>
          </a:xfrm>
          <a:prstGeom prst="rect">
            <a:avLst/>
          </a:prstGeom>
          <a:solidFill>
            <a:srgbClr val="A6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6456040" y="4461312"/>
            <a:ext cx="45719" cy="623872"/>
          </a:xfrm>
          <a:prstGeom prst="rect">
            <a:avLst/>
          </a:prstGeom>
          <a:solidFill>
            <a:srgbClr val="A6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5509169" y="4888458"/>
            <a:ext cx="13799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9471414" y="4999601"/>
            <a:ext cx="2053575" cy="646331"/>
          </a:xfrm>
          <a:prstGeom prst="rect">
            <a:avLst/>
          </a:prstGeom>
          <a:noFill/>
        </p:spPr>
        <p:txBody>
          <a:bodyPr wrap="none" rtlCol="0">
            <a:spAutoFit/>
          </a:bodyPr>
          <a:lstStyle/>
          <a:p>
            <a:pPr algn="ctr"/>
            <a:r>
              <a:rPr lang="lv-LV" dirty="0"/>
              <a:t>1</a:t>
            </a:r>
            <a:r>
              <a:rPr lang="uk-UA" dirty="0"/>
              <a:t>,</a:t>
            </a:r>
            <a:r>
              <a:rPr lang="lv-LV" dirty="0"/>
              <a:t>71 </a:t>
            </a:r>
            <a:r>
              <a:rPr lang="uk-UA" dirty="0"/>
              <a:t>кВт*</a:t>
            </a:r>
            <a:r>
              <a:rPr lang="uk-UA" dirty="0" err="1"/>
              <a:t>год</a:t>
            </a:r>
            <a:r>
              <a:rPr lang="uk-UA" dirty="0"/>
              <a:t>/день</a:t>
            </a:r>
            <a:endParaRPr lang="lv-LV" dirty="0"/>
          </a:p>
          <a:p>
            <a:pPr algn="ctr"/>
            <a:r>
              <a:rPr lang="lv-LV" dirty="0"/>
              <a:t>623 </a:t>
            </a:r>
            <a:r>
              <a:rPr lang="uk-UA" dirty="0"/>
              <a:t>кВт*</a:t>
            </a:r>
            <a:r>
              <a:rPr lang="uk-UA" dirty="0" err="1"/>
              <a:t>год</a:t>
            </a:r>
            <a:r>
              <a:rPr lang="uk-UA" dirty="0"/>
              <a:t>/рік</a:t>
            </a:r>
            <a:endParaRPr lang="en-GB" dirty="0"/>
          </a:p>
        </p:txBody>
      </p:sp>
      <p:sp>
        <p:nvSpPr>
          <p:cNvPr id="54" name="TextBox 53"/>
          <p:cNvSpPr txBox="1"/>
          <p:nvPr/>
        </p:nvSpPr>
        <p:spPr>
          <a:xfrm>
            <a:off x="1318743" y="5032474"/>
            <a:ext cx="2053575" cy="646331"/>
          </a:xfrm>
          <a:prstGeom prst="rect">
            <a:avLst/>
          </a:prstGeom>
          <a:noFill/>
        </p:spPr>
        <p:txBody>
          <a:bodyPr wrap="none" rtlCol="0">
            <a:spAutoFit/>
          </a:bodyPr>
          <a:lstStyle/>
          <a:p>
            <a:pPr algn="ctr"/>
            <a:r>
              <a:rPr lang="lv-LV" dirty="0"/>
              <a:t>1</a:t>
            </a:r>
            <a:r>
              <a:rPr lang="uk-UA" dirty="0"/>
              <a:t>,</a:t>
            </a:r>
            <a:r>
              <a:rPr lang="lv-LV" dirty="0"/>
              <a:t>12 </a:t>
            </a:r>
            <a:r>
              <a:rPr lang="uk-UA" dirty="0"/>
              <a:t>кВт*</a:t>
            </a:r>
            <a:r>
              <a:rPr lang="uk-UA" dirty="0" err="1"/>
              <a:t>год</a:t>
            </a:r>
            <a:r>
              <a:rPr lang="uk-UA" dirty="0"/>
              <a:t>/день</a:t>
            </a:r>
            <a:endParaRPr lang="lv-LV" dirty="0"/>
          </a:p>
          <a:p>
            <a:pPr algn="ctr"/>
            <a:r>
              <a:rPr lang="lv-LV" dirty="0"/>
              <a:t>408 </a:t>
            </a:r>
            <a:r>
              <a:rPr lang="uk-UA" dirty="0"/>
              <a:t>кВт*</a:t>
            </a:r>
            <a:r>
              <a:rPr lang="uk-UA" dirty="0" err="1"/>
              <a:t>год</a:t>
            </a:r>
            <a:r>
              <a:rPr lang="uk-UA" dirty="0"/>
              <a:t>/рік</a:t>
            </a:r>
            <a:endParaRPr lang="en-GB" dirty="0"/>
          </a:p>
        </p:txBody>
      </p:sp>
      <p:sp>
        <p:nvSpPr>
          <p:cNvPr id="55" name="TextBox 54"/>
          <p:cNvSpPr txBox="1"/>
          <p:nvPr/>
        </p:nvSpPr>
        <p:spPr>
          <a:xfrm>
            <a:off x="3244122" y="976055"/>
            <a:ext cx="1087670" cy="369332"/>
          </a:xfrm>
          <a:prstGeom prst="rect">
            <a:avLst/>
          </a:prstGeom>
          <a:noFill/>
        </p:spPr>
        <p:txBody>
          <a:bodyPr wrap="none" rtlCol="0">
            <a:spAutoFit/>
          </a:bodyPr>
          <a:lstStyle/>
          <a:p>
            <a:r>
              <a:rPr lang="lv-LV" b="1" dirty="0">
                <a:solidFill>
                  <a:schemeClr val="accent1">
                    <a:lumMod val="50000"/>
                  </a:schemeClr>
                </a:solidFill>
              </a:rPr>
              <a:t>Ta=20</a:t>
            </a:r>
            <a:r>
              <a:rPr lang="lv-LV" b="1" dirty="0">
                <a:solidFill>
                  <a:schemeClr val="accent1">
                    <a:lumMod val="50000"/>
                  </a:schemeClr>
                </a:solidFill>
                <a:latin typeface="Arial" panose="020B0604020202020204" pitchFamily="34" charset="0"/>
                <a:cs typeface="Arial" panose="020B0604020202020204" pitchFamily="34" charset="0"/>
              </a:rPr>
              <a:t>°C</a:t>
            </a:r>
            <a:endParaRPr lang="en-GB" b="1" dirty="0">
              <a:solidFill>
                <a:schemeClr val="accent1">
                  <a:lumMod val="50000"/>
                </a:schemeClr>
              </a:solidFill>
            </a:endParaRPr>
          </a:p>
        </p:txBody>
      </p:sp>
      <p:sp>
        <p:nvSpPr>
          <p:cNvPr id="56" name="TextBox 55"/>
          <p:cNvSpPr txBox="1"/>
          <p:nvPr/>
        </p:nvSpPr>
        <p:spPr>
          <a:xfrm>
            <a:off x="7882397" y="1037657"/>
            <a:ext cx="1087670" cy="369332"/>
          </a:xfrm>
          <a:prstGeom prst="rect">
            <a:avLst/>
          </a:prstGeom>
          <a:noFill/>
        </p:spPr>
        <p:txBody>
          <a:bodyPr wrap="none" rtlCol="0">
            <a:spAutoFit/>
          </a:bodyPr>
          <a:lstStyle/>
          <a:p>
            <a:r>
              <a:rPr lang="lv-LV" b="1" dirty="0">
                <a:solidFill>
                  <a:schemeClr val="accent1">
                    <a:lumMod val="50000"/>
                  </a:schemeClr>
                </a:solidFill>
              </a:rPr>
              <a:t>Ta=20</a:t>
            </a:r>
            <a:r>
              <a:rPr lang="lv-LV" b="1" dirty="0">
                <a:solidFill>
                  <a:schemeClr val="accent1">
                    <a:lumMod val="50000"/>
                  </a:schemeClr>
                </a:solidFill>
                <a:latin typeface="Arial" panose="020B0604020202020204" pitchFamily="34" charset="0"/>
                <a:cs typeface="Arial" panose="020B0604020202020204" pitchFamily="34" charset="0"/>
              </a:rPr>
              <a:t>°C</a:t>
            </a:r>
            <a:endParaRPr lang="en-GB" b="1" dirty="0">
              <a:solidFill>
                <a:schemeClr val="accent1">
                  <a:lumMod val="50000"/>
                </a:schemeClr>
              </a:solidFill>
            </a:endParaRPr>
          </a:p>
        </p:txBody>
      </p:sp>
      <p:sp>
        <p:nvSpPr>
          <p:cNvPr id="57" name="TextBox 56"/>
          <p:cNvSpPr txBox="1"/>
          <p:nvPr/>
        </p:nvSpPr>
        <p:spPr>
          <a:xfrm>
            <a:off x="5320687" y="5147900"/>
            <a:ext cx="1800000" cy="369332"/>
          </a:xfrm>
          <a:prstGeom prst="rect">
            <a:avLst/>
          </a:prstGeom>
          <a:noFill/>
        </p:spPr>
        <p:txBody>
          <a:bodyPr wrap="square" rtlCol="0">
            <a:spAutoFit/>
          </a:bodyPr>
          <a:lstStyle/>
          <a:p>
            <a:pPr algn="ctr"/>
            <a:r>
              <a:rPr lang="lv-LV" dirty="0"/>
              <a:t>d</a:t>
            </a:r>
            <a:endParaRPr lang="en-GB" dirty="0"/>
          </a:p>
        </p:txBody>
      </p:sp>
      <p:cxnSp>
        <p:nvCxnSpPr>
          <p:cNvPr id="58" name="Straight Arrow Connector 57"/>
          <p:cNvCxnSpPr/>
          <p:nvPr/>
        </p:nvCxnSpPr>
        <p:spPr>
          <a:xfrm flipV="1">
            <a:off x="5322225" y="5176490"/>
            <a:ext cx="1798462"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322225" y="4725144"/>
            <a:ext cx="0" cy="54000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120687" y="4725144"/>
            <a:ext cx="0" cy="54000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936553" y="1774222"/>
            <a:ext cx="0" cy="284400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727848" y="2920478"/>
            <a:ext cx="378218" cy="369332"/>
          </a:xfrm>
          <a:prstGeom prst="rect">
            <a:avLst/>
          </a:prstGeom>
          <a:solidFill>
            <a:schemeClr val="bg1"/>
          </a:solidFill>
        </p:spPr>
        <p:txBody>
          <a:bodyPr wrap="square" rtlCol="0">
            <a:spAutoFit/>
          </a:bodyPr>
          <a:lstStyle/>
          <a:p>
            <a:pPr algn="ctr"/>
            <a:r>
              <a:rPr lang="lv-LV" dirty="0"/>
              <a:t>h</a:t>
            </a:r>
            <a:endParaRPr lang="en-GB" dirty="0"/>
          </a:p>
        </p:txBody>
      </p:sp>
      <p:cxnSp>
        <p:nvCxnSpPr>
          <p:cNvPr id="64" name="Straight Arrow Connector 63"/>
          <p:cNvCxnSpPr/>
          <p:nvPr/>
        </p:nvCxnSpPr>
        <p:spPr>
          <a:xfrm flipV="1">
            <a:off x="4728018" y="1768918"/>
            <a:ext cx="540000"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4295800" y="4797152"/>
            <a:ext cx="792000"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33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a:t>Розрахунок втрат тепла бака</a:t>
            </a:r>
            <a:endParaRPr lang="en-GB" dirty="0"/>
          </a:p>
        </p:txBody>
      </p:sp>
      <p:sp>
        <p:nvSpPr>
          <p:cNvPr id="4" name="Footer Placeholder 3"/>
          <p:cNvSpPr>
            <a:spLocks noGrp="1"/>
          </p:cNvSpPr>
          <p:nvPr>
            <p:ph type="ftr" sz="quarter" idx="3"/>
          </p:nvPr>
        </p:nvSpPr>
        <p:spPr/>
        <p:txBody>
          <a:bodyPr/>
          <a:lstStyle/>
          <a:p>
            <a:r>
              <a:rPr lang="de-DE" dirty="0"/>
              <a:t>FMB </a:t>
            </a:r>
            <a:r>
              <a:rPr lang="ru-RU" dirty="0"/>
              <a:t>в </a:t>
            </a:r>
            <a:r>
              <a:rPr lang="de-DE" dirty="0"/>
              <a:t>GIZ</a:t>
            </a:r>
          </a:p>
        </p:txBody>
      </p:sp>
      <p:sp>
        <p:nvSpPr>
          <p:cNvPr id="5" name="Pentagon 4"/>
          <p:cNvSpPr/>
          <p:nvPr/>
        </p:nvSpPr>
        <p:spPr>
          <a:xfrm>
            <a:off x="623392" y="1124744"/>
            <a:ext cx="1635540" cy="684000"/>
          </a:xfrm>
          <a:prstGeom prst="homePlate">
            <a:avLst>
              <a:gd name="adj" fmla="val 3827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uk-UA" b="1" dirty="0">
                <a:solidFill>
                  <a:schemeClr val="tx1"/>
                </a:solidFill>
              </a:rPr>
              <a:t>КРОК </a:t>
            </a:r>
            <a:r>
              <a:rPr lang="lv-LV" b="1" dirty="0">
                <a:solidFill>
                  <a:schemeClr val="tx1"/>
                </a:solidFill>
              </a:rPr>
              <a:t>1</a:t>
            </a:r>
            <a:endParaRPr lang="en-GB" sz="2400" b="1" dirty="0">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2438627" y="1124744"/>
                <a:ext cx="2274185" cy="684000"/>
              </a:xfrm>
              <a:prstGeom prst="rect">
                <a:avLst/>
              </a:prstGeom>
            </p:spPr>
            <p:style>
              <a:lnRef idx="2">
                <a:schemeClr val="accent4"/>
              </a:lnRef>
              <a:fillRef idx="1">
                <a:schemeClr val="lt1"/>
              </a:fillRef>
              <a:effectRef idx="0">
                <a:schemeClr val="accent4"/>
              </a:effectRef>
              <a:fontRef idx="minor">
                <a:schemeClr val="dk1"/>
              </a:fontRef>
            </p:style>
            <p:txBody>
              <a:bodyPr wrap="none">
                <a:noAutofit/>
              </a:bodyPr>
              <a:lstStyle/>
              <a:p>
                <a:pPr/>
                <a14:m>
                  <m:oMathPara xmlns:m="http://schemas.openxmlformats.org/officeDocument/2006/math">
                    <m:oMathParaPr>
                      <m:jc m:val="centerGroup"/>
                    </m:oMathParaPr>
                    <m:oMath xmlns:m="http://schemas.openxmlformats.org/officeDocument/2006/math">
                      <m:sSub>
                        <m:sSubPr>
                          <m:ctrlPr>
                            <a:rPr lang="lv-LV" sz="2000" i="1">
                              <a:latin typeface="Cambria Math"/>
                            </a:rPr>
                          </m:ctrlPr>
                        </m:sSubPr>
                        <m:e>
                          <m:r>
                            <m:rPr>
                              <m:sty m:val="p"/>
                            </m:rPr>
                            <a:rPr lang="lv-LV" sz="2000" i="0">
                              <a:latin typeface="Cambria Math" panose="02040503050406030204" pitchFamily="18" charset="0"/>
                            </a:rPr>
                            <m:t>Q</m:t>
                          </m:r>
                        </m:e>
                        <m:sub>
                          <m:r>
                            <a:rPr lang="lv-LV" sz="2000" i="0">
                              <a:latin typeface="Cambria Math" panose="02040503050406030204" pitchFamily="18" charset="0"/>
                            </a:rPr>
                            <m:t>1</m:t>
                          </m:r>
                        </m:sub>
                      </m:sSub>
                      <m:r>
                        <a:rPr lang="lv-LV" sz="2000" i="0">
                          <a:latin typeface="Cambria Math" panose="02040503050406030204" pitchFamily="18" charset="0"/>
                        </a:rPr>
                        <m:t>=</m:t>
                      </m:r>
                      <m:r>
                        <m:rPr>
                          <m:sty m:val="p"/>
                        </m:rPr>
                        <a:rPr lang="lv-LV" sz="2000" i="0">
                          <a:latin typeface="Cambria Math" panose="02040503050406030204" pitchFamily="18" charset="0"/>
                        </a:rPr>
                        <m:t>A</m:t>
                      </m:r>
                      <m:r>
                        <a:rPr lang="lv-LV" sz="2000" i="0">
                          <a:latin typeface="Cambria Math" panose="02040503050406030204" pitchFamily="18" charset="0"/>
                          <a:ea typeface="Cambria Math" panose="02040503050406030204" pitchFamily="18" charset="0"/>
                        </a:rPr>
                        <m:t>×</m:t>
                      </m:r>
                      <m:r>
                        <m:rPr>
                          <m:sty m:val="p"/>
                        </m:rPr>
                        <a:rPr lang="lv-LV" sz="2000" i="0">
                          <a:latin typeface="Cambria Math" panose="02040503050406030204" pitchFamily="18" charset="0"/>
                          <a:ea typeface="Cambria Math" panose="02040503050406030204" pitchFamily="18" charset="0"/>
                        </a:rPr>
                        <m:t>k</m:t>
                      </m:r>
                      <m:r>
                        <a:rPr lang="lv-LV" sz="2000" i="0">
                          <a:latin typeface="Cambria Math" panose="02040503050406030204" pitchFamily="18" charset="0"/>
                          <a:ea typeface="Cambria Math" panose="02040503050406030204" pitchFamily="18" charset="0"/>
                        </a:rPr>
                        <m:t>×</m:t>
                      </m:r>
                      <m:f>
                        <m:fPr>
                          <m:ctrlPr>
                            <a:rPr lang="lv-LV" sz="2000" i="1">
                              <a:latin typeface="Cambria Math"/>
                              <a:ea typeface="Cambria Math" panose="02040503050406030204" pitchFamily="18" charset="0"/>
                            </a:rPr>
                          </m:ctrlPr>
                        </m:fPr>
                        <m:num>
                          <m:r>
                            <a:rPr lang="lv-LV" sz="2000" i="0">
                              <a:latin typeface="Cambria Math" panose="02040503050406030204" pitchFamily="18" charset="0"/>
                              <a:ea typeface="Cambria Math" panose="02040503050406030204" pitchFamily="18" charset="0"/>
                            </a:rPr>
                            <m:t>∆</m:t>
                          </m:r>
                          <m:r>
                            <m:rPr>
                              <m:sty m:val="p"/>
                            </m:rPr>
                            <a:rPr lang="lv-LV" sz="2000" i="0">
                              <a:latin typeface="Cambria Math" panose="02040503050406030204" pitchFamily="18" charset="0"/>
                              <a:ea typeface="Cambria Math" panose="02040503050406030204" pitchFamily="18" charset="0"/>
                            </a:rPr>
                            <m:t>T</m:t>
                          </m:r>
                        </m:num>
                        <m:den>
                          <m:r>
                            <a:rPr lang="lv-LV" sz="2000" i="0">
                              <a:latin typeface="Cambria Math" panose="02040503050406030204" pitchFamily="18" charset="0"/>
                              <a:ea typeface="Cambria Math" panose="02040503050406030204" pitchFamily="18" charset="0"/>
                            </a:rPr>
                            <m:t>∆</m:t>
                          </m:r>
                          <m:r>
                            <m:rPr>
                              <m:sty m:val="p"/>
                            </m:rPr>
                            <a:rPr lang="lv-LV" sz="2000" i="0">
                              <a:latin typeface="Cambria Math" panose="02040503050406030204" pitchFamily="18" charset="0"/>
                              <a:ea typeface="Cambria Math" panose="02040503050406030204" pitchFamily="18" charset="0"/>
                            </a:rPr>
                            <m:t>x</m:t>
                          </m:r>
                        </m:den>
                      </m:f>
                    </m:oMath>
                  </m:oMathPara>
                </a14:m>
                <a:endParaRPr lang="en-GB" sz="2000" dirty="0"/>
              </a:p>
            </p:txBody>
          </p:sp>
        </mc:Choice>
        <mc:Fallback xmlns="">
          <p:sp>
            <p:nvSpPr>
              <p:cNvPr id="7" name="Rectangle 6"/>
              <p:cNvSpPr>
                <a:spLocks noRot="1" noChangeAspect="1" noMove="1" noResize="1" noEditPoints="1" noAdjustHandles="1" noChangeArrowheads="1" noChangeShapeType="1" noTextEdit="1"/>
              </p:cNvSpPr>
              <p:nvPr/>
            </p:nvSpPr>
            <p:spPr>
              <a:xfrm>
                <a:off x="2438627" y="1124744"/>
                <a:ext cx="2274185" cy="684000"/>
              </a:xfrm>
              <a:prstGeom prst="rect">
                <a:avLst/>
              </a:prstGeom>
              <a:blipFill rotWithShape="0">
                <a:blip r:embed="rId3"/>
                <a:stretch>
                  <a:fillRect/>
                </a:stretch>
              </a:blipFill>
            </p:spPr>
            <p:txBody>
              <a:bodyPr/>
              <a:lstStyle/>
              <a:p>
                <a:r>
                  <a:rPr lang="en-GB">
                    <a:noFill/>
                  </a:rPr>
                  <a:t> </a:t>
                </a:r>
              </a:p>
            </p:txBody>
          </p:sp>
        </mc:Fallback>
      </mc:AlternateContent>
      <p:sp>
        <p:nvSpPr>
          <p:cNvPr id="8" name="Rectangle 7"/>
          <p:cNvSpPr/>
          <p:nvPr/>
        </p:nvSpPr>
        <p:spPr>
          <a:xfrm>
            <a:off x="4924605" y="1124744"/>
            <a:ext cx="210326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uk-UA" dirty="0"/>
              <a:t>Закон Фур'є </a:t>
            </a:r>
            <a:r>
              <a:rPr lang="ru-RU" dirty="0"/>
              <a:t>про </a:t>
            </a:r>
            <a:r>
              <a:rPr lang="uk-UA" dirty="0"/>
              <a:t>теплопровідність</a:t>
            </a:r>
          </a:p>
        </p:txBody>
      </p:sp>
      <p:graphicFrame>
        <p:nvGraphicFramePr>
          <p:cNvPr id="9" name="Table 8"/>
          <p:cNvGraphicFramePr>
            <a:graphicFrameLocks noGrp="1"/>
          </p:cNvGraphicFramePr>
          <p:nvPr>
            <p:extLst>
              <p:ext uri="{D42A27DB-BD31-4B8C-83A1-F6EECF244321}">
                <p14:modId xmlns:p14="http://schemas.microsoft.com/office/powerpoint/2010/main" val="1963017779"/>
              </p:ext>
            </p:extLst>
          </p:nvPr>
        </p:nvGraphicFramePr>
        <p:xfrm>
          <a:off x="7392144" y="986585"/>
          <a:ext cx="4633209" cy="4761532"/>
        </p:xfrm>
        <a:graphic>
          <a:graphicData uri="http://schemas.openxmlformats.org/drawingml/2006/table">
            <a:tbl>
              <a:tblPr>
                <a:tableStyleId>{93296810-A885-4BE3-A3E7-6D5BEEA58F35}</a:tableStyleId>
              </a:tblPr>
              <a:tblGrid>
                <a:gridCol w="2098805">
                  <a:extLst>
                    <a:ext uri="{9D8B030D-6E8A-4147-A177-3AD203B41FA5}">
                      <a16:colId xmlns:a16="http://schemas.microsoft.com/office/drawing/2014/main" xmlns="" val="20000"/>
                    </a:ext>
                  </a:extLst>
                </a:gridCol>
                <a:gridCol w="633601">
                  <a:extLst>
                    <a:ext uri="{9D8B030D-6E8A-4147-A177-3AD203B41FA5}">
                      <a16:colId xmlns:a16="http://schemas.microsoft.com/office/drawing/2014/main" xmlns="" val="20001"/>
                    </a:ext>
                  </a:extLst>
                </a:gridCol>
                <a:gridCol w="633601">
                  <a:extLst>
                    <a:ext uri="{9D8B030D-6E8A-4147-A177-3AD203B41FA5}">
                      <a16:colId xmlns:a16="http://schemas.microsoft.com/office/drawing/2014/main" xmlns="" val="20002"/>
                    </a:ext>
                  </a:extLst>
                </a:gridCol>
                <a:gridCol w="633601">
                  <a:extLst>
                    <a:ext uri="{9D8B030D-6E8A-4147-A177-3AD203B41FA5}">
                      <a16:colId xmlns:a16="http://schemas.microsoft.com/office/drawing/2014/main" xmlns="" val="20003"/>
                    </a:ext>
                  </a:extLst>
                </a:gridCol>
                <a:gridCol w="633601">
                  <a:extLst>
                    <a:ext uri="{9D8B030D-6E8A-4147-A177-3AD203B41FA5}">
                      <a16:colId xmlns:a16="http://schemas.microsoft.com/office/drawing/2014/main" xmlns="" val="20004"/>
                    </a:ext>
                  </a:extLst>
                </a:gridCol>
              </a:tblGrid>
              <a:tr h="189167">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uk-UA" sz="1100" b="1" i="0" u="none" strike="noStrike" dirty="0">
                          <a:solidFill>
                            <a:srgbClr val="000000"/>
                          </a:solidFill>
                          <a:effectLst/>
                          <a:latin typeface="Calibri" panose="020F0502020204030204" pitchFamily="34" charset="0"/>
                        </a:rPr>
                        <a:t>Символ</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uk-UA" sz="1100" b="1" u="none" strike="noStrike" dirty="0">
                          <a:effectLst/>
                        </a:rPr>
                        <a:t>Приклад </a:t>
                      </a:r>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b"/>
                      <a:r>
                        <a:rPr lang="uk-UA" sz="1100" b="1" u="none" strike="noStrike" dirty="0">
                          <a:effectLst/>
                        </a:rPr>
                        <a:t>Приклад </a:t>
                      </a:r>
                      <a:r>
                        <a:rPr lang="en-GB" sz="1100" b="1" u="none" strike="noStrike" dirty="0">
                          <a:effectLst/>
                        </a:rPr>
                        <a:t>2</a:t>
                      </a:r>
                      <a:endParaRPr lang="en-GB" sz="1100" b="1" i="0" u="none" strike="noStrike" dirty="0">
                        <a:solidFill>
                          <a:srgbClr val="000000"/>
                        </a:solidFill>
                        <a:effectLst/>
                        <a:latin typeface="Calibri" panose="020F0502020204030204" pitchFamily="34" charset="0"/>
                      </a:endParaRPr>
                    </a:p>
                  </a:txBody>
                  <a:tcPr marL="9525" marR="9525" marT="9525" marB="0" anchor="ctr">
                    <a:solidFill>
                      <a:srgbClr val="F9E9E9"/>
                    </a:solidFill>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201694">
                <a:tc>
                  <a:txBody>
                    <a:bodyPr/>
                    <a:lstStyle/>
                    <a:p>
                      <a:pPr algn="l" fontAlgn="b"/>
                      <a:r>
                        <a:rPr lang="uk-UA" sz="1100" u="none" strike="noStrike" dirty="0">
                          <a:effectLst/>
                          <a:latin typeface="+mj-lt"/>
                        </a:rPr>
                        <a:t>Об'єм </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V</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100</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100</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uk-UA" sz="1100" u="none" strike="noStrike" dirty="0">
                          <a:effectLst/>
                          <a:latin typeface="+mj-lt"/>
                        </a:rPr>
                        <a:t>л</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01"/>
                  </a:ext>
                </a:extLst>
              </a:tr>
              <a:tr h="201694">
                <a:tc>
                  <a:txBody>
                    <a:bodyPr/>
                    <a:lstStyle/>
                    <a:p>
                      <a:pPr algn="l" fontAlgn="b"/>
                      <a:r>
                        <a:rPr lang="uk-UA" sz="1100" u="none" strike="noStrike" dirty="0">
                          <a:effectLst/>
                          <a:latin typeface="+mj-lt"/>
                        </a:rPr>
                        <a:t>Внутрішній діаметр</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d</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372</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372</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uk-UA" sz="1100" b="0" i="0" u="none" strike="noStrike" dirty="0">
                          <a:solidFill>
                            <a:srgbClr val="000000"/>
                          </a:solidFill>
                          <a:effectLst/>
                          <a:latin typeface="+mj-lt"/>
                        </a:rPr>
                        <a:t>мм</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02"/>
                  </a:ext>
                </a:extLst>
              </a:tr>
              <a:tr h="201694">
                <a:tc>
                  <a:txBody>
                    <a:bodyPr/>
                    <a:lstStyle/>
                    <a:p>
                      <a:pPr algn="l" fontAlgn="b"/>
                      <a:r>
                        <a:rPr lang="uk-UA" sz="1100" u="none" strike="noStrike" kern="1200" dirty="0">
                          <a:solidFill>
                            <a:schemeClr val="dk1"/>
                          </a:solidFill>
                          <a:effectLst/>
                          <a:latin typeface="+mn-lt"/>
                          <a:ea typeface="+mn-ea"/>
                          <a:cs typeface="+mn-cs"/>
                        </a:rPr>
                        <a:t>Зовнішній</a:t>
                      </a:r>
                      <a:r>
                        <a:rPr lang="uk-UA" sz="1100" u="none" strike="noStrike" kern="1200" baseline="0" dirty="0">
                          <a:solidFill>
                            <a:schemeClr val="dk1"/>
                          </a:solidFill>
                          <a:effectLst/>
                          <a:latin typeface="+mn-lt"/>
                          <a:ea typeface="+mn-ea"/>
                          <a:cs typeface="+mn-cs"/>
                        </a:rPr>
                        <a:t> </a:t>
                      </a:r>
                      <a:r>
                        <a:rPr lang="uk-UA" sz="1100" u="none" strike="noStrike" kern="1200" dirty="0">
                          <a:solidFill>
                            <a:schemeClr val="dk1"/>
                          </a:solidFill>
                          <a:effectLst/>
                          <a:latin typeface="+mn-lt"/>
                          <a:ea typeface="+mn-ea"/>
                          <a:cs typeface="+mn-cs"/>
                        </a:rPr>
                        <a:t>діаметр</a:t>
                      </a:r>
                      <a:endParaRPr lang="en-GB" sz="1100" b="0" i="0" u="none" strike="noStrike" kern="1200" dirty="0">
                        <a:solidFill>
                          <a:srgbClr val="000000"/>
                        </a:solidFill>
                        <a:effectLst/>
                        <a:latin typeface="+mn-lt"/>
                        <a:ea typeface="+mn-ea"/>
                        <a:cs typeface="+mn-cs"/>
                      </a:endParaRPr>
                    </a:p>
                  </a:txBody>
                  <a:tcPr marL="9525" marR="9525" marT="9525" marB="0" anchor="ctr"/>
                </a:tc>
                <a:tc>
                  <a:txBody>
                    <a:bodyPr/>
                    <a:lstStyle/>
                    <a:p>
                      <a:pPr algn="ctr" fontAlgn="b"/>
                      <a:r>
                        <a:rPr lang="en-GB" sz="1100" u="none" strike="noStrike" dirty="0">
                          <a:effectLst/>
                          <a:latin typeface="+mj-lt"/>
                        </a:rPr>
                        <a:t>do</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452</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452</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uk-UA" sz="1100" b="0" i="0" u="none" strike="noStrike" dirty="0">
                          <a:solidFill>
                            <a:srgbClr val="000000"/>
                          </a:solidFill>
                          <a:effectLst/>
                          <a:latin typeface="+mj-lt"/>
                        </a:rPr>
                        <a:t>мм</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03"/>
                  </a:ext>
                </a:extLst>
              </a:tr>
              <a:tr h="201694">
                <a:tc>
                  <a:txBody>
                    <a:bodyPr/>
                    <a:lstStyle/>
                    <a:p>
                      <a:pPr algn="l" fontAlgn="b"/>
                      <a:r>
                        <a:rPr lang="uk-UA" sz="1100" u="none" strike="noStrike" dirty="0">
                          <a:effectLst/>
                          <a:latin typeface="+mj-lt"/>
                        </a:rPr>
                        <a:t>Внутрішня стінка бака</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hi</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0</a:t>
                      </a:r>
                      <a:r>
                        <a:rPr lang="uk-UA" sz="1100" u="none" strike="noStrike" dirty="0">
                          <a:effectLst/>
                          <a:latin typeface="+mj-lt"/>
                        </a:rPr>
                        <a:t>,</a:t>
                      </a:r>
                      <a:r>
                        <a:rPr lang="en-GB" sz="1100" u="none" strike="noStrike" dirty="0">
                          <a:effectLst/>
                          <a:latin typeface="+mj-lt"/>
                        </a:rPr>
                        <a:t>920</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0</a:t>
                      </a:r>
                      <a:r>
                        <a:rPr lang="uk-UA" sz="1100" u="none" strike="noStrike" dirty="0">
                          <a:effectLst/>
                          <a:latin typeface="+mj-lt"/>
                        </a:rPr>
                        <a:t>,</a:t>
                      </a:r>
                      <a:r>
                        <a:rPr lang="en-GB" sz="1100" u="none" strike="noStrike" dirty="0">
                          <a:effectLst/>
                          <a:latin typeface="+mj-lt"/>
                        </a:rPr>
                        <a:t>920</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uk-UA" sz="1100" b="0" i="0" u="none" strike="noStrike" dirty="0">
                          <a:solidFill>
                            <a:srgbClr val="000000"/>
                          </a:solidFill>
                          <a:effectLst/>
                          <a:latin typeface="+mj-lt"/>
                        </a:rPr>
                        <a:t>м</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04"/>
                  </a:ext>
                </a:extLst>
              </a:tr>
              <a:tr h="201694">
                <a:tc>
                  <a:txBody>
                    <a:bodyPr/>
                    <a:lstStyle/>
                    <a:p>
                      <a:pPr algn="l" fontAlgn="b"/>
                      <a:r>
                        <a:rPr lang="uk-UA" sz="1100" u="none" strike="noStrike" kern="1200" dirty="0">
                          <a:solidFill>
                            <a:schemeClr val="dk1"/>
                          </a:solidFill>
                          <a:effectLst/>
                          <a:latin typeface="+mn-lt"/>
                          <a:ea typeface="+mn-ea"/>
                          <a:cs typeface="+mn-cs"/>
                        </a:rPr>
                        <a:t>Зовнішня стінка бака</a:t>
                      </a:r>
                      <a:endParaRPr lang="en-GB" sz="1100" b="0" i="0" u="none" strike="noStrike" kern="1200" dirty="0">
                        <a:solidFill>
                          <a:srgbClr val="000000"/>
                        </a:solidFill>
                        <a:effectLst/>
                        <a:latin typeface="+mn-lt"/>
                        <a:ea typeface="+mn-ea"/>
                        <a:cs typeface="+mn-cs"/>
                      </a:endParaRPr>
                    </a:p>
                  </a:txBody>
                  <a:tcPr marL="9525" marR="9525" marT="9525" marB="0" anchor="ctr"/>
                </a:tc>
                <a:tc>
                  <a:txBody>
                    <a:bodyPr/>
                    <a:lstStyle/>
                    <a:p>
                      <a:pPr algn="ctr" fontAlgn="b"/>
                      <a:r>
                        <a:rPr lang="en-GB" sz="1100" u="none" strike="noStrike" dirty="0">
                          <a:effectLst/>
                          <a:latin typeface="+mj-lt"/>
                        </a:rPr>
                        <a:t>ho</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1000</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1000</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uk-UA" sz="1100" b="0" i="0" u="none" strike="noStrike" dirty="0">
                          <a:solidFill>
                            <a:srgbClr val="000000"/>
                          </a:solidFill>
                          <a:effectLst/>
                          <a:latin typeface="+mj-lt"/>
                        </a:rPr>
                        <a:t>мм</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05"/>
                  </a:ext>
                </a:extLst>
              </a:tr>
              <a:tr h="201694">
                <a:tc>
                  <a:txBody>
                    <a:bodyPr/>
                    <a:lstStyle/>
                    <a:p>
                      <a:pPr algn="l" fontAlgn="b"/>
                      <a:r>
                        <a:rPr lang="uk-UA" sz="1100" u="none" strike="noStrike" noProof="0" dirty="0">
                          <a:effectLst/>
                          <a:latin typeface="+mj-lt"/>
                        </a:rPr>
                        <a:t>Товщина ізоляції</a:t>
                      </a:r>
                      <a:endParaRPr lang="uk-UA" sz="1100" b="0" i="0" u="none" strike="noStrike" noProof="0" dirty="0">
                        <a:solidFill>
                          <a:srgbClr val="000000"/>
                        </a:solidFill>
                        <a:effectLst/>
                        <a:latin typeface="+mj-lt"/>
                      </a:endParaRPr>
                    </a:p>
                  </a:txBody>
                  <a:tcPr marL="9525" marR="9525" marT="9525" marB="0" anchor="ctr"/>
                </a:tc>
                <a:tc>
                  <a:txBody>
                    <a:bodyPr/>
                    <a:lstStyle/>
                    <a:p>
                      <a:pPr algn="ctr" fontAlgn="b"/>
                      <a:r>
                        <a:rPr lang="el-GR" sz="1100" u="none" strike="noStrike" dirty="0">
                          <a:effectLst/>
                          <a:latin typeface="+mj-lt"/>
                        </a:rPr>
                        <a:t>Δ</a:t>
                      </a:r>
                      <a:r>
                        <a:rPr lang="en-GB" sz="1100" u="none" strike="noStrike" dirty="0">
                          <a:effectLst/>
                          <a:latin typeface="+mj-lt"/>
                        </a:rPr>
                        <a:t>x</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0</a:t>
                      </a:r>
                      <a:r>
                        <a:rPr lang="uk-UA" sz="1100" u="none" strike="noStrike" dirty="0">
                          <a:effectLst/>
                          <a:latin typeface="+mj-lt"/>
                        </a:rPr>
                        <a:t>,</a:t>
                      </a:r>
                      <a:r>
                        <a:rPr lang="en-GB" sz="1100" u="none" strike="noStrike" dirty="0">
                          <a:effectLst/>
                          <a:latin typeface="+mj-lt"/>
                        </a:rPr>
                        <a:t>04</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0</a:t>
                      </a:r>
                      <a:r>
                        <a:rPr lang="uk-UA" sz="1100" u="none" strike="noStrike" dirty="0">
                          <a:effectLst/>
                          <a:latin typeface="+mj-lt"/>
                        </a:rPr>
                        <a:t>,</a:t>
                      </a:r>
                      <a:r>
                        <a:rPr lang="en-GB" sz="1100" u="none" strike="noStrike" dirty="0">
                          <a:effectLst/>
                          <a:latin typeface="+mj-lt"/>
                        </a:rPr>
                        <a:t>04</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uk-UA" sz="1100" b="0" i="0" u="none" strike="noStrike" dirty="0">
                          <a:solidFill>
                            <a:srgbClr val="000000"/>
                          </a:solidFill>
                          <a:effectLst/>
                          <a:latin typeface="+mj-lt"/>
                        </a:rPr>
                        <a:t>м</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06"/>
                  </a:ext>
                </a:extLst>
              </a:tr>
              <a:tr h="201694">
                <a:tc>
                  <a:txBody>
                    <a:bodyPr/>
                    <a:lstStyle/>
                    <a:p>
                      <a:pPr algn="l" fontAlgn="b"/>
                      <a:r>
                        <a:rPr lang="uk-UA" sz="1100" u="none" strike="noStrike" noProof="0" dirty="0">
                          <a:effectLst/>
                          <a:latin typeface="+mj-lt"/>
                        </a:rPr>
                        <a:t>Теплопровідність</a:t>
                      </a:r>
                      <a:endParaRPr lang="uk-UA" sz="1100" b="0" i="0" u="none" strike="noStrike" noProof="0" dirty="0">
                        <a:solidFill>
                          <a:srgbClr val="000000"/>
                        </a:solidFill>
                        <a:effectLst/>
                        <a:latin typeface="+mj-lt"/>
                      </a:endParaRPr>
                    </a:p>
                  </a:txBody>
                  <a:tcPr marL="9525" marR="9525" marT="9525" marB="0" anchor="ctr"/>
                </a:tc>
                <a:tc>
                  <a:txBody>
                    <a:bodyPr/>
                    <a:lstStyle/>
                    <a:p>
                      <a:pPr algn="ctr" fontAlgn="b"/>
                      <a:r>
                        <a:rPr lang="lv-LV" sz="1100" b="0" i="0" u="none" strike="noStrike" dirty="0">
                          <a:solidFill>
                            <a:schemeClr val="dk1"/>
                          </a:solidFill>
                          <a:effectLst/>
                          <a:latin typeface="+mj-lt"/>
                        </a:rPr>
                        <a:t>k</a:t>
                      </a:r>
                      <a:endParaRPr lang="el-GR"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0</a:t>
                      </a:r>
                      <a:r>
                        <a:rPr lang="uk-UA" sz="1100" u="none" strike="noStrike" dirty="0">
                          <a:effectLst/>
                          <a:latin typeface="+mj-lt"/>
                        </a:rPr>
                        <a:t>,</a:t>
                      </a:r>
                      <a:r>
                        <a:rPr lang="en-GB" sz="1100" u="none" strike="noStrike" dirty="0">
                          <a:effectLst/>
                          <a:latin typeface="+mj-lt"/>
                        </a:rPr>
                        <a:t>025</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0</a:t>
                      </a:r>
                      <a:r>
                        <a:rPr lang="uk-UA" sz="1100" u="none" strike="noStrike" dirty="0">
                          <a:effectLst/>
                          <a:latin typeface="+mj-lt"/>
                        </a:rPr>
                        <a:t>,</a:t>
                      </a:r>
                      <a:r>
                        <a:rPr lang="en-GB" sz="1100" u="none" strike="noStrike" dirty="0">
                          <a:effectLst/>
                          <a:latin typeface="+mj-lt"/>
                        </a:rPr>
                        <a:t>025</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ru-RU" sz="1100" u="none" strike="noStrike" dirty="0">
                          <a:effectLst/>
                          <a:latin typeface="+mj-lt"/>
                        </a:rPr>
                        <a:t>Вт/м*К</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07"/>
                  </a:ext>
                </a:extLst>
              </a:tr>
              <a:tr h="201694">
                <a:tc>
                  <a:txBody>
                    <a:bodyPr/>
                    <a:lstStyle/>
                    <a:p>
                      <a:pPr algn="l" fontAlgn="b"/>
                      <a:r>
                        <a:rPr lang="uk-UA" sz="1100" u="none" strike="noStrike" noProof="0" dirty="0">
                          <a:effectLst/>
                          <a:latin typeface="+mj-lt"/>
                        </a:rPr>
                        <a:t>Температура навколишнього середовища</a:t>
                      </a:r>
                      <a:endParaRPr lang="uk-UA" sz="1100" b="0" i="0" u="none" strike="noStrike" noProof="0"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Ta</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20</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20</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en-GB" sz="1100" u="none" strike="noStrike" dirty="0">
                          <a:effectLst/>
                          <a:latin typeface="+mj-lt"/>
                        </a:rPr>
                        <a:t>°C</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08"/>
                  </a:ext>
                </a:extLst>
              </a:tr>
              <a:tr h="207648">
                <a:tc>
                  <a:txBody>
                    <a:bodyPr/>
                    <a:lstStyle/>
                    <a:p>
                      <a:pPr algn="l" fontAlgn="b"/>
                      <a:r>
                        <a:rPr lang="uk-UA" sz="1100" u="none" strike="noStrike" noProof="0" dirty="0">
                          <a:effectLst/>
                          <a:latin typeface="+mj-lt"/>
                        </a:rPr>
                        <a:t>Температура змішаного бака</a:t>
                      </a:r>
                      <a:endParaRPr lang="uk-UA" sz="1100" b="0" i="0" u="none" strike="noStrike" noProof="0"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T</a:t>
                      </a:r>
                      <a:r>
                        <a:rPr lang="lv-LV" sz="1100" u="none" strike="noStrike" baseline="-25000" dirty="0">
                          <a:effectLst/>
                          <a:latin typeface="+mj-lt"/>
                        </a:rPr>
                        <a:t>H2O</a:t>
                      </a:r>
                      <a:endParaRPr lang="en-GB" sz="1100" b="0" i="0" u="none" strike="noStrike" baseline="-25000" dirty="0">
                        <a:solidFill>
                          <a:srgbClr val="000000"/>
                        </a:solidFill>
                        <a:effectLst/>
                        <a:latin typeface="+mj-lt"/>
                      </a:endParaRPr>
                    </a:p>
                  </a:txBody>
                  <a:tcPr marL="9525" marR="9525" marT="9525" marB="0" anchor="ctr"/>
                </a:tc>
                <a:tc>
                  <a:txBody>
                    <a:bodyPr/>
                    <a:lstStyle/>
                    <a:p>
                      <a:pPr algn="ctr" fontAlgn="b"/>
                      <a:r>
                        <a:rPr lang="en-GB" sz="1100" b="1" u="none" strike="noStrike" dirty="0">
                          <a:effectLst/>
                          <a:latin typeface="+mj-lt"/>
                        </a:rPr>
                        <a:t>55</a:t>
                      </a:r>
                      <a:endParaRPr lang="en-GB" sz="1100" b="1"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b="1" u="none" strike="noStrike" dirty="0">
                          <a:effectLst/>
                          <a:latin typeface="+mj-lt"/>
                        </a:rPr>
                        <a:t>75</a:t>
                      </a:r>
                      <a:endParaRPr lang="en-GB" sz="1100" b="1"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en-GB" sz="1100" u="none" strike="noStrike" dirty="0">
                          <a:effectLst/>
                          <a:latin typeface="+mj-lt"/>
                        </a:rPr>
                        <a:t>°C</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09"/>
                  </a:ext>
                </a:extLst>
              </a:tr>
              <a:tr h="201694">
                <a:tc>
                  <a:txBody>
                    <a:bodyPr/>
                    <a:lstStyle/>
                    <a:p>
                      <a:pPr algn="l" fontAlgn="b"/>
                      <a:r>
                        <a:rPr lang="uk-UA" sz="1100" u="none" strike="noStrike" dirty="0">
                          <a:effectLst/>
                          <a:latin typeface="+mj-lt"/>
                        </a:rPr>
                        <a:t>З'єднання </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d</a:t>
                      </a:r>
                      <a:r>
                        <a:rPr lang="en-GB" sz="1100" u="none" strike="noStrike" baseline="-25000" dirty="0">
                          <a:effectLst/>
                          <a:latin typeface="+mj-lt"/>
                        </a:rPr>
                        <a:t>c</a:t>
                      </a:r>
                      <a:endParaRPr lang="en-GB" sz="1100" b="0" i="0" u="none" strike="noStrike" baseline="-25000"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12</a:t>
                      </a:r>
                      <a:r>
                        <a:rPr lang="uk-UA" sz="1100" u="none" strike="noStrike" dirty="0">
                          <a:effectLst/>
                          <a:latin typeface="+mj-lt"/>
                        </a:rPr>
                        <a:t>,</a:t>
                      </a:r>
                      <a:r>
                        <a:rPr lang="en-GB" sz="1100" u="none" strike="noStrike" dirty="0">
                          <a:effectLst/>
                          <a:latin typeface="+mj-lt"/>
                        </a:rPr>
                        <a:t>7</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12</a:t>
                      </a:r>
                      <a:r>
                        <a:rPr lang="uk-UA" sz="1100" u="none" strike="noStrike" dirty="0">
                          <a:effectLst/>
                          <a:latin typeface="+mj-lt"/>
                        </a:rPr>
                        <a:t>,</a:t>
                      </a:r>
                      <a:r>
                        <a:rPr lang="en-GB" sz="1100" u="none" strike="noStrike" dirty="0">
                          <a:effectLst/>
                          <a:latin typeface="+mj-lt"/>
                        </a:rPr>
                        <a:t>7</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uk-UA" sz="1100" b="0" i="0" u="none" strike="noStrike" dirty="0">
                          <a:solidFill>
                            <a:srgbClr val="000000"/>
                          </a:solidFill>
                          <a:effectLst/>
                          <a:latin typeface="+mj-lt"/>
                        </a:rPr>
                        <a:t>мм</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10"/>
                  </a:ext>
                </a:extLst>
              </a:tr>
              <a:tr h="201694">
                <a:tc>
                  <a:txBody>
                    <a:bodyPr/>
                    <a:lstStyle/>
                    <a:p>
                      <a:pPr algn="l" fontAlgn="b"/>
                      <a:r>
                        <a:rPr lang="uk-UA" sz="1100" u="none" strike="noStrike" dirty="0">
                          <a:effectLst/>
                          <a:latin typeface="+mj-lt"/>
                        </a:rPr>
                        <a:t>Кількість з'єднань</a:t>
                      </a:r>
                      <a:endParaRPr lang="en-GB" sz="1100" b="0" i="0" u="none" strike="noStrike" dirty="0">
                        <a:solidFill>
                          <a:srgbClr val="000000"/>
                        </a:solidFill>
                        <a:effectLst/>
                        <a:latin typeface="+mj-lt"/>
                      </a:endParaRPr>
                    </a:p>
                  </a:txBody>
                  <a:tcPr marL="9525" marR="9525" marT="9525" marB="0" anchor="ctr"/>
                </a:tc>
                <a:tc>
                  <a:txBody>
                    <a:bodyPr/>
                    <a:lstStyle/>
                    <a:p>
                      <a:pPr algn="ctr" fontAlgn="b"/>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2</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2</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11"/>
                  </a:ext>
                </a:extLst>
              </a:tr>
              <a:tr h="74627">
                <a:tc gridSpan="5">
                  <a:txBody>
                    <a:bodyPr/>
                    <a:lstStyle/>
                    <a:p>
                      <a:pPr algn="l" fontAlgn="b"/>
                      <a:endParaRPr lang="en-GB" sz="400" b="0" i="0" u="none" strike="noStrike" dirty="0">
                        <a:solidFill>
                          <a:srgbClr val="000000"/>
                        </a:solidFill>
                        <a:effectLst/>
                        <a:latin typeface="+mj-lt"/>
                      </a:endParaRPr>
                    </a:p>
                  </a:txBody>
                  <a:tcPr marL="9525" marR="9525" marT="9525" marB="0" anchor="ctr"/>
                </a:tc>
                <a:tc hMerge="1">
                  <a:txBody>
                    <a:bodyPr/>
                    <a:lstStyle/>
                    <a:p>
                      <a:pPr algn="ctr" fontAlgn="b"/>
                      <a:endParaRPr lang="en-GB" sz="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GB" sz="4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hMerge="1">
                  <a:txBody>
                    <a:bodyPr/>
                    <a:lstStyle/>
                    <a:p>
                      <a:pPr algn="ctr" fontAlgn="b"/>
                      <a:endParaRPr lang="en-GB" sz="400" b="0" i="0" u="none" strike="noStrike" dirty="0">
                        <a:solidFill>
                          <a:srgbClr val="000000"/>
                        </a:solidFill>
                        <a:effectLst/>
                        <a:latin typeface="Calibri" panose="020F0502020204030204" pitchFamily="34" charset="0"/>
                      </a:endParaRPr>
                    </a:p>
                  </a:txBody>
                  <a:tcPr marL="9525" marR="9525" marT="9525" marB="0" anchor="b">
                    <a:solidFill>
                      <a:srgbClr val="F9E9E9"/>
                    </a:solidFill>
                  </a:tcPr>
                </a:tc>
                <a:tc hMerge="1">
                  <a:txBody>
                    <a:bodyPr/>
                    <a:lstStyle/>
                    <a:p>
                      <a:pPr algn="l" fontAlgn="b"/>
                      <a:endParaRPr lang="en-GB" sz="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2"/>
                  </a:ext>
                </a:extLst>
              </a:tr>
              <a:tr h="201694">
                <a:tc>
                  <a:txBody>
                    <a:bodyPr/>
                    <a:lstStyle/>
                    <a:p>
                      <a:pPr algn="l" fontAlgn="b"/>
                      <a:r>
                        <a:rPr lang="uk-UA" sz="1100" u="none" strike="noStrike" noProof="0" dirty="0">
                          <a:effectLst/>
                          <a:latin typeface="+mj-lt"/>
                        </a:rPr>
                        <a:t>Середній діаметр ізоляції</a:t>
                      </a:r>
                      <a:endParaRPr lang="uk-UA" sz="1100" b="0" i="0" u="none" strike="noStrike" noProof="0"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d</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0</a:t>
                      </a:r>
                      <a:r>
                        <a:rPr lang="uk-UA" sz="1100" u="none" strike="noStrike" dirty="0">
                          <a:effectLst/>
                          <a:latin typeface="+mj-lt"/>
                        </a:rPr>
                        <a:t>,</a:t>
                      </a:r>
                      <a:r>
                        <a:rPr lang="en-GB" sz="1100" u="none" strike="noStrike" dirty="0">
                          <a:effectLst/>
                          <a:latin typeface="+mj-lt"/>
                        </a:rPr>
                        <a:t>412</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0</a:t>
                      </a:r>
                      <a:r>
                        <a:rPr lang="uk-UA" sz="1100" u="none" strike="noStrike" dirty="0">
                          <a:effectLst/>
                          <a:latin typeface="+mj-lt"/>
                        </a:rPr>
                        <a:t>,</a:t>
                      </a:r>
                      <a:r>
                        <a:rPr lang="en-GB" sz="1100" u="none" strike="noStrike" dirty="0">
                          <a:effectLst/>
                          <a:latin typeface="+mj-lt"/>
                        </a:rPr>
                        <a:t>412</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uk-UA" sz="1100" b="0" i="0" u="none" strike="noStrike" dirty="0">
                          <a:solidFill>
                            <a:srgbClr val="000000"/>
                          </a:solidFill>
                          <a:effectLst/>
                          <a:latin typeface="+mj-lt"/>
                        </a:rPr>
                        <a:t>м</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13"/>
                  </a:ext>
                </a:extLst>
              </a:tr>
              <a:tr h="201694">
                <a:tc>
                  <a:txBody>
                    <a:bodyPr/>
                    <a:lstStyle/>
                    <a:p>
                      <a:pPr algn="l" fontAlgn="b"/>
                      <a:r>
                        <a:rPr lang="ru-RU" sz="1100" u="none" strike="noStrike" dirty="0" err="1">
                          <a:effectLst/>
                          <a:latin typeface="+mj-lt"/>
                        </a:rPr>
                        <a:t>Висота</a:t>
                      </a:r>
                      <a:r>
                        <a:rPr lang="ru-RU" sz="1100" u="none" strike="noStrike" dirty="0">
                          <a:effectLst/>
                          <a:latin typeface="+mj-lt"/>
                        </a:rPr>
                        <a:t> бака </a:t>
                      </a:r>
                      <a:r>
                        <a:rPr lang="ru-RU" sz="1100" u="none" strike="noStrike" dirty="0" err="1">
                          <a:effectLst/>
                          <a:latin typeface="+mj-lt"/>
                        </a:rPr>
                        <a:t>між</a:t>
                      </a:r>
                      <a:r>
                        <a:rPr lang="ru-RU" sz="1100" u="none" strike="noStrike" dirty="0">
                          <a:effectLst/>
                          <a:latin typeface="+mj-lt"/>
                        </a:rPr>
                        <a:t> </a:t>
                      </a:r>
                      <a:r>
                        <a:rPr lang="ru-RU" sz="1100" u="none" strike="noStrike" dirty="0" err="1">
                          <a:effectLst/>
                          <a:latin typeface="+mj-lt"/>
                        </a:rPr>
                        <a:t>середніми</a:t>
                      </a:r>
                      <a:r>
                        <a:rPr lang="ru-RU" sz="1100" u="none" strike="noStrike" dirty="0">
                          <a:effectLst/>
                          <a:latin typeface="+mj-lt"/>
                        </a:rPr>
                        <a:t> точками</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h</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0</a:t>
                      </a:r>
                      <a:r>
                        <a:rPr lang="uk-UA" sz="1100" u="none" strike="noStrike" dirty="0">
                          <a:effectLst/>
                          <a:latin typeface="+mj-lt"/>
                        </a:rPr>
                        <a:t>,</a:t>
                      </a:r>
                      <a:r>
                        <a:rPr lang="en-GB" sz="1100" u="none" strike="noStrike" dirty="0">
                          <a:effectLst/>
                          <a:latin typeface="+mj-lt"/>
                        </a:rPr>
                        <a:t>96</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0</a:t>
                      </a:r>
                      <a:r>
                        <a:rPr lang="uk-UA" sz="1100" u="none" strike="noStrike" dirty="0">
                          <a:effectLst/>
                          <a:latin typeface="+mj-lt"/>
                        </a:rPr>
                        <a:t>,</a:t>
                      </a:r>
                      <a:r>
                        <a:rPr lang="en-GB" sz="1100" u="none" strike="noStrike" dirty="0">
                          <a:effectLst/>
                          <a:latin typeface="+mj-lt"/>
                        </a:rPr>
                        <a:t>96</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uk-UA" sz="1100" b="0" i="0" u="none" strike="noStrike" dirty="0">
                          <a:solidFill>
                            <a:srgbClr val="000000"/>
                          </a:solidFill>
                          <a:effectLst/>
                          <a:latin typeface="+mj-lt"/>
                        </a:rPr>
                        <a:t>м</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14"/>
                  </a:ext>
                </a:extLst>
              </a:tr>
              <a:tr h="201694">
                <a:tc>
                  <a:txBody>
                    <a:bodyPr/>
                    <a:lstStyle/>
                    <a:p>
                      <a:pPr algn="l" fontAlgn="b"/>
                      <a:r>
                        <a:rPr lang="uk-UA" sz="1100" u="none" strike="noStrike" noProof="0" dirty="0">
                          <a:effectLst/>
                          <a:latin typeface="+mj-lt"/>
                        </a:rPr>
                        <a:t>Приблизна площа тепловіддачі бака</a:t>
                      </a:r>
                      <a:endParaRPr lang="uk-UA" sz="1100" b="0" i="0" u="none" strike="noStrike" noProof="0"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A</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en-GB" sz="1100" u="none" strike="noStrike" dirty="0">
                          <a:effectLst/>
                          <a:latin typeface="+mj-lt"/>
                        </a:rPr>
                        <a:t>1</a:t>
                      </a:r>
                      <a:r>
                        <a:rPr lang="uk-UA" sz="1100" u="none" strike="noStrike" dirty="0">
                          <a:effectLst/>
                          <a:latin typeface="+mj-lt"/>
                        </a:rPr>
                        <a:t>,</a:t>
                      </a:r>
                      <a:r>
                        <a:rPr lang="en-GB" sz="1100" u="none" strike="noStrike" dirty="0">
                          <a:effectLst/>
                          <a:latin typeface="+mj-lt"/>
                        </a:rPr>
                        <a:t>51</a:t>
                      </a:r>
                      <a:endParaRPr lang="en-GB" sz="1100" b="0"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b"/>
                      <a:r>
                        <a:rPr lang="en-GB" sz="1100" u="none" strike="noStrike" dirty="0">
                          <a:effectLst/>
                          <a:latin typeface="+mj-lt"/>
                        </a:rPr>
                        <a:t>1</a:t>
                      </a:r>
                      <a:r>
                        <a:rPr lang="uk-UA" sz="1100" u="none" strike="noStrike" dirty="0">
                          <a:effectLst/>
                          <a:latin typeface="+mj-lt"/>
                        </a:rPr>
                        <a:t>,</a:t>
                      </a:r>
                      <a:r>
                        <a:rPr lang="en-GB" sz="1100" u="none" strike="noStrike" dirty="0">
                          <a:effectLst/>
                          <a:latin typeface="+mj-lt"/>
                        </a:rPr>
                        <a:t>51</a:t>
                      </a:r>
                      <a:endParaRPr lang="en-GB" sz="1100" b="0" i="0" u="none" strike="noStrike" dirty="0">
                        <a:solidFill>
                          <a:srgbClr val="000000"/>
                        </a:solidFill>
                        <a:effectLst/>
                        <a:latin typeface="+mj-lt"/>
                      </a:endParaRPr>
                    </a:p>
                  </a:txBody>
                  <a:tcPr marL="9525" marR="9525" marT="9525" marB="0" anchor="ctr">
                    <a:solidFill>
                      <a:srgbClr val="F9E9E9"/>
                    </a:solidFill>
                  </a:tcPr>
                </a:tc>
                <a:tc>
                  <a:txBody>
                    <a:bodyPr/>
                    <a:lstStyle/>
                    <a:p>
                      <a:pPr algn="l" fontAlgn="b"/>
                      <a:r>
                        <a:rPr lang="uk-UA" sz="1100" u="none" strike="noStrike" dirty="0">
                          <a:effectLst/>
                          <a:latin typeface="+mj-lt"/>
                        </a:rPr>
                        <a:t>м</a:t>
                      </a:r>
                      <a:r>
                        <a:rPr lang="lv-LV" sz="1100" u="none" strike="noStrike" dirty="0">
                          <a:effectLst/>
                          <a:latin typeface="+mj-lt"/>
                        </a:rPr>
                        <a:t>²</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15"/>
                  </a:ext>
                </a:extLst>
              </a:tr>
              <a:tr h="74627">
                <a:tc gridSpan="5">
                  <a:txBody>
                    <a:bodyPr/>
                    <a:lstStyle/>
                    <a:p>
                      <a:pPr algn="l" fontAlgn="b"/>
                      <a:endParaRPr lang="en-GB" sz="400" b="0" i="0" u="none" strike="noStrike" dirty="0">
                        <a:solidFill>
                          <a:srgbClr val="000000"/>
                        </a:solidFill>
                        <a:effectLst/>
                        <a:latin typeface="+mj-lt"/>
                      </a:endParaRPr>
                    </a:p>
                  </a:txBody>
                  <a:tcPr marL="9525" marR="9525" marT="9525" marB="0" anchor="ctr"/>
                </a:tc>
                <a:tc hMerge="1">
                  <a:txBody>
                    <a:bodyPr/>
                    <a:lstStyle/>
                    <a:p>
                      <a:pPr algn="l" fontAlgn="b"/>
                      <a:endParaRPr lang="en-GB" sz="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GB" sz="4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hMerge="1">
                  <a:txBody>
                    <a:bodyPr/>
                    <a:lstStyle/>
                    <a:p>
                      <a:pPr algn="ctr" fontAlgn="b"/>
                      <a:endParaRPr lang="en-GB" sz="400" b="0" i="0" u="none" strike="noStrike" dirty="0">
                        <a:solidFill>
                          <a:srgbClr val="000000"/>
                        </a:solidFill>
                        <a:effectLst/>
                        <a:latin typeface="Calibri" panose="020F0502020204030204" pitchFamily="34" charset="0"/>
                      </a:endParaRPr>
                    </a:p>
                  </a:txBody>
                  <a:tcPr marL="9525" marR="9525" marT="9525" marB="0" anchor="b">
                    <a:solidFill>
                      <a:srgbClr val="F9E9E9"/>
                    </a:solidFill>
                  </a:tcPr>
                </a:tc>
                <a:tc hMerge="1">
                  <a:txBody>
                    <a:bodyPr/>
                    <a:lstStyle/>
                    <a:p>
                      <a:pPr algn="l" fontAlgn="b"/>
                      <a:endParaRPr lang="en-GB" sz="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6"/>
                  </a:ext>
                </a:extLst>
              </a:tr>
              <a:tr h="201694">
                <a:tc>
                  <a:txBody>
                    <a:bodyPr/>
                    <a:lstStyle/>
                    <a:p>
                      <a:pPr algn="l" fontAlgn="b"/>
                      <a:r>
                        <a:rPr lang="uk-UA" sz="1100" b="0" i="0" u="none" strike="noStrike" dirty="0">
                          <a:solidFill>
                            <a:srgbClr val="000000"/>
                          </a:solidFill>
                          <a:effectLst/>
                          <a:latin typeface="+mj-lt"/>
                        </a:rPr>
                        <a:t>Крок</a:t>
                      </a:r>
                      <a:r>
                        <a:rPr lang="uk-UA" sz="1100" b="0" i="0" u="none" strike="noStrike" baseline="0" dirty="0">
                          <a:solidFill>
                            <a:srgbClr val="000000"/>
                          </a:solidFill>
                          <a:effectLst/>
                          <a:latin typeface="+mj-lt"/>
                        </a:rPr>
                        <a:t> 1 </a:t>
                      </a:r>
                      <a:r>
                        <a:rPr lang="lv-LV" sz="1100" b="0" i="0" u="none" strike="noStrike" dirty="0">
                          <a:solidFill>
                            <a:srgbClr val="000000"/>
                          </a:solidFill>
                          <a:effectLst/>
                          <a:latin typeface="+mj-lt"/>
                        </a:rPr>
                        <a:t>– </a:t>
                      </a:r>
                      <a:r>
                        <a:rPr lang="uk-UA" sz="1100" kern="1200" dirty="0">
                          <a:solidFill>
                            <a:schemeClr val="tx1"/>
                          </a:solidFill>
                          <a:effectLst/>
                          <a:latin typeface="+mj-lt"/>
                          <a:ea typeface="+mn-ea"/>
                          <a:cs typeface="+mn-cs"/>
                        </a:rPr>
                        <a:t>рівень втрати тепла</a:t>
                      </a:r>
                      <a:endParaRPr lang="en-GB" sz="1100" b="0" i="0" u="none" strike="noStrike" dirty="0">
                        <a:solidFill>
                          <a:srgbClr val="000000"/>
                        </a:solidFill>
                        <a:effectLst/>
                        <a:latin typeface="+mj-lt"/>
                      </a:endParaRPr>
                    </a:p>
                  </a:txBody>
                  <a:tcPr marL="9525" marR="9525" marT="9525" marB="0" anchor="ctr"/>
                </a:tc>
                <a:tc>
                  <a:txBody>
                    <a:bodyPr/>
                    <a:lstStyle/>
                    <a:p>
                      <a:pPr algn="ctr" fontAlgn="b"/>
                      <a:r>
                        <a:rPr lang="lv-LV" sz="1100" b="0" i="0" u="none" strike="noStrike" dirty="0">
                          <a:solidFill>
                            <a:srgbClr val="000000"/>
                          </a:solidFill>
                          <a:effectLst/>
                          <a:latin typeface="+mj-lt"/>
                        </a:rPr>
                        <a:t>Q</a:t>
                      </a:r>
                      <a:r>
                        <a:rPr lang="lv-LV" sz="1100" b="0" i="0" u="none" strike="noStrike" baseline="-25000" dirty="0">
                          <a:solidFill>
                            <a:srgbClr val="000000"/>
                          </a:solidFill>
                          <a:effectLst/>
                          <a:latin typeface="+mj-lt"/>
                        </a:rPr>
                        <a:t>1</a:t>
                      </a:r>
                      <a:endParaRPr lang="en-GB" sz="1100" b="0" i="0" u="none" strike="noStrike" baseline="-25000" dirty="0">
                        <a:solidFill>
                          <a:srgbClr val="000000"/>
                        </a:solidFill>
                        <a:effectLst/>
                        <a:latin typeface="+mj-lt"/>
                      </a:endParaRPr>
                    </a:p>
                  </a:txBody>
                  <a:tcPr marL="9525" marR="9525" marT="9525" marB="0" anchor="ctr"/>
                </a:tc>
                <a:tc>
                  <a:txBody>
                    <a:bodyPr/>
                    <a:lstStyle/>
                    <a:p>
                      <a:pPr algn="r" fontAlgn="b"/>
                      <a:r>
                        <a:rPr lang="en-GB" sz="1100" b="0" i="0" u="none" strike="noStrike" dirty="0">
                          <a:solidFill>
                            <a:srgbClr val="000000"/>
                          </a:solidFill>
                          <a:effectLst/>
                          <a:latin typeface="+mj-lt"/>
                        </a:rPr>
                        <a:t>33</a:t>
                      </a:r>
                    </a:p>
                  </a:txBody>
                  <a:tcPr marL="9525" marR="9525" marT="9525" marB="0" anchor="ctr">
                    <a:solidFill>
                      <a:schemeClr val="accent2">
                        <a:lumMod val="20000"/>
                        <a:lumOff val="80000"/>
                      </a:schemeClr>
                    </a:solidFill>
                  </a:tcPr>
                </a:tc>
                <a:tc>
                  <a:txBody>
                    <a:bodyPr/>
                    <a:lstStyle/>
                    <a:p>
                      <a:pPr algn="r" fontAlgn="b"/>
                      <a:r>
                        <a:rPr lang="en-GB" sz="1100" b="0" i="0" u="none" strike="noStrike" dirty="0">
                          <a:solidFill>
                            <a:srgbClr val="000000"/>
                          </a:solidFill>
                          <a:effectLst/>
                          <a:latin typeface="+mj-lt"/>
                        </a:rPr>
                        <a:t>52</a:t>
                      </a:r>
                    </a:p>
                  </a:txBody>
                  <a:tcPr marL="9525" marR="9525" marT="9525" marB="0" anchor="ctr">
                    <a:solidFill>
                      <a:srgbClr val="F9E9E9"/>
                    </a:solidFill>
                  </a:tcPr>
                </a:tc>
                <a:tc>
                  <a:txBody>
                    <a:bodyPr/>
                    <a:lstStyle/>
                    <a:p>
                      <a:pPr algn="l" fontAlgn="b"/>
                      <a:r>
                        <a:rPr lang="uk-UA" sz="1100" b="0" i="0" u="none" strike="noStrike" dirty="0">
                          <a:solidFill>
                            <a:srgbClr val="000000"/>
                          </a:solidFill>
                          <a:effectLst/>
                          <a:latin typeface="+mj-lt"/>
                        </a:rPr>
                        <a:t>Вт</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17"/>
                  </a:ext>
                </a:extLst>
              </a:tr>
              <a:tr h="201694">
                <a:tc>
                  <a:txBody>
                    <a:bodyPr/>
                    <a:lstStyle/>
                    <a:p>
                      <a:pPr algn="l" fontAlgn="b"/>
                      <a:r>
                        <a:rPr lang="uk-UA" sz="1100" b="0" i="0" u="none" strike="noStrike" kern="1200" dirty="0">
                          <a:solidFill>
                            <a:srgbClr val="000000"/>
                          </a:solidFill>
                          <a:effectLst/>
                          <a:latin typeface="+mn-lt"/>
                          <a:ea typeface="+mn-ea"/>
                          <a:cs typeface="+mn-cs"/>
                        </a:rPr>
                        <a:t>Крок</a:t>
                      </a:r>
                      <a:r>
                        <a:rPr lang="uk-UA" sz="1100" b="0" i="0" u="none" strike="noStrike" kern="1200" baseline="0" dirty="0">
                          <a:solidFill>
                            <a:srgbClr val="000000"/>
                          </a:solidFill>
                          <a:effectLst/>
                          <a:latin typeface="+mn-lt"/>
                          <a:ea typeface="+mn-ea"/>
                          <a:cs typeface="+mn-cs"/>
                        </a:rPr>
                        <a:t> 2 </a:t>
                      </a:r>
                      <a:r>
                        <a:rPr lang="lv-LV" sz="1100" b="0" i="0" u="none" strike="noStrike" kern="1200" dirty="0">
                          <a:solidFill>
                            <a:srgbClr val="000000"/>
                          </a:solidFill>
                          <a:effectLst/>
                          <a:latin typeface="+mn-lt"/>
                          <a:ea typeface="+mn-ea"/>
                          <a:cs typeface="+mn-cs"/>
                        </a:rPr>
                        <a:t>– </a:t>
                      </a:r>
                      <a:r>
                        <a:rPr lang="uk-UA" sz="1100" kern="1200" dirty="0">
                          <a:solidFill>
                            <a:schemeClr val="tx1"/>
                          </a:solidFill>
                          <a:effectLst/>
                          <a:latin typeface="+mn-lt"/>
                          <a:ea typeface="+mn-ea"/>
                          <a:cs typeface="+mn-cs"/>
                        </a:rPr>
                        <a:t>рівень втрати тепла</a:t>
                      </a:r>
                      <a:endParaRPr lang="en-GB" sz="1100" b="0" i="0" u="none" strike="noStrike" kern="1200" dirty="0">
                        <a:solidFill>
                          <a:srgbClr val="000000"/>
                        </a:solidFill>
                        <a:effectLst/>
                        <a:latin typeface="+mn-lt"/>
                        <a:ea typeface="+mn-ea"/>
                        <a:cs typeface="+mn-cs"/>
                      </a:endParaRPr>
                    </a:p>
                  </a:txBody>
                  <a:tcPr marL="9525" marR="9525" marT="9525" marB="0" anchor="ctr"/>
                </a:tc>
                <a:tc>
                  <a:txBody>
                    <a:bodyPr/>
                    <a:lstStyle/>
                    <a:p>
                      <a:pPr algn="ctr" fontAlgn="b"/>
                      <a:r>
                        <a:rPr lang="lv-LV" sz="1100" b="0" i="0" u="none" strike="noStrike" dirty="0">
                          <a:solidFill>
                            <a:srgbClr val="000000"/>
                          </a:solidFill>
                          <a:effectLst/>
                          <a:latin typeface="+mj-lt"/>
                        </a:rPr>
                        <a:t>Q</a:t>
                      </a:r>
                      <a:r>
                        <a:rPr lang="lv-LV" sz="1100" b="0" i="0" u="none" strike="noStrike" baseline="-25000" dirty="0">
                          <a:solidFill>
                            <a:srgbClr val="000000"/>
                          </a:solidFill>
                          <a:effectLst/>
                          <a:latin typeface="+mj-lt"/>
                        </a:rPr>
                        <a:t>2</a:t>
                      </a:r>
                      <a:endParaRPr lang="en-GB" sz="1100" b="0" i="0" u="none" strike="noStrike" baseline="-25000" dirty="0">
                        <a:solidFill>
                          <a:srgbClr val="000000"/>
                        </a:solidFill>
                        <a:effectLst/>
                        <a:latin typeface="+mj-lt"/>
                      </a:endParaRPr>
                    </a:p>
                  </a:txBody>
                  <a:tcPr marL="9525" marR="9525" marT="9525" marB="0" anchor="ctr"/>
                </a:tc>
                <a:tc>
                  <a:txBody>
                    <a:bodyPr/>
                    <a:lstStyle/>
                    <a:p>
                      <a:pPr algn="r" fontAlgn="b"/>
                      <a:r>
                        <a:rPr lang="en-GB" sz="1100" b="0" i="0" u="none" strike="noStrike" dirty="0">
                          <a:solidFill>
                            <a:srgbClr val="000000"/>
                          </a:solidFill>
                          <a:effectLst/>
                          <a:latin typeface="+mj-lt"/>
                        </a:rPr>
                        <a:t>43</a:t>
                      </a:r>
                    </a:p>
                  </a:txBody>
                  <a:tcPr marL="9525" marR="9525" marT="9525" marB="0" anchor="ctr">
                    <a:solidFill>
                      <a:schemeClr val="accent2">
                        <a:lumMod val="20000"/>
                        <a:lumOff val="80000"/>
                      </a:schemeClr>
                    </a:solidFill>
                  </a:tcPr>
                </a:tc>
                <a:tc>
                  <a:txBody>
                    <a:bodyPr/>
                    <a:lstStyle/>
                    <a:p>
                      <a:pPr algn="r" fontAlgn="b"/>
                      <a:r>
                        <a:rPr lang="en-GB" sz="1100" b="0" i="0" u="none" strike="noStrike" dirty="0">
                          <a:solidFill>
                            <a:srgbClr val="000000"/>
                          </a:solidFill>
                          <a:effectLst/>
                          <a:latin typeface="+mj-lt"/>
                        </a:rPr>
                        <a:t>67</a:t>
                      </a:r>
                    </a:p>
                  </a:txBody>
                  <a:tcPr marL="9525" marR="9525" marT="9525" marB="0" anchor="ctr">
                    <a:solidFill>
                      <a:srgbClr val="F9E9E9"/>
                    </a:solidFill>
                  </a:tcPr>
                </a:tc>
                <a:tc>
                  <a:txBody>
                    <a:bodyPr/>
                    <a:lstStyle/>
                    <a:p>
                      <a:pPr algn="l" fontAlgn="b"/>
                      <a:r>
                        <a:rPr lang="uk-UA" sz="1100" b="0" i="0" u="none" strike="noStrike" kern="1200" dirty="0">
                          <a:solidFill>
                            <a:srgbClr val="000000"/>
                          </a:solidFill>
                          <a:effectLst/>
                          <a:latin typeface="+mn-lt"/>
                          <a:ea typeface="+mn-ea"/>
                          <a:cs typeface="+mn-cs"/>
                        </a:rPr>
                        <a:t>Вт</a:t>
                      </a:r>
                      <a:endParaRPr lang="en-GB" sz="11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xmlns="" val="10018"/>
                  </a:ext>
                </a:extLst>
              </a:tr>
              <a:tr h="201694">
                <a:tc>
                  <a:txBody>
                    <a:bodyPr/>
                    <a:lstStyle/>
                    <a:p>
                      <a:pPr algn="l" fontAlgn="b"/>
                      <a:r>
                        <a:rPr lang="uk-UA" sz="1100" b="0" i="0" u="none" strike="noStrike" kern="1200" dirty="0">
                          <a:solidFill>
                            <a:srgbClr val="000000"/>
                          </a:solidFill>
                          <a:effectLst/>
                          <a:latin typeface="+mn-lt"/>
                          <a:ea typeface="+mn-ea"/>
                          <a:cs typeface="+mn-cs"/>
                        </a:rPr>
                        <a:t>Крок</a:t>
                      </a:r>
                      <a:r>
                        <a:rPr lang="uk-UA" sz="1100" b="0" i="0" u="none" strike="noStrike" kern="1200" baseline="0" dirty="0">
                          <a:solidFill>
                            <a:srgbClr val="000000"/>
                          </a:solidFill>
                          <a:effectLst/>
                          <a:latin typeface="+mn-lt"/>
                          <a:ea typeface="+mn-ea"/>
                          <a:cs typeface="+mn-cs"/>
                        </a:rPr>
                        <a:t> 3 </a:t>
                      </a:r>
                      <a:r>
                        <a:rPr lang="lv-LV" sz="1100" b="0" i="0" u="none" strike="noStrike" kern="1200" dirty="0">
                          <a:solidFill>
                            <a:srgbClr val="000000"/>
                          </a:solidFill>
                          <a:effectLst/>
                          <a:latin typeface="+mn-lt"/>
                          <a:ea typeface="+mn-ea"/>
                          <a:cs typeface="+mn-cs"/>
                        </a:rPr>
                        <a:t>– </a:t>
                      </a:r>
                      <a:r>
                        <a:rPr lang="uk-UA" sz="1100" kern="1200" dirty="0">
                          <a:solidFill>
                            <a:schemeClr val="tx1"/>
                          </a:solidFill>
                          <a:effectLst/>
                          <a:latin typeface="+mn-lt"/>
                          <a:ea typeface="+mn-ea"/>
                          <a:cs typeface="+mn-cs"/>
                        </a:rPr>
                        <a:t>рівень втрати тепла</a:t>
                      </a:r>
                      <a:endParaRPr lang="en-GB" sz="1100" b="0" i="0" u="none" strike="noStrike" kern="1200" dirty="0">
                        <a:solidFill>
                          <a:srgbClr val="000000"/>
                        </a:solidFill>
                        <a:effectLst/>
                        <a:latin typeface="+mn-lt"/>
                        <a:ea typeface="+mn-ea"/>
                        <a:cs typeface="+mn-cs"/>
                      </a:endParaRPr>
                    </a:p>
                  </a:txBody>
                  <a:tcPr marL="9525" marR="9525" marT="9525" marB="0" anchor="ctr"/>
                </a:tc>
                <a:tc>
                  <a:txBody>
                    <a:bodyPr/>
                    <a:lstStyle/>
                    <a:p>
                      <a:pPr algn="ctr" fontAlgn="b"/>
                      <a:r>
                        <a:rPr lang="lv-LV" sz="1100" b="0" i="0" u="none" strike="noStrike" dirty="0">
                          <a:solidFill>
                            <a:srgbClr val="000000"/>
                          </a:solidFill>
                          <a:effectLst/>
                          <a:latin typeface="+mj-lt"/>
                        </a:rPr>
                        <a:t>Q</a:t>
                      </a:r>
                      <a:r>
                        <a:rPr lang="lv-LV" sz="1100" b="0" i="0" u="none" strike="noStrike" baseline="-25000" dirty="0">
                          <a:solidFill>
                            <a:srgbClr val="000000"/>
                          </a:solidFill>
                          <a:effectLst/>
                          <a:latin typeface="+mj-lt"/>
                        </a:rPr>
                        <a:t>3</a:t>
                      </a:r>
                      <a:endParaRPr lang="en-GB" sz="1100" b="0" i="0" u="none" strike="noStrike" baseline="-25000" dirty="0">
                        <a:solidFill>
                          <a:srgbClr val="000000"/>
                        </a:solidFill>
                        <a:effectLst/>
                        <a:latin typeface="+mj-lt"/>
                      </a:endParaRPr>
                    </a:p>
                  </a:txBody>
                  <a:tcPr marL="9525" marR="9525" marT="9525" marB="0" anchor="ctr"/>
                </a:tc>
                <a:tc>
                  <a:txBody>
                    <a:bodyPr/>
                    <a:lstStyle/>
                    <a:p>
                      <a:pPr algn="r" fontAlgn="b"/>
                      <a:r>
                        <a:rPr lang="en-GB" sz="1100" b="0" i="0" u="none" strike="noStrike" dirty="0">
                          <a:solidFill>
                            <a:srgbClr val="000000"/>
                          </a:solidFill>
                          <a:effectLst/>
                          <a:latin typeface="+mj-lt"/>
                        </a:rPr>
                        <a:t>47</a:t>
                      </a:r>
                    </a:p>
                  </a:txBody>
                  <a:tcPr marL="9525" marR="9525" marT="9525" marB="0" anchor="ctr">
                    <a:solidFill>
                      <a:schemeClr val="accent2">
                        <a:lumMod val="20000"/>
                        <a:lumOff val="80000"/>
                      </a:schemeClr>
                    </a:solidFill>
                  </a:tcPr>
                </a:tc>
                <a:tc>
                  <a:txBody>
                    <a:bodyPr/>
                    <a:lstStyle/>
                    <a:p>
                      <a:pPr algn="r" fontAlgn="b"/>
                      <a:r>
                        <a:rPr lang="en-GB" sz="1100" b="0" i="0" u="none" strike="noStrike" dirty="0">
                          <a:solidFill>
                            <a:srgbClr val="000000"/>
                          </a:solidFill>
                          <a:effectLst/>
                          <a:latin typeface="+mj-lt"/>
                        </a:rPr>
                        <a:t>71</a:t>
                      </a:r>
                    </a:p>
                  </a:txBody>
                  <a:tcPr marL="9525" marR="9525" marT="9525" marB="0" anchor="ctr">
                    <a:solidFill>
                      <a:srgbClr val="F9E9E9"/>
                    </a:solidFill>
                  </a:tcPr>
                </a:tc>
                <a:tc>
                  <a:txBody>
                    <a:bodyPr/>
                    <a:lstStyle/>
                    <a:p>
                      <a:pPr algn="l" fontAlgn="b"/>
                      <a:r>
                        <a:rPr lang="uk-UA" sz="1100" b="0" i="0" u="none" strike="noStrike" kern="1200" dirty="0">
                          <a:solidFill>
                            <a:srgbClr val="000000"/>
                          </a:solidFill>
                          <a:effectLst/>
                          <a:latin typeface="+mn-lt"/>
                          <a:ea typeface="+mn-ea"/>
                          <a:cs typeface="+mn-cs"/>
                        </a:rPr>
                        <a:t>Вт</a:t>
                      </a:r>
                      <a:endParaRPr lang="en-GB" sz="11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xmlns="" val="10019"/>
                  </a:ext>
                </a:extLst>
              </a:tr>
              <a:tr h="201694">
                <a:tc>
                  <a:txBody>
                    <a:bodyPr/>
                    <a:lstStyle/>
                    <a:p>
                      <a:pPr algn="l" fontAlgn="b"/>
                      <a:r>
                        <a:rPr lang="uk-UA" sz="1100" b="0" i="0" u="none" strike="noStrike" dirty="0">
                          <a:solidFill>
                            <a:srgbClr val="000000"/>
                          </a:solidFill>
                          <a:effectLst/>
                          <a:latin typeface="+mj-lt"/>
                        </a:rPr>
                        <a:t>Добові втрати тепла</a:t>
                      </a:r>
                      <a:endParaRPr lang="en-GB" sz="1100" b="0" i="0" u="none" strike="noStrike" dirty="0">
                        <a:solidFill>
                          <a:srgbClr val="000000"/>
                        </a:solidFill>
                        <a:effectLst/>
                        <a:latin typeface="+mj-lt"/>
                      </a:endParaRPr>
                    </a:p>
                  </a:txBody>
                  <a:tcPr marL="9525" marR="9525" marT="9525" marB="0" anchor="ctr"/>
                </a:tc>
                <a:tc>
                  <a:txBody>
                    <a:bodyPr/>
                    <a:lstStyle/>
                    <a:p>
                      <a:pPr algn="r" fontAlgn="b"/>
                      <a:endParaRPr lang="en-GB" sz="1100" b="1" i="0" u="none" strike="noStrike" dirty="0">
                        <a:solidFill>
                          <a:srgbClr val="000000"/>
                        </a:solidFill>
                        <a:effectLst/>
                        <a:latin typeface="+mj-lt"/>
                      </a:endParaRPr>
                    </a:p>
                  </a:txBody>
                  <a:tcPr marL="9525" marR="9525" marT="9525" marB="0" anchor="ctr"/>
                </a:tc>
                <a:tc>
                  <a:txBody>
                    <a:bodyPr/>
                    <a:lstStyle/>
                    <a:p>
                      <a:pPr algn="r" fontAlgn="b"/>
                      <a:r>
                        <a:rPr lang="en-GB" sz="1100" b="1" i="0" u="none" strike="noStrike" dirty="0">
                          <a:solidFill>
                            <a:srgbClr val="000000"/>
                          </a:solidFill>
                          <a:effectLst/>
                          <a:latin typeface="+mj-lt"/>
                        </a:rPr>
                        <a:t>1</a:t>
                      </a:r>
                      <a:r>
                        <a:rPr lang="uk-UA" sz="1100" b="1" i="0" u="none" strike="noStrike" dirty="0">
                          <a:solidFill>
                            <a:srgbClr val="000000"/>
                          </a:solidFill>
                          <a:effectLst/>
                          <a:latin typeface="+mj-lt"/>
                        </a:rPr>
                        <a:t>,</a:t>
                      </a:r>
                      <a:r>
                        <a:rPr lang="en-GB" sz="1100" b="1" i="0" u="none" strike="noStrike" dirty="0">
                          <a:solidFill>
                            <a:srgbClr val="000000"/>
                          </a:solidFill>
                          <a:effectLst/>
                          <a:latin typeface="+mj-lt"/>
                        </a:rPr>
                        <a:t>12</a:t>
                      </a:r>
                    </a:p>
                  </a:txBody>
                  <a:tcPr marL="9525" marR="9525" marT="9525" marB="0" anchor="ctr">
                    <a:solidFill>
                      <a:schemeClr val="accent2">
                        <a:lumMod val="20000"/>
                        <a:lumOff val="80000"/>
                      </a:schemeClr>
                    </a:solidFill>
                  </a:tcPr>
                </a:tc>
                <a:tc>
                  <a:txBody>
                    <a:bodyPr/>
                    <a:lstStyle/>
                    <a:p>
                      <a:pPr algn="r" fontAlgn="b"/>
                      <a:r>
                        <a:rPr lang="en-GB" sz="1100" b="1" i="0" u="none" strike="noStrike" dirty="0">
                          <a:solidFill>
                            <a:srgbClr val="000000"/>
                          </a:solidFill>
                          <a:effectLst/>
                          <a:latin typeface="+mj-lt"/>
                        </a:rPr>
                        <a:t>1</a:t>
                      </a:r>
                      <a:r>
                        <a:rPr lang="uk-UA" sz="1100" b="1" i="0" u="none" strike="noStrike" dirty="0">
                          <a:solidFill>
                            <a:srgbClr val="000000"/>
                          </a:solidFill>
                          <a:effectLst/>
                          <a:latin typeface="+mj-lt"/>
                        </a:rPr>
                        <a:t>,</a:t>
                      </a:r>
                      <a:r>
                        <a:rPr lang="en-GB" sz="1100" b="1" i="0" u="none" strike="noStrike" dirty="0">
                          <a:solidFill>
                            <a:srgbClr val="000000"/>
                          </a:solidFill>
                          <a:effectLst/>
                          <a:latin typeface="+mj-lt"/>
                        </a:rPr>
                        <a:t>71</a:t>
                      </a:r>
                    </a:p>
                  </a:txBody>
                  <a:tcPr marL="9525" marR="9525" marT="9525" marB="0" anchor="ctr">
                    <a:solidFill>
                      <a:srgbClr val="F9E9E9"/>
                    </a:solidFill>
                  </a:tcPr>
                </a:tc>
                <a:tc>
                  <a:txBody>
                    <a:bodyPr/>
                    <a:lstStyle/>
                    <a:p>
                      <a:pPr algn="l" fontAlgn="b"/>
                      <a:r>
                        <a:rPr lang="uk-UA" sz="1100" b="0" i="0" u="none" strike="noStrike" dirty="0">
                          <a:solidFill>
                            <a:srgbClr val="000000"/>
                          </a:solidFill>
                          <a:effectLst/>
                          <a:latin typeface="+mj-lt"/>
                        </a:rPr>
                        <a:t>кВт*</a:t>
                      </a:r>
                      <a:r>
                        <a:rPr lang="uk-UA" sz="1100" b="0" i="0" u="none" strike="noStrike" dirty="0" err="1">
                          <a:solidFill>
                            <a:srgbClr val="000000"/>
                          </a:solidFill>
                          <a:effectLst/>
                          <a:latin typeface="+mj-lt"/>
                        </a:rPr>
                        <a:t>год</a:t>
                      </a:r>
                      <a:endParaRPr lang="en-GB" sz="11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0020"/>
                  </a:ext>
                </a:extLst>
              </a:tr>
              <a:tr h="201694">
                <a:tc>
                  <a:txBody>
                    <a:bodyPr/>
                    <a:lstStyle/>
                    <a:p>
                      <a:pPr algn="l" fontAlgn="b"/>
                      <a:r>
                        <a:rPr lang="uk-UA" sz="1100" b="0" i="0" u="none" strike="noStrike" kern="1200" dirty="0">
                          <a:solidFill>
                            <a:srgbClr val="000000"/>
                          </a:solidFill>
                          <a:effectLst/>
                          <a:latin typeface="+mn-lt"/>
                          <a:ea typeface="+mn-ea"/>
                          <a:cs typeface="+mn-cs"/>
                        </a:rPr>
                        <a:t>Річні втрати тепла</a:t>
                      </a:r>
                      <a:endParaRPr lang="en-GB" sz="1100" b="0" i="0" u="none" strike="noStrike" kern="1200" dirty="0">
                        <a:solidFill>
                          <a:srgbClr val="000000"/>
                        </a:solidFill>
                        <a:effectLst/>
                        <a:latin typeface="+mn-lt"/>
                        <a:ea typeface="+mn-ea"/>
                        <a:cs typeface="+mn-cs"/>
                      </a:endParaRPr>
                    </a:p>
                  </a:txBody>
                  <a:tcPr marL="9525" marR="9525" marT="9525" marB="0" anchor="ctr"/>
                </a:tc>
                <a:tc>
                  <a:txBody>
                    <a:bodyPr/>
                    <a:lstStyle/>
                    <a:p>
                      <a:pPr algn="r" fontAlgn="b"/>
                      <a:endParaRPr lang="en-GB" sz="1100" b="0" i="0" u="none" strike="noStrike" dirty="0">
                        <a:solidFill>
                          <a:srgbClr val="000000"/>
                        </a:solidFill>
                        <a:effectLst/>
                        <a:latin typeface="+mj-lt"/>
                      </a:endParaRPr>
                    </a:p>
                  </a:txBody>
                  <a:tcPr marL="9525" marR="9525" marT="9525" marB="0" anchor="ctr"/>
                </a:tc>
                <a:tc>
                  <a:txBody>
                    <a:bodyPr/>
                    <a:lstStyle/>
                    <a:p>
                      <a:pPr algn="r" fontAlgn="b"/>
                      <a:r>
                        <a:rPr lang="en-GB" sz="1100" b="0" i="0" u="none" strike="noStrike" dirty="0">
                          <a:solidFill>
                            <a:srgbClr val="000000"/>
                          </a:solidFill>
                          <a:effectLst/>
                          <a:latin typeface="+mj-lt"/>
                        </a:rPr>
                        <a:t>408</a:t>
                      </a:r>
                    </a:p>
                  </a:txBody>
                  <a:tcPr marL="9525" marR="9525" marT="9525" marB="0" anchor="ctr">
                    <a:solidFill>
                      <a:schemeClr val="accent2">
                        <a:lumMod val="20000"/>
                        <a:lumOff val="80000"/>
                      </a:schemeClr>
                    </a:solidFill>
                  </a:tcPr>
                </a:tc>
                <a:tc>
                  <a:txBody>
                    <a:bodyPr/>
                    <a:lstStyle/>
                    <a:p>
                      <a:pPr algn="r" fontAlgn="b"/>
                      <a:r>
                        <a:rPr lang="en-GB" sz="1100" b="0" i="0" u="none" strike="noStrike" dirty="0">
                          <a:solidFill>
                            <a:srgbClr val="000000"/>
                          </a:solidFill>
                          <a:effectLst/>
                          <a:latin typeface="+mj-lt"/>
                        </a:rPr>
                        <a:t>623</a:t>
                      </a:r>
                    </a:p>
                  </a:txBody>
                  <a:tcPr marL="9525" marR="9525" marT="9525" marB="0" anchor="ctr">
                    <a:solidFill>
                      <a:srgbClr val="F9E9E9"/>
                    </a:solidFill>
                  </a:tcPr>
                </a:tc>
                <a:tc>
                  <a:txBody>
                    <a:bodyPr/>
                    <a:lstStyle/>
                    <a:p>
                      <a:pPr algn="l" fontAlgn="b"/>
                      <a:r>
                        <a:rPr lang="uk-UA" sz="1100" b="0" i="0" u="none" strike="noStrike" kern="1200" dirty="0">
                          <a:solidFill>
                            <a:srgbClr val="000000"/>
                          </a:solidFill>
                          <a:effectLst/>
                          <a:latin typeface="+mn-lt"/>
                          <a:ea typeface="+mn-ea"/>
                          <a:cs typeface="+mn-cs"/>
                        </a:rPr>
                        <a:t>кВт*</a:t>
                      </a:r>
                      <a:r>
                        <a:rPr lang="uk-UA" sz="1100" b="0" i="0" u="none" strike="noStrike" kern="1200" dirty="0" err="1">
                          <a:solidFill>
                            <a:srgbClr val="000000"/>
                          </a:solidFill>
                          <a:effectLst/>
                          <a:latin typeface="+mn-lt"/>
                          <a:ea typeface="+mn-ea"/>
                          <a:cs typeface="+mn-cs"/>
                        </a:rPr>
                        <a:t>год</a:t>
                      </a:r>
                      <a:endParaRPr lang="en-GB" sz="11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xmlns="" val="10021"/>
                  </a:ext>
                </a:extLst>
              </a:tr>
            </a:tbl>
          </a:graphicData>
        </a:graphic>
      </p:graphicFrame>
      <mc:AlternateContent xmlns:mc="http://schemas.openxmlformats.org/markup-compatibility/2006" xmlns:a14="http://schemas.microsoft.com/office/drawing/2010/main">
        <mc:Choice Requires="a14">
          <p:sp>
            <p:nvSpPr>
              <p:cNvPr id="11" name="Rectangle 10"/>
              <p:cNvSpPr/>
              <p:nvPr/>
            </p:nvSpPr>
            <p:spPr>
              <a:xfrm>
                <a:off x="990673" y="2027263"/>
                <a:ext cx="3881191" cy="72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lv-LV" sz="2000" b="0" i="1" smtClean="0">
                          <a:latin typeface="Cambria Math" panose="02040503050406030204" pitchFamily="18" charset="0"/>
                        </a:rPr>
                        <m:t>𝐴</m:t>
                      </m:r>
                      <m:r>
                        <a:rPr lang="lv-LV" sz="2000" i="0">
                          <a:latin typeface="Cambria Math" panose="02040503050406030204" pitchFamily="18" charset="0"/>
                        </a:rPr>
                        <m:t>=</m:t>
                      </m:r>
                      <m:r>
                        <m:rPr>
                          <m:sty m:val="p"/>
                        </m:rPr>
                        <a:rPr lang="lv-LV" sz="2000" b="0" i="0" smtClean="0">
                          <a:latin typeface="Cambria Math" panose="02040503050406030204" pitchFamily="18" charset="0"/>
                        </a:rPr>
                        <m:t>d</m:t>
                      </m:r>
                      <m:r>
                        <a:rPr lang="lv-LV" sz="2000" i="0">
                          <a:latin typeface="Cambria Math" panose="02040503050406030204" pitchFamily="18" charset="0"/>
                          <a:ea typeface="Cambria Math" panose="02040503050406030204" pitchFamily="18" charset="0"/>
                        </a:rPr>
                        <m:t>×</m:t>
                      </m:r>
                      <m:r>
                        <m:rPr>
                          <m:sty m:val="p"/>
                        </m:rPr>
                        <a:rPr lang="el-GR" sz="2000" i="1" smtClean="0">
                          <a:latin typeface="Cambria Math" panose="02040503050406030204" pitchFamily="18" charset="0"/>
                          <a:ea typeface="Cambria Math" panose="02040503050406030204" pitchFamily="18" charset="0"/>
                        </a:rPr>
                        <m:t>π</m:t>
                      </m:r>
                      <m:r>
                        <a:rPr lang="lv-LV" sz="2000" i="0">
                          <a:latin typeface="Cambria Math" panose="02040503050406030204" pitchFamily="18" charset="0"/>
                          <a:ea typeface="Cambria Math" panose="02040503050406030204" pitchFamily="18" charset="0"/>
                        </a:rPr>
                        <m:t>×</m:t>
                      </m:r>
                      <m:r>
                        <m:rPr>
                          <m:sty m:val="p"/>
                        </m:rPr>
                        <a:rPr lang="lv-LV" sz="2000" b="0" i="0" smtClean="0">
                          <a:latin typeface="Cambria Math" panose="02040503050406030204" pitchFamily="18" charset="0"/>
                          <a:ea typeface="Cambria Math" panose="02040503050406030204" pitchFamily="18" charset="0"/>
                        </a:rPr>
                        <m:t>h</m:t>
                      </m:r>
                      <m:r>
                        <a:rPr lang="lv-LV" sz="2000" b="0" i="0" smtClean="0">
                          <a:latin typeface="Cambria Math" panose="02040503050406030204" pitchFamily="18" charset="0"/>
                          <a:ea typeface="Cambria Math" panose="02040503050406030204" pitchFamily="18" charset="0"/>
                        </a:rPr>
                        <m:t>+</m:t>
                      </m:r>
                      <m:f>
                        <m:fPr>
                          <m:ctrlPr>
                            <a:rPr lang="lv-LV" sz="2000" i="1">
                              <a:latin typeface="Cambria Math"/>
                              <a:ea typeface="Cambria Math" panose="02040503050406030204" pitchFamily="18" charset="0"/>
                            </a:rPr>
                          </m:ctrlPr>
                        </m:fPr>
                        <m:num>
                          <m:sSup>
                            <m:sSupPr>
                              <m:ctrlPr>
                                <a:rPr lang="lv-LV" sz="2000" i="1" smtClean="0">
                                  <a:latin typeface="Cambria Math"/>
                                  <a:ea typeface="Cambria Math" panose="02040503050406030204" pitchFamily="18" charset="0"/>
                                </a:rPr>
                              </m:ctrlPr>
                            </m:sSupPr>
                            <m:e>
                              <m:r>
                                <a:rPr lang="lv-LV" sz="2000" i="1" smtClean="0">
                                  <a:latin typeface="Cambria Math" panose="02040503050406030204" pitchFamily="18" charset="0"/>
                                  <a:ea typeface="Cambria Math" panose="02040503050406030204" pitchFamily="18" charset="0"/>
                                </a:rPr>
                                <m:t>𝜋</m:t>
                              </m:r>
                              <m:r>
                                <a:rPr lang="lv-LV" sz="2000" b="0" i="1" smtClean="0">
                                  <a:latin typeface="Cambria Math" panose="02040503050406030204" pitchFamily="18" charset="0"/>
                                  <a:ea typeface="Cambria Math" panose="02040503050406030204" pitchFamily="18" charset="0"/>
                                </a:rPr>
                                <m:t>𝑑</m:t>
                              </m:r>
                            </m:e>
                            <m:sup>
                              <m:r>
                                <a:rPr lang="lv-LV" sz="2000" b="0" i="1" smtClean="0">
                                  <a:latin typeface="Cambria Math" panose="02040503050406030204" pitchFamily="18" charset="0"/>
                                  <a:ea typeface="Cambria Math" panose="02040503050406030204" pitchFamily="18" charset="0"/>
                                </a:rPr>
                                <m:t>2</m:t>
                              </m:r>
                            </m:sup>
                          </m:sSup>
                        </m:num>
                        <m:den>
                          <m:r>
                            <a:rPr lang="lv-LV" sz="2000" b="0" i="0" smtClean="0">
                              <a:latin typeface="Cambria Math" panose="02040503050406030204" pitchFamily="18" charset="0"/>
                              <a:ea typeface="Cambria Math" panose="02040503050406030204" pitchFamily="18" charset="0"/>
                            </a:rPr>
                            <m:t>4</m:t>
                          </m:r>
                        </m:den>
                      </m:f>
                      <m:r>
                        <a:rPr lang="lv-LV" sz="2000">
                          <a:latin typeface="Cambria Math" panose="02040503050406030204" pitchFamily="18" charset="0"/>
                          <a:ea typeface="Cambria Math" panose="02040503050406030204" pitchFamily="18" charset="0"/>
                        </a:rPr>
                        <m:t>+</m:t>
                      </m:r>
                      <m:f>
                        <m:fPr>
                          <m:ctrlPr>
                            <a:rPr lang="lv-LV" sz="2000" i="1">
                              <a:latin typeface="Cambria Math"/>
                              <a:ea typeface="Cambria Math" panose="02040503050406030204" pitchFamily="18" charset="0"/>
                            </a:rPr>
                          </m:ctrlPr>
                        </m:fPr>
                        <m:num>
                          <m:sSup>
                            <m:sSupPr>
                              <m:ctrlPr>
                                <a:rPr lang="lv-LV" sz="2000" i="1">
                                  <a:latin typeface="Cambria Math"/>
                                  <a:ea typeface="Cambria Math" panose="02040503050406030204" pitchFamily="18" charset="0"/>
                                </a:rPr>
                              </m:ctrlPr>
                            </m:sSupPr>
                            <m:e>
                              <m:r>
                                <a:rPr lang="lv-LV" sz="2000" i="1">
                                  <a:latin typeface="Cambria Math" panose="02040503050406030204" pitchFamily="18" charset="0"/>
                                  <a:ea typeface="Cambria Math" panose="02040503050406030204" pitchFamily="18" charset="0"/>
                                </a:rPr>
                                <m:t>𝜋</m:t>
                              </m:r>
                              <m:r>
                                <a:rPr lang="lv-LV" sz="2000" i="1">
                                  <a:latin typeface="Cambria Math" panose="02040503050406030204" pitchFamily="18" charset="0"/>
                                  <a:ea typeface="Cambria Math" panose="02040503050406030204" pitchFamily="18" charset="0"/>
                                </a:rPr>
                                <m:t>𝑑</m:t>
                              </m:r>
                            </m:e>
                            <m:sup>
                              <m:r>
                                <a:rPr lang="lv-LV" sz="2000" i="1">
                                  <a:latin typeface="Cambria Math" panose="02040503050406030204" pitchFamily="18" charset="0"/>
                                  <a:ea typeface="Cambria Math" panose="02040503050406030204" pitchFamily="18" charset="0"/>
                                </a:rPr>
                                <m:t>2</m:t>
                              </m:r>
                            </m:sup>
                          </m:sSup>
                        </m:num>
                        <m:den>
                          <m:r>
                            <a:rPr lang="lv-LV" sz="2000">
                              <a:latin typeface="Cambria Math" panose="02040503050406030204" pitchFamily="18" charset="0"/>
                              <a:ea typeface="Cambria Math" panose="02040503050406030204" pitchFamily="18" charset="0"/>
                            </a:rPr>
                            <m:t>4</m:t>
                          </m:r>
                        </m:den>
                      </m:f>
                    </m:oMath>
                  </m:oMathPara>
                </a14:m>
                <a:endParaRPr lang="en-GB" sz="2000" dirty="0"/>
              </a:p>
            </p:txBody>
          </p:sp>
        </mc:Choice>
        <mc:Fallback xmlns="">
          <p:sp>
            <p:nvSpPr>
              <p:cNvPr id="11" name="Rectangle 10"/>
              <p:cNvSpPr>
                <a:spLocks noRot="1" noChangeAspect="1" noMove="1" noResize="1" noEditPoints="1" noAdjustHandles="1" noChangeArrowheads="1" noChangeShapeType="1" noTextEdit="1"/>
              </p:cNvSpPr>
              <p:nvPr/>
            </p:nvSpPr>
            <p:spPr>
              <a:xfrm>
                <a:off x="990673" y="2027263"/>
                <a:ext cx="3881191" cy="720000"/>
              </a:xfrm>
              <a:prstGeom prst="rect">
                <a:avLst/>
              </a:prstGeom>
              <a:blipFill rotWithShape="0">
                <a:blip r:embed="rId4"/>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895680" y="2027263"/>
                <a:ext cx="2103268" cy="72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nchor="ctr" anchorCtr="0">
                <a:noAutofit/>
              </a:bodyPr>
              <a:lstStyle/>
              <a:p>
                <a:pPr/>
                <a14:m>
                  <m:oMathPara xmlns:m="http://schemas.openxmlformats.org/officeDocument/2006/math">
                    <m:oMathParaPr>
                      <m:jc m:val="centerGroup"/>
                    </m:oMathParaPr>
                    <m:oMath xmlns:m="http://schemas.openxmlformats.org/officeDocument/2006/math">
                      <m:r>
                        <a:rPr lang="lv-LV" sz="2000" i="1" smtClean="0">
                          <a:latin typeface="Cambria Math" panose="02040503050406030204" pitchFamily="18" charset="0"/>
                        </a:rPr>
                        <m:t>∆</m:t>
                      </m:r>
                      <m:r>
                        <a:rPr lang="lv-LV" sz="2000" i="1" smtClean="0">
                          <a:latin typeface="Cambria Math" panose="02040503050406030204" pitchFamily="18" charset="0"/>
                        </a:rPr>
                        <m:t>𝑇</m:t>
                      </m:r>
                      <m:r>
                        <a:rPr lang="lv-LV" sz="2000" i="1">
                          <a:latin typeface="Cambria Math" panose="02040503050406030204" pitchFamily="18" charset="0"/>
                        </a:rPr>
                        <m:t>=</m:t>
                      </m:r>
                      <m:sSub>
                        <m:sSubPr>
                          <m:ctrlPr>
                            <a:rPr lang="lv-LV" sz="2000" i="1">
                              <a:latin typeface="Cambria Math"/>
                            </a:rPr>
                          </m:ctrlPr>
                        </m:sSubPr>
                        <m:e>
                          <m:r>
                            <a:rPr lang="lv-LV" sz="2000" i="1">
                              <a:latin typeface="Cambria Math" panose="02040503050406030204" pitchFamily="18" charset="0"/>
                            </a:rPr>
                            <m:t>𝑇</m:t>
                          </m:r>
                        </m:e>
                        <m:sub>
                          <m:r>
                            <a:rPr lang="lv-LV" sz="2000" b="0" i="1" smtClean="0">
                              <a:latin typeface="Cambria Math" panose="02040503050406030204" pitchFamily="18" charset="0"/>
                            </a:rPr>
                            <m:t>𝐻</m:t>
                          </m:r>
                          <m:r>
                            <a:rPr lang="lv-LV" sz="2000" b="0" i="1" smtClean="0">
                              <a:latin typeface="Cambria Math" panose="02040503050406030204" pitchFamily="18" charset="0"/>
                            </a:rPr>
                            <m:t>2</m:t>
                          </m:r>
                          <m:r>
                            <a:rPr lang="lv-LV" sz="2000" b="0" i="1" smtClean="0">
                              <a:latin typeface="Cambria Math" panose="02040503050406030204" pitchFamily="18" charset="0"/>
                            </a:rPr>
                            <m:t>𝑂</m:t>
                          </m:r>
                        </m:sub>
                      </m:sSub>
                      <m:r>
                        <a:rPr lang="lv-LV" sz="2000" b="0" i="1" smtClean="0">
                          <a:latin typeface="Cambria Math" panose="02040503050406030204" pitchFamily="18" charset="0"/>
                        </a:rPr>
                        <m:t>−</m:t>
                      </m:r>
                      <m:sSub>
                        <m:sSubPr>
                          <m:ctrlPr>
                            <a:rPr lang="lv-LV" sz="2000" i="1">
                              <a:latin typeface="Cambria Math"/>
                            </a:rPr>
                          </m:ctrlPr>
                        </m:sSubPr>
                        <m:e>
                          <m:r>
                            <a:rPr lang="lv-LV" sz="2000" i="1">
                              <a:latin typeface="Cambria Math" panose="02040503050406030204" pitchFamily="18" charset="0"/>
                            </a:rPr>
                            <m:t>𝑇</m:t>
                          </m:r>
                        </m:e>
                        <m:sub>
                          <m:r>
                            <a:rPr lang="lv-LV" sz="2000" i="1">
                              <a:latin typeface="Cambria Math" panose="02040503050406030204" pitchFamily="18" charset="0"/>
                            </a:rPr>
                            <m:t>𝑎</m:t>
                          </m:r>
                        </m:sub>
                      </m:sSub>
                    </m:oMath>
                  </m:oMathPara>
                </a14:m>
                <a:endParaRPr lang="en-GB" sz="2000" i="1" dirty="0">
                  <a:latin typeface="Cambria Math" panose="020405030504060302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95680" y="2027263"/>
                <a:ext cx="2103268" cy="720000"/>
              </a:xfrm>
              <a:prstGeom prst="rect">
                <a:avLst/>
              </a:prstGeom>
              <a:blipFill rotWithShape="0">
                <a:blip r:embed="rId5"/>
                <a:stretch>
                  <a:fillRect/>
                </a:stretch>
              </a:blipFill>
              <a:ln>
                <a:noFill/>
              </a:ln>
            </p:spPr>
            <p:txBody>
              <a:bodyPr/>
              <a:lstStyle/>
              <a:p>
                <a:r>
                  <a:rPr lang="en-GB">
                    <a:noFill/>
                  </a:rPr>
                  <a:t> </a:t>
                </a:r>
              </a:p>
            </p:txBody>
          </p:sp>
        </mc:Fallback>
      </mc:AlternateContent>
      <p:sp>
        <p:nvSpPr>
          <p:cNvPr id="14" name="Left Brace 13"/>
          <p:cNvSpPr/>
          <p:nvPr/>
        </p:nvSpPr>
        <p:spPr>
          <a:xfrm rot="16200000">
            <a:off x="2465756" y="2194693"/>
            <a:ext cx="154875" cy="1116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Left Brace 14"/>
          <p:cNvSpPr/>
          <p:nvPr/>
        </p:nvSpPr>
        <p:spPr>
          <a:xfrm rot="16200000">
            <a:off x="3415081" y="2392693"/>
            <a:ext cx="154876" cy="72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Left Brace 15"/>
          <p:cNvSpPr/>
          <p:nvPr/>
        </p:nvSpPr>
        <p:spPr>
          <a:xfrm rot="16200000">
            <a:off x="4159731" y="2392692"/>
            <a:ext cx="154875" cy="72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2150904" y="2784570"/>
            <a:ext cx="792088" cy="261610"/>
          </a:xfrm>
          <a:prstGeom prst="rect">
            <a:avLst/>
          </a:prstGeom>
          <a:noFill/>
        </p:spPr>
        <p:txBody>
          <a:bodyPr wrap="square" rtlCol="0">
            <a:spAutoFit/>
          </a:bodyPr>
          <a:lstStyle/>
          <a:p>
            <a:pPr algn="ctr"/>
            <a:r>
              <a:rPr lang="uk-UA" sz="1050" dirty="0"/>
              <a:t>циліндр</a:t>
            </a:r>
            <a:endParaRPr lang="en-GB" sz="1050" dirty="0"/>
          </a:p>
        </p:txBody>
      </p:sp>
      <p:sp>
        <p:nvSpPr>
          <p:cNvPr id="19" name="TextBox 18"/>
          <p:cNvSpPr txBox="1"/>
          <p:nvPr/>
        </p:nvSpPr>
        <p:spPr>
          <a:xfrm>
            <a:off x="3108703" y="2807350"/>
            <a:ext cx="792088" cy="415498"/>
          </a:xfrm>
          <a:prstGeom prst="rect">
            <a:avLst/>
          </a:prstGeom>
          <a:noFill/>
        </p:spPr>
        <p:txBody>
          <a:bodyPr wrap="square" rtlCol="0">
            <a:spAutoFit/>
          </a:bodyPr>
          <a:lstStyle/>
          <a:p>
            <a:pPr algn="ctr"/>
            <a:r>
              <a:rPr lang="uk-UA" sz="1050" dirty="0"/>
              <a:t>верхня частина</a:t>
            </a:r>
            <a:endParaRPr lang="en-GB" sz="1050" dirty="0"/>
          </a:p>
        </p:txBody>
      </p:sp>
      <p:sp>
        <p:nvSpPr>
          <p:cNvPr id="20" name="TextBox 19"/>
          <p:cNvSpPr txBox="1"/>
          <p:nvPr/>
        </p:nvSpPr>
        <p:spPr>
          <a:xfrm>
            <a:off x="3841124" y="2807350"/>
            <a:ext cx="792088" cy="415498"/>
          </a:xfrm>
          <a:prstGeom prst="rect">
            <a:avLst/>
          </a:prstGeom>
          <a:noFill/>
        </p:spPr>
        <p:txBody>
          <a:bodyPr wrap="square" rtlCol="0">
            <a:spAutoFit/>
          </a:bodyPr>
          <a:lstStyle/>
          <a:p>
            <a:pPr algn="ctr"/>
            <a:r>
              <a:rPr lang="uk-UA" sz="1050"/>
              <a:t>нижня частина</a:t>
            </a:r>
            <a:endParaRPr lang="en-GB" sz="1050" dirty="0"/>
          </a:p>
        </p:txBody>
      </p:sp>
      <p:sp>
        <p:nvSpPr>
          <p:cNvPr id="21" name="Pentagon 20"/>
          <p:cNvSpPr/>
          <p:nvPr/>
        </p:nvSpPr>
        <p:spPr>
          <a:xfrm>
            <a:off x="638593" y="3316110"/>
            <a:ext cx="1614896" cy="684000"/>
          </a:xfrm>
          <a:prstGeom prst="homePlate">
            <a:avLst>
              <a:gd name="adj" fmla="val 3827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uk-UA" sz="2000" b="1" dirty="0">
                <a:solidFill>
                  <a:schemeClr val="tx1"/>
                </a:solidFill>
              </a:rPr>
              <a:t>КРОК </a:t>
            </a:r>
            <a:r>
              <a:rPr lang="en-GB" sz="2000" b="1" dirty="0">
                <a:solidFill>
                  <a:schemeClr val="tx1"/>
                </a:solidFill>
              </a:rPr>
              <a:t>2</a:t>
            </a:r>
            <a:endParaRPr lang="en-GB" sz="2800" b="1" dirty="0">
              <a:solidFill>
                <a:schemeClr val="tx1"/>
              </a:solidFill>
            </a:endParaRPr>
          </a:p>
        </p:txBody>
      </p:sp>
      <mc:AlternateContent xmlns:mc="http://schemas.openxmlformats.org/markup-compatibility/2006" xmlns:a14="http://schemas.microsoft.com/office/drawing/2010/main">
        <mc:Choice Requires="a14">
          <p:sp>
            <p:nvSpPr>
              <p:cNvPr id="22" name="Rectangle 21"/>
              <p:cNvSpPr/>
              <p:nvPr/>
            </p:nvSpPr>
            <p:spPr>
              <a:xfrm>
                <a:off x="2453827" y="3291186"/>
                <a:ext cx="2274186" cy="684000"/>
              </a:xfrm>
              <a:prstGeom prst="rect">
                <a:avLst/>
              </a:prstGeom>
            </p:spPr>
            <p:style>
              <a:lnRef idx="2">
                <a:schemeClr val="accent5"/>
              </a:lnRef>
              <a:fillRef idx="1">
                <a:schemeClr val="lt1"/>
              </a:fillRef>
              <a:effectRef idx="0">
                <a:schemeClr val="accent5"/>
              </a:effectRef>
              <a:fontRef idx="minor">
                <a:schemeClr val="dk1"/>
              </a:fontRef>
            </p:style>
            <p:txBody>
              <a:bodyPr wrap="none" anchor="ctr" anchorCtr="0">
                <a:noAutofit/>
              </a:bodyPr>
              <a:lstStyle/>
              <a:p>
                <a:pPr/>
                <a14:m>
                  <m:oMathPara xmlns:m="http://schemas.openxmlformats.org/officeDocument/2006/math">
                    <m:oMathParaPr>
                      <m:jc m:val="centerGroup"/>
                    </m:oMathParaPr>
                    <m:oMath xmlns:m="http://schemas.openxmlformats.org/officeDocument/2006/math">
                      <m:sSub>
                        <m:sSubPr>
                          <m:ctrlPr>
                            <a:rPr lang="lv-LV" sz="2000" i="1" smtClean="0">
                              <a:latin typeface="Cambria Math"/>
                            </a:rPr>
                          </m:ctrlPr>
                        </m:sSubPr>
                        <m:e>
                          <m:r>
                            <m:rPr>
                              <m:sty m:val="p"/>
                            </m:rPr>
                            <a:rPr lang="lv-LV" sz="2000" i="0">
                              <a:latin typeface="Cambria Math" panose="02040503050406030204" pitchFamily="18" charset="0"/>
                            </a:rPr>
                            <m:t>Q</m:t>
                          </m:r>
                        </m:e>
                        <m:sub>
                          <m:r>
                            <a:rPr lang="en-GB" sz="2000" b="0" i="0" smtClean="0">
                              <a:latin typeface="Cambria Math" panose="02040503050406030204" pitchFamily="18" charset="0"/>
                            </a:rPr>
                            <m:t>2</m:t>
                          </m:r>
                        </m:sub>
                      </m:sSub>
                      <m:r>
                        <a:rPr lang="lv-LV" sz="2000" i="0">
                          <a:latin typeface="Cambria Math" panose="02040503050406030204" pitchFamily="18" charset="0"/>
                        </a:rPr>
                        <m:t>=</m:t>
                      </m:r>
                      <m:r>
                        <a:rPr lang="en-GB" sz="2000" b="0" i="0" smtClean="0">
                          <a:latin typeface="Cambria Math" panose="02040503050406030204" pitchFamily="18" charset="0"/>
                        </a:rPr>
                        <m:t>1.3 </m:t>
                      </m:r>
                      <m:r>
                        <a:rPr lang="lv-LV" sz="2000" i="0">
                          <a:latin typeface="Cambria Math" panose="02040503050406030204" pitchFamily="18" charset="0"/>
                          <a:ea typeface="Cambria Math" panose="02040503050406030204" pitchFamily="18" charset="0"/>
                        </a:rPr>
                        <m:t>×</m:t>
                      </m:r>
                      <m:sSub>
                        <m:sSubPr>
                          <m:ctrlPr>
                            <a:rPr lang="lv-LV" sz="2000" i="1">
                              <a:latin typeface="Cambria Math"/>
                            </a:rPr>
                          </m:ctrlPr>
                        </m:sSubPr>
                        <m:e>
                          <m:r>
                            <m:rPr>
                              <m:sty m:val="p"/>
                            </m:rPr>
                            <a:rPr lang="lv-LV" sz="2000">
                              <a:latin typeface="Cambria Math" panose="02040503050406030204" pitchFamily="18" charset="0"/>
                            </a:rPr>
                            <m:t>Q</m:t>
                          </m:r>
                        </m:e>
                        <m:sub>
                          <m:r>
                            <a:rPr lang="en-GB" sz="2000" b="0" i="1" smtClean="0">
                              <a:latin typeface="Cambria Math" panose="02040503050406030204" pitchFamily="18" charset="0"/>
                            </a:rPr>
                            <m:t>1</m:t>
                          </m:r>
                        </m:sub>
                      </m:sSub>
                    </m:oMath>
                  </m:oMathPara>
                </a14:m>
                <a:endParaRPr lang="en-GB" sz="2000" dirty="0"/>
              </a:p>
            </p:txBody>
          </p:sp>
        </mc:Choice>
        <mc:Fallback xmlns="">
          <p:sp>
            <p:nvSpPr>
              <p:cNvPr id="22" name="Rectangle 21"/>
              <p:cNvSpPr>
                <a:spLocks noRot="1" noChangeAspect="1" noMove="1" noResize="1" noEditPoints="1" noAdjustHandles="1" noChangeArrowheads="1" noChangeShapeType="1" noTextEdit="1"/>
              </p:cNvSpPr>
              <p:nvPr/>
            </p:nvSpPr>
            <p:spPr>
              <a:xfrm>
                <a:off x="2453827" y="3291186"/>
                <a:ext cx="2274186" cy="684000"/>
              </a:xfrm>
              <a:prstGeom prst="rect">
                <a:avLst/>
              </a:prstGeom>
              <a:blipFill rotWithShape="0">
                <a:blip r:embed="rId6"/>
                <a:stretch>
                  <a:fillRect/>
                </a:stretch>
              </a:blipFill>
            </p:spPr>
            <p:txBody>
              <a:bodyPr/>
              <a:lstStyle/>
              <a:p>
                <a:r>
                  <a:rPr lang="en-GB">
                    <a:noFill/>
                  </a:rPr>
                  <a:t> </a:t>
                </a:r>
              </a:p>
            </p:txBody>
          </p:sp>
        </mc:Fallback>
      </mc:AlternateContent>
      <p:sp>
        <p:nvSpPr>
          <p:cNvPr id="23" name="Rectangle 22"/>
          <p:cNvSpPr/>
          <p:nvPr/>
        </p:nvSpPr>
        <p:spPr>
          <a:xfrm>
            <a:off x="4958201" y="3357562"/>
            <a:ext cx="2103268"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uk-UA" sz="1300" dirty="0"/>
              <a:t>Коригування на недоліки та теплові містки</a:t>
            </a:r>
          </a:p>
        </p:txBody>
      </p:sp>
      <p:sp>
        <p:nvSpPr>
          <p:cNvPr id="24" name="Pentagon 23"/>
          <p:cNvSpPr/>
          <p:nvPr/>
        </p:nvSpPr>
        <p:spPr>
          <a:xfrm>
            <a:off x="644036" y="4483717"/>
            <a:ext cx="1614896" cy="684000"/>
          </a:xfrm>
          <a:prstGeom prst="homePlate">
            <a:avLst>
              <a:gd name="adj" fmla="val 382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uk-UA" sz="2000" b="1" dirty="0">
                <a:solidFill>
                  <a:schemeClr val="tx1"/>
                </a:solidFill>
              </a:rPr>
              <a:t>КРОК </a:t>
            </a:r>
            <a:r>
              <a:rPr lang="en-GB" sz="2000" b="1" dirty="0">
                <a:solidFill>
                  <a:schemeClr val="tx1"/>
                </a:solidFill>
              </a:rPr>
              <a:t>3</a:t>
            </a:r>
            <a:endParaRPr lang="en-GB" sz="2800" b="1" dirty="0">
              <a:solidFill>
                <a:schemeClr val="tx1"/>
              </a:solidFill>
            </a:endParaRPr>
          </a:p>
        </p:txBody>
      </p:sp>
      <mc:AlternateContent xmlns:mc="http://schemas.openxmlformats.org/markup-compatibility/2006" xmlns:a14="http://schemas.microsoft.com/office/drawing/2010/main">
        <mc:Choice Requires="a14">
          <p:sp>
            <p:nvSpPr>
              <p:cNvPr id="25" name="Rectangle 24"/>
              <p:cNvSpPr/>
              <p:nvPr/>
            </p:nvSpPr>
            <p:spPr>
              <a:xfrm>
                <a:off x="2459270" y="4458793"/>
                <a:ext cx="2274185" cy="684000"/>
              </a:xfrm>
              <a:prstGeom prst="rect">
                <a:avLst/>
              </a:prstGeom>
            </p:spPr>
            <p:style>
              <a:lnRef idx="2">
                <a:schemeClr val="accent6"/>
              </a:lnRef>
              <a:fillRef idx="1">
                <a:schemeClr val="lt1"/>
              </a:fillRef>
              <a:effectRef idx="0">
                <a:schemeClr val="accent6"/>
              </a:effectRef>
              <a:fontRef idx="minor">
                <a:schemeClr val="dk1"/>
              </a:fontRef>
            </p:style>
            <p:txBody>
              <a:bodyPr wrap="none" anchor="ctr" anchorCtr="0">
                <a:noAutofit/>
              </a:bodyPr>
              <a:lstStyle/>
              <a:p>
                <a:pPr/>
                <a14:m>
                  <m:oMathPara xmlns:m="http://schemas.openxmlformats.org/officeDocument/2006/math">
                    <m:oMathParaPr>
                      <m:jc m:val="centerGroup"/>
                    </m:oMathParaPr>
                    <m:oMath xmlns:m="http://schemas.openxmlformats.org/officeDocument/2006/math">
                      <m:sSub>
                        <m:sSubPr>
                          <m:ctrlPr>
                            <a:rPr lang="lv-LV" i="1" smtClean="0">
                              <a:latin typeface="Cambria Math"/>
                            </a:rPr>
                          </m:ctrlPr>
                        </m:sSubPr>
                        <m:e>
                          <m:r>
                            <m:rPr>
                              <m:sty m:val="p"/>
                            </m:rPr>
                            <a:rPr lang="lv-LV" i="0">
                              <a:latin typeface="Cambria Math" panose="02040503050406030204" pitchFamily="18" charset="0"/>
                            </a:rPr>
                            <m:t>Q</m:t>
                          </m:r>
                        </m:e>
                        <m:sub>
                          <m:r>
                            <a:rPr lang="en-GB" b="0" i="0" smtClean="0">
                              <a:latin typeface="Cambria Math" panose="02040503050406030204" pitchFamily="18" charset="0"/>
                            </a:rPr>
                            <m:t>2</m:t>
                          </m:r>
                        </m:sub>
                      </m:sSub>
                      <m:r>
                        <a:rPr lang="lv-LV" i="0">
                          <a:latin typeface="Cambria Math" panose="02040503050406030204" pitchFamily="18" charset="0"/>
                        </a:rPr>
                        <m:t>=</m:t>
                      </m:r>
                      <m:sSub>
                        <m:sSubPr>
                          <m:ctrlPr>
                            <a:rPr lang="lv-LV" i="1">
                              <a:latin typeface="Cambria Math"/>
                            </a:rPr>
                          </m:ctrlPr>
                        </m:sSubPr>
                        <m:e>
                          <m:r>
                            <m:rPr>
                              <m:sty m:val="p"/>
                            </m:rPr>
                            <a:rPr lang="lv-LV" i="0">
                              <a:latin typeface="Cambria Math" panose="02040503050406030204" pitchFamily="18" charset="0"/>
                            </a:rPr>
                            <m:t>Q</m:t>
                          </m:r>
                        </m:e>
                        <m:sub>
                          <m:r>
                            <a:rPr lang="en-GB" b="0" i="0" smtClean="0">
                              <a:latin typeface="Cambria Math" panose="02040503050406030204" pitchFamily="18" charset="0"/>
                            </a:rPr>
                            <m:t>1</m:t>
                          </m:r>
                        </m:sub>
                      </m:sSub>
                      <m:r>
                        <a:rPr lang="en-GB" b="0" i="0" smtClean="0">
                          <a:latin typeface="Cambria Math" panose="02040503050406030204" pitchFamily="18" charset="0"/>
                        </a:rPr>
                        <m:t>+</m:t>
                      </m:r>
                      <m:nary>
                        <m:naryPr>
                          <m:chr m:val="∑"/>
                          <m:subHide m:val="on"/>
                          <m:supHide m:val="on"/>
                          <m:ctrlPr>
                            <a:rPr lang="en-GB" b="0" i="1" smtClean="0">
                              <a:latin typeface="Cambria Math"/>
                              <a:ea typeface="Cambria Math" panose="02040503050406030204" pitchFamily="18" charset="0"/>
                            </a:rPr>
                          </m:ctrlPr>
                        </m:naryPr>
                        <m:sub/>
                        <m:sup/>
                        <m:e>
                          <m:r>
                            <a:rPr lang="en-GB">
                              <a:latin typeface="Cambria Math" panose="02040503050406030204" pitchFamily="18" charset="0"/>
                            </a:rPr>
                            <m:t>146</m:t>
                          </m:r>
                          <m:r>
                            <a:rPr lang="en-GB" b="0" i="1" smtClean="0">
                              <a:latin typeface="Cambria Math" panose="02040503050406030204" pitchFamily="18" charset="0"/>
                            </a:rPr>
                            <m:t> </m:t>
                          </m:r>
                          <m:sSub>
                            <m:sSubPr>
                              <m:ctrlPr>
                                <a:rPr lang="en-GB" i="1">
                                  <a:latin typeface="Cambria Math"/>
                                  <a:ea typeface="Cambria Math" panose="02040503050406030204" pitchFamily="18" charset="0"/>
                                </a:rPr>
                              </m:ctrlPr>
                            </m:sSubPr>
                            <m:e>
                              <m:r>
                                <m:rPr>
                                  <m:sty m:val="p"/>
                                </m:rPr>
                                <a:rPr lang="en-GB">
                                  <a:latin typeface="Cambria Math" panose="02040503050406030204" pitchFamily="18" charset="0"/>
                                  <a:ea typeface="Cambria Math" panose="02040503050406030204" pitchFamily="18" charset="0"/>
                                </a:rPr>
                                <m:t>d</m:t>
                              </m:r>
                            </m:e>
                            <m:sub>
                              <m:r>
                                <m:rPr>
                                  <m:sty m:val="p"/>
                                </m:rPr>
                                <a:rPr lang="en-GB">
                                  <a:latin typeface="Cambria Math" panose="02040503050406030204" pitchFamily="18" charset="0"/>
                                  <a:ea typeface="Cambria Math" panose="02040503050406030204" pitchFamily="18" charset="0"/>
                                </a:rPr>
                                <m:t>c</m:t>
                              </m:r>
                            </m:sub>
                          </m:sSub>
                        </m:e>
                      </m:nary>
                    </m:oMath>
                  </m:oMathPara>
                </a14:m>
                <a:endParaRPr lang="en-GB" sz="2000" dirty="0"/>
              </a:p>
            </p:txBody>
          </p:sp>
        </mc:Choice>
        <mc:Fallback xmlns="">
          <p:sp>
            <p:nvSpPr>
              <p:cNvPr id="25" name="Rectangle 24"/>
              <p:cNvSpPr>
                <a:spLocks noRot="1" noChangeAspect="1" noMove="1" noResize="1" noEditPoints="1" noAdjustHandles="1" noChangeArrowheads="1" noChangeShapeType="1" noTextEdit="1"/>
              </p:cNvSpPr>
              <p:nvPr/>
            </p:nvSpPr>
            <p:spPr>
              <a:xfrm>
                <a:off x="2459270" y="4458793"/>
                <a:ext cx="2274185" cy="684000"/>
              </a:xfrm>
              <a:prstGeom prst="rect">
                <a:avLst/>
              </a:prstGeom>
              <a:blipFill rotWithShape="0">
                <a:blip r:embed="rId7"/>
                <a:stretch>
                  <a:fillRect/>
                </a:stretch>
              </a:blipFill>
            </p:spPr>
            <p:txBody>
              <a:bodyPr/>
              <a:lstStyle/>
              <a:p>
                <a:r>
                  <a:rPr lang="en-GB">
                    <a:noFill/>
                  </a:rPr>
                  <a:t> </a:t>
                </a:r>
              </a:p>
            </p:txBody>
          </p:sp>
        </mc:Fallback>
      </mc:AlternateContent>
      <p:sp>
        <p:nvSpPr>
          <p:cNvPr id="26" name="Rectangle 25"/>
          <p:cNvSpPr/>
          <p:nvPr/>
        </p:nvSpPr>
        <p:spPr>
          <a:xfrm>
            <a:off x="4957967" y="4458793"/>
            <a:ext cx="2103268" cy="684000"/>
          </a:xfrm>
          <a:prstGeom prst="rect">
            <a:avLst/>
          </a:prstGeom>
        </p:spPr>
        <p:style>
          <a:lnRef idx="2">
            <a:schemeClr val="accent6"/>
          </a:lnRef>
          <a:fillRef idx="1">
            <a:schemeClr val="lt1"/>
          </a:fillRef>
          <a:effectRef idx="0">
            <a:schemeClr val="accent6"/>
          </a:effectRef>
          <a:fontRef idx="minor">
            <a:schemeClr val="dk1"/>
          </a:fontRef>
        </p:style>
        <p:txBody>
          <a:bodyPr wrap="square" anchor="ctr" anchorCtr="0">
            <a:noAutofit/>
          </a:bodyPr>
          <a:lstStyle/>
          <a:p>
            <a:r>
              <a:rPr lang="uk-UA" sz="1300" dirty="0"/>
              <a:t>Коригування на з'єднання труб</a:t>
            </a:r>
            <a:endParaRPr lang="en-GB" sz="1300" dirty="0"/>
          </a:p>
        </p:txBody>
      </p:sp>
    </p:spTree>
    <p:extLst>
      <p:ext uri="{BB962C8B-B14F-4D97-AF65-F5344CB8AC3E}">
        <p14:creationId xmlns:p14="http://schemas.microsoft.com/office/powerpoint/2010/main" val="158381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p:cNvCxnSpPr/>
          <p:nvPr/>
        </p:nvCxnSpPr>
        <p:spPr>
          <a:xfrm>
            <a:off x="6734987" y="5967140"/>
            <a:ext cx="2759848" cy="0"/>
          </a:xfrm>
          <a:prstGeom prst="straightConnector1">
            <a:avLst/>
          </a:prstGeom>
          <a:ln w="76200">
            <a:solidFill>
              <a:srgbClr val="85C8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stretch>
            <a:fillRect/>
          </a:stretch>
        </p:blipFill>
        <p:spPr>
          <a:xfrm>
            <a:off x="6502489" y="4752170"/>
            <a:ext cx="464997" cy="666000"/>
          </a:xfrm>
          <a:prstGeom prst="rect">
            <a:avLst/>
          </a:prstGeom>
        </p:spPr>
      </p:pic>
      <p:pic>
        <p:nvPicPr>
          <p:cNvPr id="21" name="Picture 20"/>
          <p:cNvPicPr>
            <a:picLocks noChangeAspect="1"/>
          </p:cNvPicPr>
          <p:nvPr/>
        </p:nvPicPr>
        <p:blipFill>
          <a:blip r:embed="rId4" cstate="print"/>
          <a:stretch>
            <a:fillRect/>
          </a:stretch>
        </p:blipFill>
        <p:spPr>
          <a:xfrm>
            <a:off x="9120336" y="3658677"/>
            <a:ext cx="474262" cy="666000"/>
          </a:xfrm>
          <a:prstGeom prst="rect">
            <a:avLst/>
          </a:prstGeom>
        </p:spPr>
      </p:pic>
      <p:pic>
        <p:nvPicPr>
          <p:cNvPr id="20" name="Picture 19"/>
          <p:cNvPicPr>
            <a:picLocks noChangeAspect="1"/>
          </p:cNvPicPr>
          <p:nvPr/>
        </p:nvPicPr>
        <p:blipFill>
          <a:blip r:embed="rId5" cstate="print"/>
          <a:stretch>
            <a:fillRect/>
          </a:stretch>
        </p:blipFill>
        <p:spPr>
          <a:xfrm>
            <a:off x="9149103" y="4736265"/>
            <a:ext cx="465108" cy="666000"/>
          </a:xfrm>
          <a:prstGeom prst="rect">
            <a:avLst/>
          </a:prstGeom>
        </p:spPr>
      </p:pic>
      <p:pic>
        <p:nvPicPr>
          <p:cNvPr id="19" name="Picture 18"/>
          <p:cNvPicPr>
            <a:picLocks noChangeAspect="1"/>
          </p:cNvPicPr>
          <p:nvPr/>
        </p:nvPicPr>
        <p:blipFill>
          <a:blip r:embed="rId6" cstate="print"/>
          <a:stretch>
            <a:fillRect/>
          </a:stretch>
        </p:blipFill>
        <p:spPr>
          <a:xfrm>
            <a:off x="7640335" y="3696723"/>
            <a:ext cx="457453" cy="648000"/>
          </a:xfrm>
          <a:prstGeom prst="rect">
            <a:avLst/>
          </a:prstGeom>
        </p:spPr>
      </p:pic>
      <p:pic>
        <p:nvPicPr>
          <p:cNvPr id="18" name="Picture 17"/>
          <p:cNvPicPr>
            <a:picLocks noChangeAspect="1"/>
          </p:cNvPicPr>
          <p:nvPr/>
        </p:nvPicPr>
        <p:blipFill>
          <a:blip r:embed="rId7" cstate="print"/>
          <a:stretch>
            <a:fillRect/>
          </a:stretch>
        </p:blipFill>
        <p:spPr>
          <a:xfrm>
            <a:off x="6530593" y="3674025"/>
            <a:ext cx="453456" cy="667014"/>
          </a:xfrm>
          <a:prstGeom prst="rect">
            <a:avLst/>
          </a:prstGeom>
        </p:spPr>
      </p:pic>
      <p:sp>
        <p:nvSpPr>
          <p:cNvPr id="14" name="Rectangle 13"/>
          <p:cNvSpPr/>
          <p:nvPr/>
        </p:nvSpPr>
        <p:spPr>
          <a:xfrm>
            <a:off x="5843972" y="5405600"/>
            <a:ext cx="3966096" cy="79200"/>
          </a:xfrm>
          <a:prstGeom prst="rect">
            <a:avLst/>
          </a:prstGeom>
          <a:solidFill>
            <a:srgbClr val="0191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807968" y="4325151"/>
            <a:ext cx="3966096" cy="79200"/>
          </a:xfrm>
          <a:prstGeom prst="rect">
            <a:avLst/>
          </a:prstGeom>
          <a:solidFill>
            <a:srgbClr val="C80D2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altLang="lv-LV" dirty="0">
                <a:solidFill>
                  <a:schemeClr val="tx1"/>
                </a:solidFill>
              </a:rPr>
              <a:t>10. </a:t>
            </a:r>
            <a:r>
              <a:rPr lang="uk-UA" altLang="lv-LV" dirty="0">
                <a:solidFill>
                  <a:schemeClr val="tx1"/>
                </a:solidFill>
              </a:rPr>
              <a:t>Насоси</a:t>
            </a:r>
            <a:endParaRPr lang="en-GB" dirty="0"/>
          </a:p>
        </p:txBody>
      </p:sp>
      <p:sp>
        <p:nvSpPr>
          <p:cNvPr id="4" name="Footer Placeholder 3"/>
          <p:cNvSpPr>
            <a:spLocks noGrp="1"/>
          </p:cNvSpPr>
          <p:nvPr>
            <p:ph type="ftr" sz="quarter" idx="3"/>
          </p:nvPr>
        </p:nvSpPr>
        <p:spPr/>
        <p:txBody>
          <a:bodyPr/>
          <a:lstStyle/>
          <a:p>
            <a:r>
              <a:rPr lang="de-DE" dirty="0"/>
              <a:t>FMB </a:t>
            </a:r>
            <a:r>
              <a:rPr lang="ru-RU" dirty="0"/>
              <a:t>в </a:t>
            </a:r>
            <a:r>
              <a:rPr lang="de-DE" dirty="0"/>
              <a:t>GIZ</a:t>
            </a:r>
          </a:p>
        </p:txBody>
      </p:sp>
      <p:sp>
        <p:nvSpPr>
          <p:cNvPr id="5" name="Pentagon 4"/>
          <p:cNvSpPr/>
          <p:nvPr/>
        </p:nvSpPr>
        <p:spPr>
          <a:xfrm>
            <a:off x="623391" y="1124744"/>
            <a:ext cx="3018681" cy="720000"/>
          </a:xfrm>
          <a:prstGeom prst="homePlate">
            <a:avLst>
              <a:gd name="adj" fmla="val 38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rPr>
              <a:t>ШВИДКІСТЬ  ПОТОКУ </a:t>
            </a:r>
            <a:r>
              <a:rPr lang="en-GB" b="1" dirty="0">
                <a:solidFill>
                  <a:schemeClr val="tx1"/>
                </a:solidFill>
              </a:rPr>
              <a:t>(G)</a:t>
            </a:r>
            <a:endParaRPr lang="en-GB" sz="2400" b="1" dirty="0">
              <a:solidFill>
                <a:schemeClr val="tx1"/>
              </a:solidFill>
            </a:endParaRPr>
          </a:p>
        </p:txBody>
      </p:sp>
      <p:sp>
        <p:nvSpPr>
          <p:cNvPr id="6" name="Pentagon 5"/>
          <p:cNvSpPr/>
          <p:nvPr/>
        </p:nvSpPr>
        <p:spPr>
          <a:xfrm>
            <a:off x="617737" y="2089981"/>
            <a:ext cx="3024336" cy="720000"/>
          </a:xfrm>
          <a:prstGeom prst="homePlate">
            <a:avLst>
              <a:gd name="adj" fmla="val 3827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uk-UA" b="1" dirty="0">
                <a:solidFill>
                  <a:schemeClr val="tx1"/>
                </a:solidFill>
              </a:rPr>
              <a:t>ВТРАТИ ТИСКУ </a:t>
            </a:r>
            <a:r>
              <a:rPr lang="en-GB" b="1" dirty="0">
                <a:solidFill>
                  <a:schemeClr val="tx1"/>
                </a:solidFill>
              </a:rPr>
              <a:t>(HP)</a:t>
            </a:r>
            <a:endParaRPr lang="en-GB" sz="2400" b="1" dirty="0">
              <a:solidFill>
                <a:schemeClr val="tx1"/>
              </a:solidFill>
            </a:endParaRPr>
          </a:p>
        </p:txBody>
      </p:sp>
      <mc:AlternateContent xmlns:mc="http://schemas.openxmlformats.org/markup-compatibility/2006" xmlns:a14="http://schemas.microsoft.com/office/drawing/2010/main">
        <mc:Choice Requires="a14">
          <p:sp>
            <p:nvSpPr>
              <p:cNvPr id="8" name="Rectangle 7"/>
              <p:cNvSpPr/>
              <p:nvPr/>
            </p:nvSpPr>
            <p:spPr>
              <a:xfrm>
                <a:off x="3924696" y="1124744"/>
                <a:ext cx="1315345" cy="720000"/>
              </a:xfrm>
              <a:prstGeom prst="rect">
                <a:avLst/>
              </a:prstGeom>
            </p:spPr>
            <p:style>
              <a:lnRef idx="2">
                <a:schemeClr val="accent1"/>
              </a:lnRef>
              <a:fillRef idx="1">
                <a:schemeClr val="lt1"/>
              </a:fillRef>
              <a:effectRef idx="0">
                <a:schemeClr val="accent1"/>
              </a:effectRef>
              <a:fontRef idx="minor">
                <a:schemeClr val="dk1"/>
              </a:fontRef>
            </p:style>
            <p:txBody>
              <a:bodyPr wrap="none" anchor="ctr" anchorCtr="0">
                <a:noAutofit/>
              </a:bodyPr>
              <a:lstStyle/>
              <a:p>
                <a:pPr/>
                <a14:m>
                  <m:oMathPara xmlns:m="http://schemas.openxmlformats.org/officeDocument/2006/math">
                    <m:oMathParaPr>
                      <m:jc m:val="centerGroup"/>
                    </m:oMathParaPr>
                    <m:oMath xmlns:m="http://schemas.openxmlformats.org/officeDocument/2006/math">
                      <m:r>
                        <m:rPr>
                          <m:sty m:val="p"/>
                        </m:rPr>
                        <a:rPr lang="en-GB" sz="2000" b="0" i="0" smtClean="0">
                          <a:latin typeface="Cambria Math" panose="02040503050406030204" pitchFamily="18" charset="0"/>
                        </a:rPr>
                        <m:t>G</m:t>
                      </m:r>
                      <m:r>
                        <a:rPr lang="lv-LV" sz="2000" i="0">
                          <a:latin typeface="Cambria Math" panose="02040503050406030204" pitchFamily="18" charset="0"/>
                        </a:rPr>
                        <m:t>=</m:t>
                      </m:r>
                      <m:r>
                        <m:rPr>
                          <m:sty m:val="p"/>
                        </m:rPr>
                        <a:rPr lang="lv-LV" sz="2000" i="0">
                          <a:latin typeface="Cambria Math" panose="02040503050406030204" pitchFamily="18" charset="0"/>
                        </a:rPr>
                        <m:t>A</m:t>
                      </m:r>
                      <m:r>
                        <a:rPr lang="lv-LV" sz="2000" i="0">
                          <a:latin typeface="Cambria Math" panose="02040503050406030204" pitchFamily="18" charset="0"/>
                          <a:ea typeface="Cambria Math" panose="02040503050406030204" pitchFamily="18" charset="0"/>
                        </a:rPr>
                        <m:t>×</m:t>
                      </m:r>
                      <m:r>
                        <m:rPr>
                          <m:sty m:val="p"/>
                        </m:rPr>
                        <a:rPr lang="en-GB" sz="2000" b="0" i="0" smtClean="0">
                          <a:latin typeface="Cambria Math" panose="02040503050406030204" pitchFamily="18" charset="0"/>
                          <a:ea typeface="Cambria Math" panose="02040503050406030204" pitchFamily="18" charset="0"/>
                        </a:rPr>
                        <m:t>v</m:t>
                      </m:r>
                    </m:oMath>
                  </m:oMathPara>
                </a14:m>
                <a:endParaRPr lang="en-GB" sz="2000" dirty="0"/>
              </a:p>
            </p:txBody>
          </p:sp>
        </mc:Choice>
        <mc:Fallback xmlns="">
          <p:sp>
            <p:nvSpPr>
              <p:cNvPr id="8" name="Rectangle 7"/>
              <p:cNvSpPr>
                <a:spLocks noRot="1" noChangeAspect="1" noMove="1" noResize="1" noEditPoints="1" noAdjustHandles="1" noChangeArrowheads="1" noChangeShapeType="1" noTextEdit="1"/>
              </p:cNvSpPr>
              <p:nvPr/>
            </p:nvSpPr>
            <p:spPr>
              <a:xfrm>
                <a:off x="3924696" y="1124744"/>
                <a:ext cx="1315345" cy="720000"/>
              </a:xfrm>
              <a:prstGeom prst="rect">
                <a:avLst/>
              </a:prstGeom>
              <a:blipFill rotWithShape="0">
                <a:blip r:embed="rId8"/>
                <a:stretch>
                  <a:fillRect/>
                </a:stretch>
              </a:blipFill>
            </p:spPr>
            <p:txBody>
              <a:bodyPr/>
              <a:lstStyle/>
              <a:p>
                <a:r>
                  <a:rPr lang="en-GB">
                    <a:noFill/>
                  </a:rPr>
                  <a:t> </a:t>
                </a:r>
              </a:p>
            </p:txBody>
          </p:sp>
        </mc:Fallback>
      </mc:AlternateContent>
      <p:sp>
        <p:nvSpPr>
          <p:cNvPr id="9" name="Rectangle 8"/>
          <p:cNvSpPr/>
          <p:nvPr/>
        </p:nvSpPr>
        <p:spPr>
          <a:xfrm>
            <a:off x="5434086" y="1124744"/>
            <a:ext cx="3110186" cy="720000"/>
          </a:xfrm>
          <a:prstGeom prst="rect">
            <a:avLst/>
          </a:prstGeom>
        </p:spPr>
        <p:style>
          <a:lnRef idx="2">
            <a:schemeClr val="accent1"/>
          </a:lnRef>
          <a:fillRef idx="1">
            <a:schemeClr val="lt1"/>
          </a:fillRef>
          <a:effectRef idx="0">
            <a:schemeClr val="accent1"/>
          </a:effectRef>
          <a:fontRef idx="minor">
            <a:schemeClr val="dk1"/>
          </a:fontRef>
        </p:style>
        <p:txBody>
          <a:bodyPr wrap="none" anchor="ctr" anchorCtr="0">
            <a:noAutofit/>
          </a:bodyPr>
          <a:lstStyle/>
          <a:p>
            <a:r>
              <a:rPr lang="en-GB" sz="1400" b="0" dirty="0">
                <a:latin typeface="+mj-lt"/>
              </a:rPr>
              <a:t>A: </a:t>
            </a:r>
            <a:r>
              <a:rPr lang="uk-UA" sz="1400" b="0" dirty="0">
                <a:latin typeface="+mj-lt"/>
              </a:rPr>
              <a:t>площа ділянки з трубами </a:t>
            </a:r>
            <a:r>
              <a:rPr lang="en-GB" sz="1400" b="0" dirty="0">
                <a:latin typeface="+mj-lt"/>
              </a:rPr>
              <a:t>(</a:t>
            </a:r>
            <a:r>
              <a:rPr lang="uk-UA" sz="1400" b="0" dirty="0">
                <a:latin typeface="+mj-lt"/>
              </a:rPr>
              <a:t>м</a:t>
            </a:r>
            <a:r>
              <a:rPr lang="en-GB" sz="1400" b="0" dirty="0">
                <a:latin typeface="+mj-lt"/>
              </a:rPr>
              <a:t>²)</a:t>
            </a:r>
          </a:p>
          <a:p>
            <a:r>
              <a:rPr lang="en-GB" sz="1400" dirty="0">
                <a:latin typeface="+mj-lt"/>
              </a:rPr>
              <a:t>V: </a:t>
            </a:r>
            <a:r>
              <a:rPr lang="uk-UA" sz="1400" dirty="0">
                <a:latin typeface="+mj-lt"/>
              </a:rPr>
              <a:t>швидкість рідини в трубах</a:t>
            </a:r>
            <a:r>
              <a:rPr lang="en-GB" sz="1400" dirty="0">
                <a:latin typeface="+mj-lt"/>
              </a:rPr>
              <a:t> (</a:t>
            </a:r>
            <a:r>
              <a:rPr lang="uk-UA" sz="1400" dirty="0">
                <a:solidFill>
                  <a:srgbClr val="FF0000"/>
                </a:solidFill>
                <a:latin typeface="+mj-lt"/>
              </a:rPr>
              <a:t>м</a:t>
            </a:r>
            <a:r>
              <a:rPr lang="en-GB" sz="1400" dirty="0">
                <a:solidFill>
                  <a:srgbClr val="FF0000"/>
                </a:solidFill>
                <a:latin typeface="+mj-lt"/>
              </a:rPr>
              <a:t>/</a:t>
            </a:r>
            <a:r>
              <a:rPr lang="uk-UA" sz="1400" dirty="0" err="1">
                <a:solidFill>
                  <a:srgbClr val="FF0000"/>
                </a:solidFill>
                <a:latin typeface="+mj-lt"/>
              </a:rPr>
              <a:t>сек</a:t>
            </a:r>
            <a:r>
              <a:rPr lang="en-GB" sz="1400" dirty="0">
                <a:latin typeface="+mj-lt"/>
              </a:rPr>
              <a:t>)</a:t>
            </a:r>
          </a:p>
          <a:p>
            <a:r>
              <a:rPr lang="en-GB" sz="1400" dirty="0">
                <a:latin typeface="+mj-lt"/>
              </a:rPr>
              <a:t>G: </a:t>
            </a:r>
            <a:r>
              <a:rPr lang="uk-UA" sz="1400" dirty="0">
                <a:latin typeface="+mj-lt"/>
              </a:rPr>
              <a:t>швидкість потоку </a:t>
            </a:r>
            <a:r>
              <a:rPr lang="en-GB" sz="1400" dirty="0">
                <a:latin typeface="+mj-lt"/>
              </a:rPr>
              <a:t>(</a:t>
            </a:r>
            <a:r>
              <a:rPr lang="uk-UA" sz="1400" dirty="0">
                <a:latin typeface="+mj-lt"/>
              </a:rPr>
              <a:t>м</a:t>
            </a:r>
            <a:r>
              <a:rPr lang="en-GB" sz="1400" dirty="0">
                <a:latin typeface="+mj-lt"/>
                <a:cs typeface="Arial" panose="020B0604020202020204" pitchFamily="34" charset="0"/>
              </a:rPr>
              <a:t>³/</a:t>
            </a:r>
            <a:r>
              <a:rPr lang="uk-UA" sz="1400" dirty="0" err="1">
                <a:solidFill>
                  <a:srgbClr val="FF0000"/>
                </a:solidFill>
                <a:latin typeface="+mj-lt"/>
                <a:cs typeface="Arial" panose="020B0604020202020204" pitchFamily="34" charset="0"/>
              </a:rPr>
              <a:t>сек</a:t>
            </a:r>
            <a:r>
              <a:rPr lang="en-GB" sz="1400" dirty="0">
                <a:latin typeface="+mj-lt"/>
                <a:cs typeface="Arial" panose="020B0604020202020204" pitchFamily="34" charset="0"/>
              </a:rPr>
              <a:t>)</a:t>
            </a:r>
            <a:endParaRPr lang="en-GB" sz="1400" dirty="0">
              <a:latin typeface="+mj-lt"/>
            </a:endParaRPr>
          </a:p>
        </p:txBody>
      </p:sp>
      <p:sp>
        <p:nvSpPr>
          <p:cNvPr id="11" name="Rectangle 10"/>
          <p:cNvSpPr/>
          <p:nvPr/>
        </p:nvSpPr>
        <p:spPr>
          <a:xfrm>
            <a:off x="3934296" y="2089981"/>
            <a:ext cx="4609976"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uk-UA" sz="1400" dirty="0">
                <a:latin typeface="+mj-lt"/>
              </a:rPr>
              <a:t>Динамічні втрати тиску рідини внаслідок тертя об стінки труби і компоненти (колінні криві, клапани тощо)</a:t>
            </a:r>
          </a:p>
        </p:txBody>
      </p:sp>
      <p:pic>
        <p:nvPicPr>
          <p:cNvPr id="12" name="Picture 11"/>
          <p:cNvPicPr preferRelativeResize="0">
            <a:picLocks noChangeAspect="1"/>
          </p:cNvPicPr>
          <p:nvPr/>
        </p:nvPicPr>
        <p:blipFill rotWithShape="1">
          <a:blip r:embed="rId9" cstate="print"/>
          <a:srcRect r="12343"/>
          <a:stretch/>
        </p:blipFill>
        <p:spPr>
          <a:xfrm>
            <a:off x="5159897" y="4250431"/>
            <a:ext cx="704517" cy="1472404"/>
          </a:xfrm>
          <a:prstGeom prst="rect">
            <a:avLst/>
          </a:prstGeom>
        </p:spPr>
      </p:pic>
      <p:pic>
        <p:nvPicPr>
          <p:cNvPr id="15" name="Picture 14"/>
          <p:cNvPicPr>
            <a:picLocks noChangeAspect="1"/>
          </p:cNvPicPr>
          <p:nvPr/>
        </p:nvPicPr>
        <p:blipFill rotWithShape="1">
          <a:blip r:embed="rId10">
            <a:duotone>
              <a:schemeClr val="accent5">
                <a:shade val="45000"/>
                <a:satMod val="135000"/>
              </a:schemeClr>
              <a:prstClr val="white"/>
            </a:duotone>
          </a:blip>
          <a:srcRect l="8322"/>
          <a:stretch/>
        </p:blipFill>
        <p:spPr>
          <a:xfrm>
            <a:off x="9766374" y="4250959"/>
            <a:ext cx="1586434" cy="1326765"/>
          </a:xfrm>
          <a:prstGeom prst="rect">
            <a:avLst/>
          </a:prstGeom>
        </p:spPr>
      </p:pic>
      <p:sp>
        <p:nvSpPr>
          <p:cNvPr id="16" name="Oval 15"/>
          <p:cNvSpPr/>
          <p:nvPr/>
        </p:nvSpPr>
        <p:spPr>
          <a:xfrm>
            <a:off x="7023137" y="4128013"/>
            <a:ext cx="504056" cy="5040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7" name="Isosceles Triangle 16"/>
          <p:cNvSpPr/>
          <p:nvPr/>
        </p:nvSpPr>
        <p:spPr>
          <a:xfrm rot="5400000">
            <a:off x="7140115" y="4193721"/>
            <a:ext cx="360040" cy="355959"/>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25" name="Straight Connector 24"/>
          <p:cNvCxnSpPr/>
          <p:nvPr/>
        </p:nvCxnSpPr>
        <p:spPr>
          <a:xfrm>
            <a:off x="7392144" y="5434690"/>
            <a:ext cx="0" cy="349807"/>
          </a:xfrm>
          <a:prstGeom prst="line">
            <a:avLst/>
          </a:prstGeom>
          <a:ln w="44450">
            <a:solidFill>
              <a:srgbClr val="0191C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rot="10800000">
            <a:off x="7141609" y="5696968"/>
            <a:ext cx="505075" cy="54034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7" name="TextBox 26"/>
          <p:cNvSpPr txBox="1"/>
          <p:nvPr/>
        </p:nvSpPr>
        <p:spPr>
          <a:xfrm>
            <a:off x="5781756" y="4399322"/>
            <a:ext cx="526106" cy="276999"/>
          </a:xfrm>
          <a:prstGeom prst="rect">
            <a:avLst/>
          </a:prstGeom>
          <a:noFill/>
        </p:spPr>
        <p:txBody>
          <a:bodyPr wrap="none" rtlCol="0">
            <a:spAutoFit/>
          </a:bodyPr>
          <a:lstStyle/>
          <a:p>
            <a:r>
              <a:rPr lang="en-GB" sz="1200" b="1" dirty="0">
                <a:solidFill>
                  <a:srgbClr val="C80D2F"/>
                </a:solidFill>
              </a:rPr>
              <a:t>50°C</a:t>
            </a:r>
            <a:endParaRPr lang="en-GB" b="1" dirty="0">
              <a:solidFill>
                <a:srgbClr val="C80D2F"/>
              </a:solidFill>
            </a:endParaRPr>
          </a:p>
        </p:txBody>
      </p:sp>
      <p:sp>
        <p:nvSpPr>
          <p:cNvPr id="29" name="TextBox 28"/>
          <p:cNvSpPr txBox="1"/>
          <p:nvPr/>
        </p:nvSpPr>
        <p:spPr>
          <a:xfrm>
            <a:off x="5766724" y="5141183"/>
            <a:ext cx="526106" cy="276999"/>
          </a:xfrm>
          <a:prstGeom prst="rect">
            <a:avLst/>
          </a:prstGeom>
          <a:noFill/>
        </p:spPr>
        <p:txBody>
          <a:bodyPr wrap="none" rtlCol="0">
            <a:spAutoFit/>
          </a:bodyPr>
          <a:lstStyle/>
          <a:p>
            <a:r>
              <a:rPr lang="en-GB" sz="1200" b="1" dirty="0">
                <a:solidFill>
                  <a:srgbClr val="0191C0"/>
                </a:solidFill>
              </a:rPr>
              <a:t>40°C</a:t>
            </a:r>
            <a:endParaRPr lang="en-GB" b="1" dirty="0">
              <a:solidFill>
                <a:srgbClr val="0191C0"/>
              </a:solidFill>
            </a:endParaRPr>
          </a:p>
        </p:txBody>
      </p:sp>
      <p:sp>
        <p:nvSpPr>
          <p:cNvPr id="30" name="TextBox 29"/>
          <p:cNvSpPr txBox="1"/>
          <p:nvPr/>
        </p:nvSpPr>
        <p:spPr>
          <a:xfrm>
            <a:off x="5807968" y="3714678"/>
            <a:ext cx="800219" cy="276999"/>
          </a:xfrm>
          <a:prstGeom prst="rect">
            <a:avLst/>
          </a:prstGeom>
          <a:noFill/>
        </p:spPr>
        <p:txBody>
          <a:bodyPr wrap="none" rtlCol="0">
            <a:spAutoFit/>
          </a:bodyPr>
          <a:lstStyle/>
          <a:p>
            <a:r>
              <a:rPr lang="en-GB" sz="1200" b="1" dirty="0"/>
              <a:t>1.58 </a:t>
            </a:r>
            <a:r>
              <a:rPr lang="ru-RU" sz="1200" b="1" dirty="0"/>
              <a:t>бар</a:t>
            </a:r>
            <a:endParaRPr lang="en-GB" b="1" dirty="0"/>
          </a:p>
        </p:txBody>
      </p:sp>
      <p:sp>
        <p:nvSpPr>
          <p:cNvPr id="31" name="TextBox 30"/>
          <p:cNvSpPr txBox="1"/>
          <p:nvPr/>
        </p:nvSpPr>
        <p:spPr>
          <a:xfrm>
            <a:off x="8023301" y="3713250"/>
            <a:ext cx="715260" cy="276999"/>
          </a:xfrm>
          <a:prstGeom prst="rect">
            <a:avLst/>
          </a:prstGeom>
          <a:noFill/>
        </p:spPr>
        <p:txBody>
          <a:bodyPr wrap="none" rtlCol="0">
            <a:spAutoFit/>
          </a:bodyPr>
          <a:lstStyle/>
          <a:p>
            <a:r>
              <a:rPr lang="en-GB" sz="1200" b="1" dirty="0"/>
              <a:t>2.0 </a:t>
            </a:r>
            <a:r>
              <a:rPr lang="ru-RU" sz="1200" b="1" dirty="0"/>
              <a:t>бар</a:t>
            </a:r>
            <a:endParaRPr lang="en-GB" b="1" dirty="0"/>
          </a:p>
        </p:txBody>
      </p:sp>
      <p:sp>
        <p:nvSpPr>
          <p:cNvPr id="32" name="TextBox 31"/>
          <p:cNvSpPr txBox="1"/>
          <p:nvPr/>
        </p:nvSpPr>
        <p:spPr>
          <a:xfrm>
            <a:off x="9494835" y="3517085"/>
            <a:ext cx="800219" cy="276999"/>
          </a:xfrm>
          <a:prstGeom prst="rect">
            <a:avLst/>
          </a:prstGeom>
          <a:noFill/>
        </p:spPr>
        <p:txBody>
          <a:bodyPr wrap="none" rtlCol="0">
            <a:spAutoFit/>
          </a:bodyPr>
          <a:lstStyle/>
          <a:p>
            <a:r>
              <a:rPr lang="en-GB" sz="1200" b="1" dirty="0"/>
              <a:t>1.88 </a:t>
            </a:r>
            <a:r>
              <a:rPr lang="ru-RU" sz="1200" b="1" dirty="0"/>
              <a:t>бар</a:t>
            </a:r>
            <a:endParaRPr lang="en-GB" b="1" dirty="0"/>
          </a:p>
        </p:txBody>
      </p:sp>
      <p:sp>
        <p:nvSpPr>
          <p:cNvPr id="33" name="TextBox 32"/>
          <p:cNvSpPr txBox="1"/>
          <p:nvPr/>
        </p:nvSpPr>
        <p:spPr>
          <a:xfrm>
            <a:off x="8891612" y="4519168"/>
            <a:ext cx="800219" cy="276999"/>
          </a:xfrm>
          <a:prstGeom prst="rect">
            <a:avLst/>
          </a:prstGeom>
          <a:noFill/>
        </p:spPr>
        <p:txBody>
          <a:bodyPr wrap="none" rtlCol="0">
            <a:spAutoFit/>
          </a:bodyPr>
          <a:lstStyle/>
          <a:p>
            <a:r>
              <a:rPr lang="en-GB" sz="1200" b="1" dirty="0"/>
              <a:t>1.82 </a:t>
            </a:r>
            <a:r>
              <a:rPr lang="ru-RU" sz="1200" b="1" dirty="0"/>
              <a:t>бар</a:t>
            </a:r>
            <a:endParaRPr lang="en-GB" b="1" dirty="0"/>
          </a:p>
        </p:txBody>
      </p:sp>
      <p:sp>
        <p:nvSpPr>
          <p:cNvPr id="34" name="TextBox 33"/>
          <p:cNvSpPr txBox="1"/>
          <p:nvPr/>
        </p:nvSpPr>
        <p:spPr>
          <a:xfrm>
            <a:off x="5965497" y="4674513"/>
            <a:ext cx="715260" cy="276999"/>
          </a:xfrm>
          <a:prstGeom prst="rect">
            <a:avLst/>
          </a:prstGeom>
          <a:noFill/>
        </p:spPr>
        <p:txBody>
          <a:bodyPr wrap="none" rtlCol="0">
            <a:spAutoFit/>
          </a:bodyPr>
          <a:lstStyle/>
          <a:p>
            <a:r>
              <a:rPr lang="en-GB" sz="1200" b="1" dirty="0"/>
              <a:t>1.7 </a:t>
            </a:r>
            <a:r>
              <a:rPr lang="ru-RU" sz="1200" b="1" dirty="0"/>
              <a:t>бар</a:t>
            </a:r>
            <a:endParaRPr lang="en-GB" b="1" dirty="0"/>
          </a:p>
        </p:txBody>
      </p:sp>
      <p:sp>
        <p:nvSpPr>
          <p:cNvPr id="35" name="TextBox 34"/>
          <p:cNvSpPr txBox="1"/>
          <p:nvPr/>
        </p:nvSpPr>
        <p:spPr>
          <a:xfrm>
            <a:off x="7587785" y="4796631"/>
            <a:ext cx="941348" cy="307777"/>
          </a:xfrm>
          <a:prstGeom prst="rect">
            <a:avLst/>
          </a:prstGeom>
          <a:noFill/>
        </p:spPr>
        <p:txBody>
          <a:bodyPr wrap="none" rtlCol="0">
            <a:spAutoFit/>
          </a:bodyPr>
          <a:lstStyle/>
          <a:p>
            <a:r>
              <a:rPr lang="en-GB" sz="1400" b="1" dirty="0">
                <a:solidFill>
                  <a:schemeClr val="accent1">
                    <a:lumMod val="75000"/>
                  </a:schemeClr>
                </a:solidFill>
              </a:rPr>
              <a:t>70 </a:t>
            </a:r>
            <a:r>
              <a:rPr lang="uk-UA" sz="1400" b="1" dirty="0">
                <a:solidFill>
                  <a:schemeClr val="accent1">
                    <a:lumMod val="75000"/>
                  </a:schemeClr>
                </a:solidFill>
              </a:rPr>
              <a:t>кг/</a:t>
            </a:r>
            <a:r>
              <a:rPr lang="uk-UA" sz="1400" b="1" dirty="0" err="1">
                <a:solidFill>
                  <a:schemeClr val="accent1">
                    <a:lumMod val="75000"/>
                  </a:schemeClr>
                </a:solidFill>
              </a:rPr>
              <a:t>год</a:t>
            </a:r>
            <a:endParaRPr lang="en-GB" sz="2000" b="1" dirty="0">
              <a:solidFill>
                <a:schemeClr val="accent1">
                  <a:lumMod val="75000"/>
                </a:schemeClr>
              </a:solidFill>
            </a:endParaRPr>
          </a:p>
        </p:txBody>
      </p:sp>
      <p:cxnSp>
        <p:nvCxnSpPr>
          <p:cNvPr id="36" name="Straight Arrow Connector 35"/>
          <p:cNvCxnSpPr/>
          <p:nvPr/>
        </p:nvCxnSpPr>
        <p:spPr>
          <a:xfrm>
            <a:off x="7752184" y="4736265"/>
            <a:ext cx="686571" cy="0"/>
          </a:xfrm>
          <a:prstGeom prst="straightConnector1">
            <a:avLst/>
          </a:prstGeom>
          <a:ln>
            <a:solidFill>
              <a:srgbClr val="C80D2F"/>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7710291" y="5141183"/>
            <a:ext cx="728464" cy="0"/>
          </a:xfrm>
          <a:prstGeom prst="straightConnector1">
            <a:avLst/>
          </a:prstGeom>
          <a:ln>
            <a:solidFill>
              <a:srgbClr val="0191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1784632" y="4341039"/>
            <a:ext cx="0" cy="1236685"/>
          </a:xfrm>
          <a:prstGeom prst="straightConnector1">
            <a:avLst/>
          </a:prstGeom>
          <a:ln w="76200">
            <a:solidFill>
              <a:srgbClr val="85C8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16200000">
            <a:off x="10963051" y="4796630"/>
            <a:ext cx="1178079" cy="276999"/>
          </a:xfrm>
          <a:prstGeom prst="rect">
            <a:avLst/>
          </a:prstGeom>
          <a:noFill/>
        </p:spPr>
        <p:txBody>
          <a:bodyPr wrap="none" rtlCol="0">
            <a:spAutoFit/>
          </a:bodyPr>
          <a:lstStyle/>
          <a:p>
            <a:r>
              <a:rPr lang="uk-UA" sz="1200" b="1" dirty="0"/>
              <a:t>Втрати тиску</a:t>
            </a:r>
            <a:endParaRPr lang="en-GB" sz="1200" b="1" dirty="0"/>
          </a:p>
        </p:txBody>
      </p:sp>
      <p:sp>
        <p:nvSpPr>
          <p:cNvPr id="44" name="TextBox 43"/>
          <p:cNvSpPr txBox="1"/>
          <p:nvPr/>
        </p:nvSpPr>
        <p:spPr>
          <a:xfrm>
            <a:off x="8119421" y="3079124"/>
            <a:ext cx="1178079" cy="276999"/>
          </a:xfrm>
          <a:prstGeom prst="rect">
            <a:avLst/>
          </a:prstGeom>
          <a:noFill/>
        </p:spPr>
        <p:txBody>
          <a:bodyPr wrap="none" rtlCol="0">
            <a:spAutoFit/>
          </a:bodyPr>
          <a:lstStyle/>
          <a:p>
            <a:r>
              <a:rPr lang="uk-UA" sz="1200" b="1" dirty="0"/>
              <a:t>Втрати тиску</a:t>
            </a:r>
            <a:endParaRPr lang="en-GB" sz="1200" b="1" dirty="0"/>
          </a:p>
        </p:txBody>
      </p:sp>
      <p:cxnSp>
        <p:nvCxnSpPr>
          <p:cNvPr id="45" name="Straight Arrow Connector 44"/>
          <p:cNvCxnSpPr/>
          <p:nvPr/>
        </p:nvCxnSpPr>
        <p:spPr>
          <a:xfrm>
            <a:off x="7885316" y="3428945"/>
            <a:ext cx="1986767" cy="0"/>
          </a:xfrm>
          <a:prstGeom prst="straightConnector1">
            <a:avLst/>
          </a:prstGeom>
          <a:ln w="76200">
            <a:solidFill>
              <a:srgbClr val="85C8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600200" y="3428945"/>
            <a:ext cx="1296000" cy="0"/>
          </a:xfrm>
          <a:prstGeom prst="straightConnector1">
            <a:avLst/>
          </a:prstGeom>
          <a:ln w="762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810714" y="2928934"/>
            <a:ext cx="1157494" cy="461665"/>
          </a:xfrm>
          <a:prstGeom prst="rect">
            <a:avLst/>
          </a:prstGeom>
          <a:noFill/>
        </p:spPr>
        <p:txBody>
          <a:bodyPr wrap="square" rtlCol="0">
            <a:spAutoFit/>
          </a:bodyPr>
          <a:lstStyle/>
          <a:p>
            <a:pPr algn="ctr"/>
            <a:r>
              <a:rPr lang="uk-UA" sz="1200" b="1" dirty="0"/>
              <a:t>Напір насоса </a:t>
            </a:r>
            <a:r>
              <a:rPr lang="en-GB" sz="1200" b="1" dirty="0"/>
              <a:t>(</a:t>
            </a:r>
            <a:r>
              <a:rPr lang="el-GR" sz="1200" b="1" dirty="0"/>
              <a:t>Δ</a:t>
            </a:r>
            <a:r>
              <a:rPr lang="en-GB" sz="1200" b="1" dirty="0"/>
              <a:t>P)</a:t>
            </a:r>
          </a:p>
        </p:txBody>
      </p:sp>
      <p:sp>
        <p:nvSpPr>
          <p:cNvPr id="54" name="TextBox 53"/>
          <p:cNvSpPr txBox="1"/>
          <p:nvPr/>
        </p:nvSpPr>
        <p:spPr>
          <a:xfrm>
            <a:off x="7773242" y="5659161"/>
            <a:ext cx="1178079" cy="276999"/>
          </a:xfrm>
          <a:prstGeom prst="rect">
            <a:avLst/>
          </a:prstGeom>
          <a:noFill/>
        </p:spPr>
        <p:txBody>
          <a:bodyPr wrap="none" rtlCol="0">
            <a:spAutoFit/>
          </a:bodyPr>
          <a:lstStyle/>
          <a:p>
            <a:r>
              <a:rPr lang="uk-UA" sz="1200" b="1" dirty="0"/>
              <a:t>Втрати тиску</a:t>
            </a:r>
            <a:endParaRPr lang="en-GB" b="1" dirty="0"/>
          </a:p>
        </p:txBody>
      </p:sp>
      <p:cxnSp>
        <p:nvCxnSpPr>
          <p:cNvPr id="55" name="Straight Arrow Connector 54"/>
          <p:cNvCxnSpPr/>
          <p:nvPr/>
        </p:nvCxnSpPr>
        <p:spPr>
          <a:xfrm>
            <a:off x="4947754" y="4366903"/>
            <a:ext cx="0" cy="1236685"/>
          </a:xfrm>
          <a:prstGeom prst="straightConnector1">
            <a:avLst/>
          </a:prstGeom>
          <a:ln w="76200">
            <a:solidFill>
              <a:srgbClr val="85C8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6200000">
            <a:off x="4126173" y="4822494"/>
            <a:ext cx="1178079" cy="276999"/>
          </a:xfrm>
          <a:prstGeom prst="rect">
            <a:avLst/>
          </a:prstGeom>
          <a:noFill/>
        </p:spPr>
        <p:txBody>
          <a:bodyPr wrap="none" rtlCol="0">
            <a:spAutoFit/>
          </a:bodyPr>
          <a:lstStyle/>
          <a:p>
            <a:r>
              <a:rPr lang="uk-UA" sz="1200" b="1" dirty="0"/>
              <a:t>Втрати тиску</a:t>
            </a:r>
            <a:endParaRPr lang="en-GB" sz="1200" b="1" dirty="0"/>
          </a:p>
        </p:txBody>
      </p:sp>
      <p:sp>
        <p:nvSpPr>
          <p:cNvPr id="57" name="Pentagon 56"/>
          <p:cNvSpPr/>
          <p:nvPr/>
        </p:nvSpPr>
        <p:spPr>
          <a:xfrm rot="5400000">
            <a:off x="1439413" y="2207731"/>
            <a:ext cx="1098607" cy="2741959"/>
          </a:xfrm>
          <a:prstGeom prst="homePlate">
            <a:avLst>
              <a:gd name="adj" fmla="val 38277"/>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uk-UA" b="1" dirty="0">
                <a:solidFill>
                  <a:schemeClr val="tx1"/>
                </a:solidFill>
              </a:rPr>
              <a:t>НАПІР НАСОСА</a:t>
            </a:r>
            <a:endParaRPr lang="en-GB" sz="2400" b="1" dirty="0">
              <a:solidFill>
                <a:schemeClr val="tx1"/>
              </a:solidFill>
            </a:endParaRPr>
          </a:p>
        </p:txBody>
      </p:sp>
      <p:sp>
        <p:nvSpPr>
          <p:cNvPr id="58" name="Rectangle 57"/>
          <p:cNvSpPr/>
          <p:nvPr/>
        </p:nvSpPr>
        <p:spPr>
          <a:xfrm>
            <a:off x="595194" y="4347553"/>
            <a:ext cx="2764502" cy="73866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uk-UA" sz="1400" dirty="0">
                <a:latin typeface="+mj-lt"/>
              </a:rPr>
              <a:t>У замкнутому контурі перепад тиску </a:t>
            </a:r>
            <a:r>
              <a:rPr lang="ru-RU" sz="1400" dirty="0">
                <a:latin typeface="+mj-lt"/>
              </a:rPr>
              <a:t>(ΔP) </a:t>
            </a:r>
            <a:r>
              <a:rPr lang="uk-UA" sz="1400" dirty="0">
                <a:latin typeface="+mj-lt"/>
              </a:rPr>
              <a:t>дорівнює втратам тиску в контурі</a:t>
            </a:r>
          </a:p>
        </p:txBody>
      </p:sp>
      <p:sp>
        <p:nvSpPr>
          <p:cNvPr id="59" name="Rectangle 58"/>
          <p:cNvSpPr/>
          <p:nvPr/>
        </p:nvSpPr>
        <p:spPr>
          <a:xfrm>
            <a:off x="523836" y="5272297"/>
            <a:ext cx="2922425"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uk-UA" sz="1600" dirty="0">
                <a:latin typeface="+mj-lt"/>
              </a:rPr>
              <a:t>У прикладі</a:t>
            </a:r>
            <a:r>
              <a:rPr lang="en-GB" sz="1600" dirty="0">
                <a:latin typeface="+mj-lt"/>
              </a:rPr>
              <a:t>:</a:t>
            </a:r>
          </a:p>
          <a:p>
            <a:pPr algn="ctr"/>
            <a:r>
              <a:rPr lang="el-GR" sz="1600" dirty="0">
                <a:latin typeface="Calibri" panose="020F0502020204030204" pitchFamily="34" charset="0"/>
              </a:rPr>
              <a:t>Δ</a:t>
            </a:r>
            <a:r>
              <a:rPr lang="en-GB" sz="1600" dirty="0">
                <a:latin typeface="Calibri" panose="020F0502020204030204" pitchFamily="34" charset="0"/>
              </a:rPr>
              <a:t>P=2</a:t>
            </a:r>
            <a:r>
              <a:rPr lang="uk-UA" sz="1600" dirty="0">
                <a:latin typeface="Calibri" panose="020F0502020204030204" pitchFamily="34" charset="0"/>
              </a:rPr>
              <a:t>,</a:t>
            </a:r>
            <a:r>
              <a:rPr lang="en-GB" sz="1600" dirty="0">
                <a:latin typeface="Calibri" panose="020F0502020204030204" pitchFamily="34" charset="0"/>
              </a:rPr>
              <a:t>0 – 1</a:t>
            </a:r>
            <a:r>
              <a:rPr lang="uk-UA" sz="1600" dirty="0">
                <a:latin typeface="Calibri" panose="020F0502020204030204" pitchFamily="34" charset="0"/>
              </a:rPr>
              <a:t>,</a:t>
            </a:r>
            <a:r>
              <a:rPr lang="en-GB" sz="1600" dirty="0">
                <a:latin typeface="Calibri" panose="020F0502020204030204" pitchFamily="34" charset="0"/>
              </a:rPr>
              <a:t>58 = 0</a:t>
            </a:r>
            <a:r>
              <a:rPr lang="uk-UA" sz="1600" dirty="0">
                <a:latin typeface="Calibri" panose="020F0502020204030204" pitchFamily="34" charset="0"/>
              </a:rPr>
              <a:t>,</a:t>
            </a:r>
            <a:r>
              <a:rPr lang="en-GB" sz="1600" dirty="0">
                <a:latin typeface="Calibri" panose="020F0502020204030204" pitchFamily="34" charset="0"/>
              </a:rPr>
              <a:t>42 </a:t>
            </a:r>
            <a:r>
              <a:rPr lang="uk-UA" sz="1600" dirty="0">
                <a:latin typeface="Calibri" panose="020F0502020204030204" pitchFamily="34" charset="0"/>
              </a:rPr>
              <a:t>бар </a:t>
            </a:r>
            <a:r>
              <a:rPr lang="en-GB" sz="1600" dirty="0">
                <a:latin typeface="Calibri" panose="020F0502020204030204" pitchFamily="34" charset="0"/>
              </a:rPr>
              <a:t>= </a:t>
            </a:r>
            <a:r>
              <a:rPr lang="en-GB" sz="1600" b="1" dirty="0">
                <a:latin typeface="Calibri" panose="020F0502020204030204" pitchFamily="34" charset="0"/>
              </a:rPr>
              <a:t>4</a:t>
            </a:r>
            <a:r>
              <a:rPr lang="uk-UA" sz="1600" b="1" dirty="0">
                <a:latin typeface="Calibri" panose="020F0502020204030204" pitchFamily="34" charset="0"/>
              </a:rPr>
              <a:t>,</a:t>
            </a:r>
            <a:r>
              <a:rPr lang="en-GB" sz="1600" b="1" dirty="0">
                <a:latin typeface="Calibri" panose="020F0502020204030204" pitchFamily="34" charset="0"/>
              </a:rPr>
              <a:t>2</a:t>
            </a:r>
            <a:r>
              <a:rPr lang="uk-UA" sz="1600" b="1" dirty="0">
                <a:latin typeface="Calibri" panose="020F0502020204030204" pitchFamily="34" charset="0"/>
              </a:rPr>
              <a:t> м</a:t>
            </a:r>
            <a:endParaRPr lang="en-GB" sz="1200" b="1" dirty="0">
              <a:latin typeface="+mj-lt"/>
            </a:endParaRPr>
          </a:p>
        </p:txBody>
      </p:sp>
      <p:pic>
        <p:nvPicPr>
          <p:cNvPr id="53" name="Picture 52"/>
          <p:cNvPicPr>
            <a:picLocks noChangeAspect="1"/>
          </p:cNvPicPr>
          <p:nvPr/>
        </p:nvPicPr>
        <p:blipFill>
          <a:blip r:embed="rId11"/>
          <a:stretch>
            <a:fillRect/>
          </a:stretch>
        </p:blipFill>
        <p:spPr>
          <a:xfrm>
            <a:off x="9253796" y="1125918"/>
            <a:ext cx="2287971" cy="1741977"/>
          </a:xfrm>
          <a:prstGeom prst="rect">
            <a:avLst/>
          </a:prstGeom>
        </p:spPr>
      </p:pic>
    </p:spTree>
    <p:extLst>
      <p:ext uri="{BB962C8B-B14F-4D97-AF65-F5344CB8AC3E}">
        <p14:creationId xmlns:p14="http://schemas.microsoft.com/office/powerpoint/2010/main" val="418305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ltLang="lv-LV" dirty="0">
                <a:solidFill>
                  <a:schemeClr val="tx1"/>
                </a:solidFill>
              </a:rPr>
              <a:t>Робочі точки</a:t>
            </a:r>
            <a:endParaRPr lang="en-GB" altLang="lv-LV" dirty="0">
              <a:solidFill>
                <a:schemeClr val="tx1"/>
              </a:solidFill>
            </a:endParaRPr>
          </a:p>
        </p:txBody>
      </p:sp>
      <p:sp>
        <p:nvSpPr>
          <p:cNvPr id="4" name="Footer Placeholder 3"/>
          <p:cNvSpPr>
            <a:spLocks noGrp="1"/>
          </p:cNvSpPr>
          <p:nvPr>
            <p:ph type="ftr" sz="quarter" idx="3"/>
          </p:nvPr>
        </p:nvSpPr>
        <p:spPr/>
        <p:txBody>
          <a:bodyPr/>
          <a:lstStyle/>
          <a:p>
            <a:r>
              <a:rPr lang="de-DE" dirty="0"/>
              <a:t>FMB </a:t>
            </a:r>
            <a:r>
              <a:rPr lang="ru-RU" dirty="0"/>
              <a:t>в </a:t>
            </a:r>
            <a:r>
              <a:rPr lang="de-DE" dirty="0"/>
              <a:t>GIZ</a:t>
            </a:r>
          </a:p>
        </p:txBody>
      </p:sp>
      <p:graphicFrame>
        <p:nvGraphicFramePr>
          <p:cNvPr id="5" name="Chart 4"/>
          <p:cNvGraphicFramePr>
            <a:graphicFrameLocks/>
          </p:cNvGraphicFramePr>
          <p:nvPr>
            <p:extLst>
              <p:ext uri="{D42A27DB-BD31-4B8C-83A1-F6EECF244321}">
                <p14:modId xmlns:p14="http://schemas.microsoft.com/office/powerpoint/2010/main" val="1454230909"/>
              </p:ext>
            </p:extLst>
          </p:nvPr>
        </p:nvGraphicFramePr>
        <p:xfrm>
          <a:off x="695400" y="1083789"/>
          <a:ext cx="10296000" cy="540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5948972" y="3068960"/>
            <a:ext cx="0" cy="2592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489938" y="4005064"/>
            <a:ext cx="108000" cy="108000"/>
          </a:xfrm>
          <a:prstGeom prst="ellipse">
            <a:avLst/>
          </a:prstGeom>
          <a:ln/>
        </p:spPr>
        <p:style>
          <a:lnRef idx="0">
            <a:schemeClr val="accent2"/>
          </a:lnRef>
          <a:fillRef idx="3">
            <a:schemeClr val="accent2"/>
          </a:fillRef>
          <a:effectRef idx="3">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Oval 7"/>
          <p:cNvSpPr/>
          <p:nvPr/>
        </p:nvSpPr>
        <p:spPr>
          <a:xfrm>
            <a:off x="6406851" y="3151478"/>
            <a:ext cx="108000" cy="108000"/>
          </a:xfrm>
          <a:prstGeom prst="ellipse">
            <a:avLst/>
          </a:prstGeom>
          <a:ln/>
        </p:spPr>
        <p:style>
          <a:lnRef idx="0">
            <a:schemeClr val="accent2"/>
          </a:lnRef>
          <a:fillRef idx="3">
            <a:schemeClr val="accent2"/>
          </a:fillRef>
          <a:effectRef idx="3">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Oval 8"/>
          <p:cNvSpPr/>
          <p:nvPr/>
        </p:nvSpPr>
        <p:spPr>
          <a:xfrm>
            <a:off x="5885441" y="2969908"/>
            <a:ext cx="108000" cy="108000"/>
          </a:xfrm>
          <a:prstGeom prst="ellipse">
            <a:avLst/>
          </a:prstGeom>
          <a:solidFill>
            <a:srgbClr val="C00000"/>
          </a:solidFill>
          <a:ln/>
        </p:spPr>
        <p:style>
          <a:lnRef idx="0">
            <a:schemeClr val="accent3"/>
          </a:lnRef>
          <a:fillRef idx="3">
            <a:schemeClr val="accent3"/>
          </a:fillRef>
          <a:effectRef idx="3">
            <a:schemeClr val="accent3"/>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Oval 9"/>
          <p:cNvSpPr/>
          <p:nvPr/>
        </p:nvSpPr>
        <p:spPr>
          <a:xfrm>
            <a:off x="5894972" y="3640562"/>
            <a:ext cx="108000" cy="108000"/>
          </a:xfrm>
          <a:prstGeom prst="ellipse">
            <a:avLst/>
          </a:prstGeom>
          <a:ln/>
        </p:spPr>
        <p:style>
          <a:lnRef idx="0">
            <a:schemeClr val="accent3"/>
          </a:lnRef>
          <a:fillRef idx="3">
            <a:schemeClr val="accent3"/>
          </a:fillRef>
          <a:effectRef idx="3">
            <a:schemeClr val="accent3"/>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11" name="Straight Connector 10"/>
          <p:cNvCxnSpPr/>
          <p:nvPr/>
        </p:nvCxnSpPr>
        <p:spPr>
          <a:xfrm>
            <a:off x="6456040" y="3231870"/>
            <a:ext cx="0" cy="241200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48972" y="3563896"/>
            <a:ext cx="351378" cy="369332"/>
          </a:xfrm>
          <a:prstGeom prst="rect">
            <a:avLst/>
          </a:prstGeom>
        </p:spPr>
        <p:txBody>
          <a:bodyPr wrap="none">
            <a:spAutoFit/>
          </a:bodyPr>
          <a:lstStyle/>
          <a:p>
            <a:r>
              <a:rPr lang="en-GB" b="1" dirty="0"/>
              <a:t>A</a:t>
            </a:r>
          </a:p>
        </p:txBody>
      </p:sp>
      <p:sp>
        <p:nvSpPr>
          <p:cNvPr id="13" name="Rectangle 12"/>
          <p:cNvSpPr/>
          <p:nvPr/>
        </p:nvSpPr>
        <p:spPr>
          <a:xfrm>
            <a:off x="6564040" y="2966812"/>
            <a:ext cx="351378" cy="369332"/>
          </a:xfrm>
          <a:prstGeom prst="rect">
            <a:avLst/>
          </a:prstGeom>
        </p:spPr>
        <p:txBody>
          <a:bodyPr wrap="none">
            <a:spAutoFit/>
          </a:bodyPr>
          <a:lstStyle/>
          <a:p>
            <a:r>
              <a:rPr lang="en-GB" b="1" dirty="0"/>
              <a:t>B</a:t>
            </a:r>
          </a:p>
        </p:txBody>
      </p:sp>
      <p:sp>
        <p:nvSpPr>
          <p:cNvPr id="14" name="Rectangle 13"/>
          <p:cNvSpPr/>
          <p:nvPr/>
        </p:nvSpPr>
        <p:spPr>
          <a:xfrm>
            <a:off x="5750813" y="2644462"/>
            <a:ext cx="351378" cy="369332"/>
          </a:xfrm>
          <a:prstGeom prst="rect">
            <a:avLst/>
          </a:prstGeom>
        </p:spPr>
        <p:txBody>
          <a:bodyPr wrap="none">
            <a:spAutoFit/>
          </a:bodyPr>
          <a:lstStyle/>
          <a:p>
            <a:r>
              <a:rPr lang="en-GB" b="1" dirty="0"/>
              <a:t>C</a:t>
            </a:r>
          </a:p>
        </p:txBody>
      </p:sp>
      <p:sp>
        <p:nvSpPr>
          <p:cNvPr id="15" name="Rectangle 14"/>
          <p:cNvSpPr/>
          <p:nvPr/>
        </p:nvSpPr>
        <p:spPr>
          <a:xfrm>
            <a:off x="5367906" y="3640562"/>
            <a:ext cx="351378" cy="369332"/>
          </a:xfrm>
          <a:prstGeom prst="rect">
            <a:avLst/>
          </a:prstGeom>
        </p:spPr>
        <p:txBody>
          <a:bodyPr wrap="none">
            <a:spAutoFit/>
          </a:bodyPr>
          <a:lstStyle/>
          <a:p>
            <a:r>
              <a:rPr lang="en-GB" b="1" dirty="0"/>
              <a:t>D</a:t>
            </a:r>
          </a:p>
        </p:txBody>
      </p:sp>
    </p:spTree>
    <p:extLst>
      <p:ext uri="{BB962C8B-B14F-4D97-AF65-F5344CB8AC3E}">
        <p14:creationId xmlns:p14="http://schemas.microsoft.com/office/powerpoint/2010/main" val="227095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ltLang="lv-LV" dirty="0">
                <a:solidFill>
                  <a:schemeClr val="tx1"/>
                </a:solidFill>
              </a:rPr>
              <a:t>Показники циркуляційного насоса</a:t>
            </a:r>
            <a:endParaRPr lang="en-GB" altLang="lv-LV" dirty="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3348676080"/>
              </p:ext>
            </p:extLst>
          </p:nvPr>
        </p:nvGraphicFramePr>
        <p:xfrm>
          <a:off x="527380" y="764704"/>
          <a:ext cx="10393156" cy="5904656"/>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1477514" y="3420823"/>
            <a:ext cx="47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54064" y="3532538"/>
            <a:ext cx="0" cy="223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1477514" y="1790647"/>
            <a:ext cx="1825836" cy="52670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2135560" y="1134210"/>
            <a:ext cx="3531812"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uk-UA" sz="1200" b="1" dirty="0">
                <a:latin typeface="Arial" panose="020B0604020202020204" pitchFamily="34" charset="0"/>
                <a:cs typeface="Arial" panose="020B0604020202020204" pitchFamily="34" charset="0"/>
              </a:rPr>
              <a:t>Тиск за нульової продуктивності насоса – </a:t>
            </a:r>
            <a:r>
              <a:rPr lang="uk-UA" sz="1200" dirty="0">
                <a:latin typeface="Arial" panose="020B0604020202020204" pitchFamily="34" charset="0"/>
                <a:cs typeface="Arial" panose="020B0604020202020204" pitchFamily="34" charset="0"/>
              </a:rPr>
              <a:t>це максимальний тиск або тиск, який максимально може забезпечити головка насоса, за умови відсутності потоку</a:t>
            </a:r>
            <a:endParaRPr lang="uk-UA" sz="1100" dirty="0"/>
          </a:p>
        </p:txBody>
      </p:sp>
      <p:sp>
        <p:nvSpPr>
          <p:cNvPr id="11" name="Oval 10"/>
          <p:cNvSpPr/>
          <p:nvPr/>
        </p:nvSpPr>
        <p:spPr>
          <a:xfrm>
            <a:off x="6281103" y="3340638"/>
            <a:ext cx="144984" cy="160370"/>
          </a:xfrm>
          <a:prstGeom prst="ellipse">
            <a:avLst/>
          </a:prstGeom>
          <a:ln/>
        </p:spPr>
        <p:style>
          <a:lnRef idx="0">
            <a:schemeClr val="accent2"/>
          </a:lnRef>
          <a:fillRef idx="3">
            <a:schemeClr val="accent2"/>
          </a:fillRef>
          <a:effectRef idx="3">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50847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a:solidFill>
                  <a:schemeClr val="tx1"/>
                </a:solidFill>
              </a:rPr>
              <a:t>Часткові навантаження</a:t>
            </a:r>
            <a:endParaRPr lang="en-GB"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83902433"/>
              </p:ext>
            </p:extLst>
          </p:nvPr>
        </p:nvGraphicFramePr>
        <p:xfrm>
          <a:off x="7392144" y="1558749"/>
          <a:ext cx="4311576" cy="3436419"/>
        </p:xfrm>
        <a:graphic>
          <a:graphicData uri="http://schemas.openxmlformats.org/drawingml/2006/table">
            <a:tbl>
              <a:tblPr firstRow="1" bandRow="1">
                <a:tableStyleId>{93296810-A885-4BE3-A3E7-6D5BEEA58F35}</a:tableStyleId>
              </a:tblPr>
              <a:tblGrid>
                <a:gridCol w="2232248">
                  <a:extLst>
                    <a:ext uri="{9D8B030D-6E8A-4147-A177-3AD203B41FA5}">
                      <a16:colId xmlns:a16="http://schemas.microsoft.com/office/drawing/2014/main" xmlns="" val="20000"/>
                    </a:ext>
                  </a:extLst>
                </a:gridCol>
                <a:gridCol w="2079328">
                  <a:extLst>
                    <a:ext uri="{9D8B030D-6E8A-4147-A177-3AD203B41FA5}">
                      <a16:colId xmlns:a16="http://schemas.microsoft.com/office/drawing/2014/main" xmlns="" val="20001"/>
                    </a:ext>
                  </a:extLst>
                </a:gridCol>
              </a:tblGrid>
              <a:tr h="1582219">
                <a:tc>
                  <a:txBody>
                    <a:bodyPr/>
                    <a:lstStyle/>
                    <a:p>
                      <a:endParaRPr lang="lv-LV" dirty="0"/>
                    </a:p>
                    <a:p>
                      <a:endParaRPr lang="lv-LV" dirty="0"/>
                    </a:p>
                    <a:p>
                      <a:endParaRPr lang="en-GB" sz="1200" dirty="0"/>
                    </a:p>
                  </a:txBody>
                  <a:tcPr/>
                </a:tc>
                <a:tc>
                  <a:txBody>
                    <a:bodyPr/>
                    <a:lstStyle/>
                    <a:p>
                      <a:endParaRPr lang="en-GB" dirty="0"/>
                    </a:p>
                  </a:txBody>
                  <a:tcPr/>
                </a:tc>
                <a:extLst>
                  <a:ext uri="{0D108BD9-81ED-4DB2-BD59-A6C34878D82A}">
                    <a16:rowId xmlns:a16="http://schemas.microsoft.com/office/drawing/2014/main" xmlns="" val="10000"/>
                  </a:ext>
                </a:extLst>
              </a:tr>
              <a:tr h="370840">
                <a:tc>
                  <a:txBody>
                    <a:bodyPr/>
                    <a:lstStyle/>
                    <a:p>
                      <a:pPr algn="ctr"/>
                      <a:r>
                        <a:rPr lang="uk-UA" b="1" dirty="0"/>
                        <a:t>Швидкість потоку</a:t>
                      </a:r>
                      <a:endParaRPr lang="en-GB" b="1" dirty="0"/>
                    </a:p>
                  </a:txBody>
                  <a:tcPr/>
                </a:tc>
                <a:tc>
                  <a:txBody>
                    <a:bodyPr/>
                    <a:lstStyle/>
                    <a:p>
                      <a:pPr algn="ctr"/>
                      <a:r>
                        <a:rPr lang="uk-UA" b="1" dirty="0"/>
                        <a:t>Час</a:t>
                      </a:r>
                      <a:endParaRPr lang="en-GB" b="1" dirty="0"/>
                    </a:p>
                  </a:txBody>
                  <a:tcPr/>
                </a:tc>
                <a:extLst>
                  <a:ext uri="{0D108BD9-81ED-4DB2-BD59-A6C34878D82A}">
                    <a16:rowId xmlns:a16="http://schemas.microsoft.com/office/drawing/2014/main" xmlns="" val="10001"/>
                  </a:ext>
                </a:extLst>
              </a:tr>
              <a:tr h="370840">
                <a:tc>
                  <a:txBody>
                    <a:bodyPr/>
                    <a:lstStyle/>
                    <a:p>
                      <a:pPr algn="ctr"/>
                      <a:r>
                        <a:rPr lang="lv-LV" dirty="0"/>
                        <a:t>100%</a:t>
                      </a:r>
                      <a:endParaRPr lang="en-GB" dirty="0"/>
                    </a:p>
                  </a:txBody>
                  <a:tcPr/>
                </a:tc>
                <a:tc>
                  <a:txBody>
                    <a:bodyPr/>
                    <a:lstStyle/>
                    <a:p>
                      <a:pPr algn="ctr"/>
                      <a:r>
                        <a:rPr lang="lv-LV" dirty="0"/>
                        <a:t>6%</a:t>
                      </a:r>
                      <a:endParaRPr lang="en-GB" dirty="0"/>
                    </a:p>
                  </a:txBody>
                  <a:tcPr/>
                </a:tc>
                <a:extLst>
                  <a:ext uri="{0D108BD9-81ED-4DB2-BD59-A6C34878D82A}">
                    <a16:rowId xmlns:a16="http://schemas.microsoft.com/office/drawing/2014/main" xmlns="" val="10002"/>
                  </a:ext>
                </a:extLst>
              </a:tr>
              <a:tr h="370840">
                <a:tc>
                  <a:txBody>
                    <a:bodyPr/>
                    <a:lstStyle/>
                    <a:p>
                      <a:pPr algn="ctr"/>
                      <a:r>
                        <a:rPr lang="lv-LV" dirty="0"/>
                        <a:t>75%</a:t>
                      </a:r>
                      <a:endParaRPr lang="en-GB" dirty="0"/>
                    </a:p>
                  </a:txBody>
                  <a:tcPr/>
                </a:tc>
                <a:tc>
                  <a:txBody>
                    <a:bodyPr/>
                    <a:lstStyle/>
                    <a:p>
                      <a:pPr algn="ctr"/>
                      <a:r>
                        <a:rPr lang="lv-LV" dirty="0"/>
                        <a:t>15%</a:t>
                      </a:r>
                      <a:endParaRPr lang="en-GB" dirty="0"/>
                    </a:p>
                  </a:txBody>
                  <a:tcPr/>
                </a:tc>
                <a:extLst>
                  <a:ext uri="{0D108BD9-81ED-4DB2-BD59-A6C34878D82A}">
                    <a16:rowId xmlns:a16="http://schemas.microsoft.com/office/drawing/2014/main" xmlns="" val="10003"/>
                  </a:ext>
                </a:extLst>
              </a:tr>
              <a:tr h="370840">
                <a:tc>
                  <a:txBody>
                    <a:bodyPr/>
                    <a:lstStyle/>
                    <a:p>
                      <a:pPr algn="ctr"/>
                      <a:r>
                        <a:rPr lang="lv-LV" dirty="0"/>
                        <a:t>50%</a:t>
                      </a:r>
                      <a:endParaRPr lang="en-GB" dirty="0"/>
                    </a:p>
                  </a:txBody>
                  <a:tcPr/>
                </a:tc>
                <a:tc>
                  <a:txBody>
                    <a:bodyPr/>
                    <a:lstStyle/>
                    <a:p>
                      <a:pPr algn="ctr"/>
                      <a:r>
                        <a:rPr lang="lv-LV" dirty="0"/>
                        <a:t>35%</a:t>
                      </a:r>
                      <a:endParaRPr lang="en-GB" dirty="0"/>
                    </a:p>
                  </a:txBody>
                  <a:tcPr/>
                </a:tc>
                <a:extLst>
                  <a:ext uri="{0D108BD9-81ED-4DB2-BD59-A6C34878D82A}">
                    <a16:rowId xmlns:a16="http://schemas.microsoft.com/office/drawing/2014/main" xmlns="" val="10004"/>
                  </a:ext>
                </a:extLst>
              </a:tr>
              <a:tr h="370840">
                <a:tc>
                  <a:txBody>
                    <a:bodyPr/>
                    <a:lstStyle/>
                    <a:p>
                      <a:pPr algn="ctr"/>
                      <a:r>
                        <a:rPr lang="lv-LV" dirty="0"/>
                        <a:t>25%</a:t>
                      </a:r>
                      <a:endParaRPr lang="en-GB" dirty="0"/>
                    </a:p>
                  </a:txBody>
                  <a:tcPr/>
                </a:tc>
                <a:tc>
                  <a:txBody>
                    <a:bodyPr/>
                    <a:lstStyle/>
                    <a:p>
                      <a:pPr algn="ctr"/>
                      <a:r>
                        <a:rPr lang="lv-LV" dirty="0"/>
                        <a:t>44%</a:t>
                      </a:r>
                      <a:endParaRPr lang="en-GB" dirty="0"/>
                    </a:p>
                  </a:txBody>
                  <a:tcPr/>
                </a:tc>
                <a:extLst>
                  <a:ext uri="{0D108BD9-81ED-4DB2-BD59-A6C34878D82A}">
                    <a16:rowId xmlns:a16="http://schemas.microsoft.com/office/drawing/2014/main" xmlns="" val="10005"/>
                  </a:ext>
                </a:extLst>
              </a:tr>
            </a:tbl>
          </a:graphicData>
        </a:graphic>
      </p:graphicFrame>
      <p:pic>
        <p:nvPicPr>
          <p:cNvPr id="8" name="Picture 7"/>
          <p:cNvPicPr>
            <a:picLocks noChangeAspect="1"/>
          </p:cNvPicPr>
          <p:nvPr/>
        </p:nvPicPr>
        <p:blipFill>
          <a:blip r:embed="rId3">
            <a:clrChange>
              <a:clrFrom>
                <a:srgbClr val="000000"/>
              </a:clrFrom>
              <a:clrTo>
                <a:srgbClr val="000000">
                  <a:alpha val="0"/>
                </a:srgbClr>
              </a:clrTo>
            </a:clrChange>
          </a:blip>
          <a:stretch>
            <a:fillRect/>
          </a:stretch>
        </p:blipFill>
        <p:spPr>
          <a:xfrm>
            <a:off x="7824192" y="1658425"/>
            <a:ext cx="1316912" cy="1305656"/>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9696400" y="1658424"/>
            <a:ext cx="2007319" cy="1410535"/>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1894962995"/>
              </p:ext>
            </p:extLst>
          </p:nvPr>
        </p:nvGraphicFramePr>
        <p:xfrm>
          <a:off x="739796" y="1197035"/>
          <a:ext cx="6292308" cy="4591050"/>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Straight Connector 12"/>
          <p:cNvCxnSpPr/>
          <p:nvPr/>
        </p:nvCxnSpPr>
        <p:spPr>
          <a:xfrm>
            <a:off x="3575720" y="3249192"/>
            <a:ext cx="0" cy="183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97745" y="3148282"/>
            <a:ext cx="144984" cy="160370"/>
          </a:xfrm>
          <a:prstGeom prst="ellipse">
            <a:avLst/>
          </a:prstGeom>
          <a:ln/>
        </p:spPr>
        <p:style>
          <a:lnRef idx="0">
            <a:schemeClr val="accent2"/>
          </a:lnRef>
          <a:fillRef idx="3">
            <a:schemeClr val="accent2"/>
          </a:fillRef>
          <a:effectRef idx="3">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16" name="Straight Connector 15"/>
          <p:cNvCxnSpPr/>
          <p:nvPr/>
        </p:nvCxnSpPr>
        <p:spPr>
          <a:xfrm>
            <a:off x="2999656" y="2852936"/>
            <a:ext cx="0" cy="223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3592" y="2492896"/>
            <a:ext cx="0" cy="259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47528" y="2202908"/>
            <a:ext cx="0" cy="288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938869" y="2716214"/>
            <a:ext cx="144984" cy="160370"/>
          </a:xfrm>
          <a:prstGeom prst="ellipse">
            <a:avLst/>
          </a:prstGeom>
          <a:ln/>
        </p:spPr>
        <p:style>
          <a:lnRef idx="0">
            <a:schemeClr val="accent2"/>
          </a:lnRef>
          <a:fillRef idx="3">
            <a:schemeClr val="accent2"/>
          </a:fillRef>
          <a:effectRef idx="3">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Oval 19"/>
          <p:cNvSpPr/>
          <p:nvPr/>
        </p:nvSpPr>
        <p:spPr>
          <a:xfrm>
            <a:off x="2351100" y="2363855"/>
            <a:ext cx="144984" cy="160370"/>
          </a:xfrm>
          <a:prstGeom prst="ellipse">
            <a:avLst/>
          </a:prstGeom>
          <a:ln/>
        </p:spPr>
        <p:style>
          <a:lnRef idx="0">
            <a:schemeClr val="accent2"/>
          </a:lnRef>
          <a:fillRef idx="3">
            <a:schemeClr val="accent2"/>
          </a:fillRef>
          <a:effectRef idx="3">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Oval 20"/>
          <p:cNvSpPr/>
          <p:nvPr/>
        </p:nvSpPr>
        <p:spPr>
          <a:xfrm>
            <a:off x="1775036" y="2042538"/>
            <a:ext cx="144984" cy="160370"/>
          </a:xfrm>
          <a:prstGeom prst="ellipse">
            <a:avLst/>
          </a:prstGeom>
          <a:ln/>
        </p:spPr>
        <p:style>
          <a:lnRef idx="0">
            <a:schemeClr val="accent2"/>
          </a:lnRef>
          <a:fillRef idx="3">
            <a:schemeClr val="accent2"/>
          </a:fillRef>
          <a:effectRef idx="3">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TextBox 21"/>
          <p:cNvSpPr txBox="1"/>
          <p:nvPr/>
        </p:nvSpPr>
        <p:spPr>
          <a:xfrm>
            <a:off x="3284742" y="5373216"/>
            <a:ext cx="570990" cy="338554"/>
          </a:xfrm>
          <a:prstGeom prst="rect">
            <a:avLst/>
          </a:prstGeom>
          <a:noFill/>
        </p:spPr>
        <p:txBody>
          <a:bodyPr wrap="none" rtlCol="0">
            <a:spAutoFit/>
          </a:bodyPr>
          <a:lstStyle/>
          <a:p>
            <a:r>
              <a:rPr lang="lv-LV" sz="1600" dirty="0"/>
              <a:t>Q</a:t>
            </a:r>
            <a:r>
              <a:rPr lang="lv-LV" sz="1600" baseline="-25000" dirty="0"/>
              <a:t>100</a:t>
            </a:r>
            <a:endParaRPr lang="en-GB" sz="1600" baseline="-25000" dirty="0"/>
          </a:p>
        </p:txBody>
      </p:sp>
      <p:sp>
        <p:nvSpPr>
          <p:cNvPr id="23" name="TextBox 22"/>
          <p:cNvSpPr txBox="1"/>
          <p:nvPr/>
        </p:nvSpPr>
        <p:spPr>
          <a:xfrm>
            <a:off x="2792039" y="5353497"/>
            <a:ext cx="495649" cy="338554"/>
          </a:xfrm>
          <a:prstGeom prst="rect">
            <a:avLst/>
          </a:prstGeom>
          <a:noFill/>
        </p:spPr>
        <p:txBody>
          <a:bodyPr wrap="none" rtlCol="0">
            <a:spAutoFit/>
          </a:bodyPr>
          <a:lstStyle/>
          <a:p>
            <a:r>
              <a:rPr lang="lv-LV" sz="1600" dirty="0"/>
              <a:t>Q</a:t>
            </a:r>
            <a:r>
              <a:rPr lang="lv-LV" sz="1600" baseline="-25000" dirty="0"/>
              <a:t>75</a:t>
            </a:r>
            <a:endParaRPr lang="en-GB" sz="1600" baseline="-25000" dirty="0"/>
          </a:p>
        </p:txBody>
      </p:sp>
      <p:sp>
        <p:nvSpPr>
          <p:cNvPr id="24" name="TextBox 23"/>
          <p:cNvSpPr txBox="1"/>
          <p:nvPr/>
        </p:nvSpPr>
        <p:spPr>
          <a:xfrm>
            <a:off x="2248259" y="5358793"/>
            <a:ext cx="495649" cy="338554"/>
          </a:xfrm>
          <a:prstGeom prst="rect">
            <a:avLst/>
          </a:prstGeom>
          <a:noFill/>
        </p:spPr>
        <p:txBody>
          <a:bodyPr wrap="none" rtlCol="0">
            <a:spAutoFit/>
          </a:bodyPr>
          <a:lstStyle/>
          <a:p>
            <a:r>
              <a:rPr lang="lv-LV" sz="1600" dirty="0"/>
              <a:t>Q</a:t>
            </a:r>
            <a:r>
              <a:rPr lang="lv-LV" sz="1600" baseline="-25000" dirty="0"/>
              <a:t>50</a:t>
            </a:r>
            <a:endParaRPr lang="en-GB" sz="1600" baseline="-25000" dirty="0"/>
          </a:p>
        </p:txBody>
      </p:sp>
      <p:sp>
        <p:nvSpPr>
          <p:cNvPr id="25" name="TextBox 24"/>
          <p:cNvSpPr txBox="1"/>
          <p:nvPr/>
        </p:nvSpPr>
        <p:spPr>
          <a:xfrm>
            <a:off x="1640394" y="5353497"/>
            <a:ext cx="495649" cy="338554"/>
          </a:xfrm>
          <a:prstGeom prst="rect">
            <a:avLst/>
          </a:prstGeom>
          <a:noFill/>
        </p:spPr>
        <p:txBody>
          <a:bodyPr wrap="none" rtlCol="0">
            <a:spAutoFit/>
          </a:bodyPr>
          <a:lstStyle/>
          <a:p>
            <a:r>
              <a:rPr lang="lv-LV" sz="1600" dirty="0"/>
              <a:t>Q</a:t>
            </a:r>
            <a:r>
              <a:rPr lang="lv-LV" sz="1600" baseline="-25000" dirty="0"/>
              <a:t>25</a:t>
            </a:r>
            <a:endParaRPr lang="en-GB" sz="1600" baseline="-25000" dirty="0"/>
          </a:p>
        </p:txBody>
      </p:sp>
    </p:spTree>
    <p:extLst>
      <p:ext uri="{BB962C8B-B14F-4D97-AF65-F5344CB8AC3E}">
        <p14:creationId xmlns:p14="http://schemas.microsoft.com/office/powerpoint/2010/main" val="2867482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188640"/>
            <a:ext cx="9801164" cy="868362"/>
          </a:xfrm>
        </p:spPr>
        <p:txBody>
          <a:bodyPr/>
          <a:lstStyle/>
          <a:p>
            <a:r>
              <a:rPr lang="uk-UA" dirty="0">
                <a:solidFill>
                  <a:schemeClr val="tx1"/>
                </a:solidFill>
              </a:rPr>
              <a:t>Зміст</a:t>
            </a:r>
            <a:endParaRPr lang="en-US" dirty="0">
              <a:solidFill>
                <a:schemeClr val="tx1"/>
              </a:solidFill>
            </a:endParaRPr>
          </a:p>
        </p:txBody>
      </p:sp>
      <p:sp>
        <p:nvSpPr>
          <p:cNvPr id="6" name="Rectangle 5"/>
          <p:cNvSpPr/>
          <p:nvPr/>
        </p:nvSpPr>
        <p:spPr>
          <a:xfrm>
            <a:off x="623392" y="1682018"/>
            <a:ext cx="4680520" cy="4320480"/>
          </a:xfrm>
          <a:prstGeom prst="rect">
            <a:avLst/>
          </a:prstGeom>
        </p:spPr>
        <p:style>
          <a:lnRef idx="2">
            <a:schemeClr val="accent2"/>
          </a:lnRef>
          <a:fillRef idx="1">
            <a:schemeClr val="lt1"/>
          </a:fillRef>
          <a:effectRef idx="0">
            <a:schemeClr val="accent2"/>
          </a:effectRef>
          <a:fontRef idx="minor">
            <a:schemeClr val="dk1"/>
          </a:fontRef>
        </p:style>
        <p:txBody>
          <a:bodyPr wrap="square">
            <a:noAutofit/>
          </a:bodyPr>
          <a:lstStyle/>
          <a:p>
            <a:pPr marL="450850" indent="-450850">
              <a:lnSpc>
                <a:spcPts val="2800"/>
              </a:lnSpc>
              <a:buFont typeface="+mj-lt"/>
              <a:buAutoNum type="arabicPeriod"/>
            </a:pPr>
            <a:r>
              <a:rPr lang="uk-UA" altLang="lv-LV" sz="2000" dirty="0"/>
              <a:t>Вступ</a:t>
            </a:r>
            <a:endParaRPr lang="en-US" altLang="lv-LV" sz="2000" dirty="0"/>
          </a:p>
          <a:p>
            <a:pPr marL="450850" indent="-450850">
              <a:lnSpc>
                <a:spcPts val="2800"/>
              </a:lnSpc>
              <a:buFont typeface="+mj-lt"/>
              <a:buAutoNum type="arabicPeriod"/>
            </a:pPr>
            <a:r>
              <a:rPr lang="uk-UA" sz="2000" dirty="0"/>
              <a:t>Освітлення</a:t>
            </a:r>
            <a:endParaRPr lang="lv-LV" altLang="lv-LV" sz="2000" dirty="0"/>
          </a:p>
          <a:p>
            <a:pPr marL="450850" indent="-450850">
              <a:lnSpc>
                <a:spcPts val="2800"/>
              </a:lnSpc>
              <a:buFont typeface="+mj-lt"/>
              <a:buAutoNum type="arabicPeriod"/>
            </a:pPr>
            <a:r>
              <a:rPr lang="uk-UA" sz="2000" dirty="0"/>
              <a:t>Холодильні й морозильні камери</a:t>
            </a:r>
            <a:endParaRPr lang="lv-LV" altLang="lv-LV" sz="2000" dirty="0"/>
          </a:p>
          <a:p>
            <a:pPr marL="450850" indent="-450850">
              <a:lnSpc>
                <a:spcPts val="2800"/>
              </a:lnSpc>
              <a:buFont typeface="+mj-lt"/>
              <a:buAutoNum type="arabicPeriod"/>
            </a:pPr>
            <a:r>
              <a:rPr lang="uk-UA" sz="2000" dirty="0"/>
              <a:t>Пральні машини, сушарки й машини для миття посуду</a:t>
            </a:r>
            <a:endParaRPr lang="lv-LV" altLang="lv-LV" sz="2000" dirty="0"/>
          </a:p>
          <a:p>
            <a:pPr marL="450850" indent="-450850">
              <a:lnSpc>
                <a:spcPts val="2800"/>
              </a:lnSpc>
              <a:buFont typeface="+mj-lt"/>
              <a:buAutoNum type="arabicPeriod"/>
            </a:pPr>
            <a:r>
              <a:rPr lang="uk-UA" sz="2000" dirty="0"/>
              <a:t>Обладнання для розваг та оргтехніка</a:t>
            </a:r>
            <a:endParaRPr lang="lv-LV" sz="2000" dirty="0"/>
          </a:p>
          <a:p>
            <a:pPr marL="450850" indent="-450850">
              <a:lnSpc>
                <a:spcPts val="2800"/>
              </a:lnSpc>
              <a:buFont typeface="+mj-lt"/>
              <a:buAutoNum type="arabicPeriod"/>
            </a:pPr>
            <a:r>
              <a:rPr lang="uk-UA" sz="2000" dirty="0"/>
              <a:t>Гаряча вода</a:t>
            </a:r>
            <a:endParaRPr lang="lv-LV" sz="2000" dirty="0"/>
          </a:p>
          <a:p>
            <a:pPr marL="450850" indent="-450850">
              <a:lnSpc>
                <a:spcPts val="2800"/>
              </a:lnSpc>
              <a:buFont typeface="+mj-lt"/>
              <a:buAutoNum type="arabicPeriod"/>
            </a:pPr>
            <a:r>
              <a:rPr lang="uk-UA" altLang="lv-LV" sz="2000" dirty="0"/>
              <a:t>Електричні приводи та насоси</a:t>
            </a:r>
            <a:endParaRPr lang="lv-LV" altLang="lv-LV" sz="2000"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960" y="1668730"/>
            <a:ext cx="5688632" cy="433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260648"/>
            <a:ext cx="10225136" cy="626166"/>
          </a:xfrm>
        </p:spPr>
        <p:txBody>
          <a:bodyPr/>
          <a:lstStyle/>
          <a:p>
            <a:r>
              <a:rPr lang="en-US" altLang="lv-LV">
                <a:solidFill>
                  <a:schemeClr val="tx1"/>
                </a:solidFill>
              </a:rPr>
              <a:t>1. </a:t>
            </a:r>
            <a:r>
              <a:rPr lang="uk-UA" altLang="lv-LV" dirty="0">
                <a:solidFill>
                  <a:schemeClr val="tx1"/>
                </a:solidFill>
              </a:rPr>
              <a:t>Вступ</a:t>
            </a:r>
            <a:endParaRPr lang="en-US" altLang="lv-LV" dirty="0">
              <a:solidFill>
                <a:schemeClr val="tx1"/>
              </a:solidFill>
            </a:endParaRPr>
          </a:p>
        </p:txBody>
      </p:sp>
      <p:sp>
        <p:nvSpPr>
          <p:cNvPr id="3" name="Content Placeholder 2"/>
          <p:cNvSpPr>
            <a:spLocks noGrp="1"/>
          </p:cNvSpPr>
          <p:nvPr>
            <p:ph idx="1"/>
          </p:nvPr>
        </p:nvSpPr>
        <p:spPr>
          <a:xfrm>
            <a:off x="695400" y="1103478"/>
            <a:ext cx="8280921" cy="2148018"/>
          </a:xfr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lstStyle/>
          <a:p>
            <a:r>
              <a:rPr lang="lv-LV" altLang="lv-LV" sz="2000" b="1" dirty="0"/>
              <a:t>E [</a:t>
            </a:r>
            <a:r>
              <a:rPr lang="uk-UA" altLang="lv-LV" sz="2000" b="1" dirty="0"/>
              <a:t>кВт*</a:t>
            </a:r>
            <a:r>
              <a:rPr lang="uk-UA" altLang="lv-LV" sz="2000" b="1" dirty="0" err="1"/>
              <a:t>год</a:t>
            </a:r>
            <a:r>
              <a:rPr lang="lv-LV" altLang="lv-LV" sz="2000" b="1" dirty="0"/>
              <a:t>] = P [</a:t>
            </a:r>
            <a:r>
              <a:rPr lang="uk-UA" altLang="lv-LV" sz="2000" b="1" dirty="0"/>
              <a:t>кВт</a:t>
            </a:r>
            <a:r>
              <a:rPr lang="lv-LV" altLang="lv-LV" sz="2000" b="1" dirty="0"/>
              <a:t>] x </a:t>
            </a:r>
            <a:r>
              <a:rPr lang="en-GB" altLang="lv-LV" sz="2000" b="1" dirty="0"/>
              <a:t>t</a:t>
            </a:r>
            <a:r>
              <a:rPr lang="lv-LV" altLang="lv-LV" sz="2000" b="1" dirty="0"/>
              <a:t> [</a:t>
            </a:r>
            <a:r>
              <a:rPr lang="uk-UA" altLang="lv-LV" sz="2000" b="1" dirty="0" err="1"/>
              <a:t>год</a:t>
            </a:r>
            <a:r>
              <a:rPr lang="lv-LV" altLang="lv-LV" sz="2000" b="1" dirty="0"/>
              <a:t>]</a:t>
            </a:r>
          </a:p>
          <a:p>
            <a:r>
              <a:rPr lang="uk-UA" sz="2000" dirty="0"/>
              <a:t>де</a:t>
            </a:r>
            <a:r>
              <a:rPr lang="lv-LV" sz="2000" dirty="0"/>
              <a:t>: </a:t>
            </a:r>
            <a:endParaRPr lang="en-US" sz="2000" dirty="0"/>
          </a:p>
          <a:p>
            <a:pPr lvl="1">
              <a:buFont typeface="Wingdings" panose="05000000000000000000" pitchFamily="2" charset="2"/>
              <a:buChar char="ü"/>
            </a:pPr>
            <a:r>
              <a:rPr lang="en-GB" altLang="lv-LV" b="1" dirty="0"/>
              <a:t>E</a:t>
            </a:r>
            <a:r>
              <a:rPr lang="lv-LV" altLang="lv-LV" dirty="0"/>
              <a:t> → </a:t>
            </a:r>
            <a:r>
              <a:rPr lang="uk-UA" altLang="lv-LV" dirty="0"/>
              <a:t>споживання електроенергії</a:t>
            </a:r>
            <a:endParaRPr lang="lv-LV" altLang="lv-LV" dirty="0"/>
          </a:p>
          <a:p>
            <a:pPr lvl="1">
              <a:buFont typeface="Wingdings" panose="05000000000000000000" pitchFamily="2" charset="2"/>
              <a:buChar char="ü"/>
            </a:pPr>
            <a:r>
              <a:rPr lang="lv-LV" altLang="lv-LV" b="1" dirty="0"/>
              <a:t>P</a:t>
            </a:r>
            <a:r>
              <a:rPr lang="lv-LV" altLang="lv-LV" dirty="0"/>
              <a:t> → </a:t>
            </a:r>
            <a:r>
              <a:rPr lang="uk-UA" altLang="lv-LV" dirty="0"/>
              <a:t>спожита електроенергія</a:t>
            </a:r>
            <a:endParaRPr lang="lv-LV" altLang="lv-LV" dirty="0"/>
          </a:p>
          <a:p>
            <a:pPr lvl="1">
              <a:buFont typeface="Wingdings" panose="05000000000000000000" pitchFamily="2" charset="2"/>
              <a:buChar char="ü"/>
            </a:pPr>
            <a:r>
              <a:rPr lang="en-GB" altLang="lv-LV" b="1" dirty="0"/>
              <a:t>t </a:t>
            </a:r>
            <a:r>
              <a:rPr lang="lv-LV" altLang="lv-LV" dirty="0"/>
              <a:t> → </a:t>
            </a:r>
            <a:r>
              <a:rPr lang="uk-UA" altLang="lv-LV" dirty="0"/>
              <a:t>час роботи</a:t>
            </a:r>
            <a:endParaRPr lang="lv-LV" altLang="lv-LV" dirty="0"/>
          </a:p>
          <a:p>
            <a:pPr lvl="1">
              <a:buFont typeface="Wingdings" panose="05000000000000000000" pitchFamily="2" charset="2"/>
              <a:buChar char="ü"/>
            </a:pPr>
            <a:endParaRPr lang="lv-LV" altLang="lv-LV" dirty="0"/>
          </a:p>
          <a:p>
            <a:pPr lvl="1">
              <a:buFont typeface="Wingdings" panose="05000000000000000000" pitchFamily="2" charset="2"/>
              <a:buChar char="ü"/>
            </a:pPr>
            <a:endParaRPr lang="lv-LV" altLang="lv-LV" dirty="0"/>
          </a:p>
        </p:txBody>
      </p:sp>
      <p:sp>
        <p:nvSpPr>
          <p:cNvPr id="7" name="Content Placeholder 2"/>
          <p:cNvSpPr txBox="1">
            <a:spLocks/>
          </p:cNvSpPr>
          <p:nvPr/>
        </p:nvSpPr>
        <p:spPr bwMode="auto">
          <a:xfrm>
            <a:off x="3841078" y="5301208"/>
            <a:ext cx="1374747" cy="7200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lumMod val="65000"/>
                </a:schemeClr>
              </a:buClr>
              <a:buSzPct val="100000"/>
              <a:buFont typeface="Arial" panose="020B0604020202020204" pitchFamily="34" charset="0"/>
              <a:buChar char="•"/>
              <a:defRPr lang="en-US" altLang="lv-LV" sz="1800">
                <a:solidFill>
                  <a:schemeClr val="dk1"/>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chemeClr val="dk1"/>
                </a:solidFill>
                <a:latin typeface="+mn-lt"/>
                <a:ea typeface="+mn-ea"/>
                <a:cs typeface="+mn-cs"/>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chemeClr val="dk1"/>
                </a:solidFill>
                <a:latin typeface="+mn-lt"/>
                <a:ea typeface="+mn-ea"/>
                <a:cs typeface="+mn-cs"/>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chemeClr val="dk1"/>
                </a:solidFill>
                <a:latin typeface="+mn-lt"/>
                <a:ea typeface="+mn-ea"/>
                <a:cs typeface="+mn-cs"/>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chemeClr val="dk1"/>
                </a:solidFill>
                <a:latin typeface="+mn-lt"/>
                <a:ea typeface="+mn-ea"/>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9pPr>
          </a:lstStyle>
          <a:p>
            <a:pPr marL="0" indent="0" algn="ctr">
              <a:buNone/>
            </a:pPr>
            <a:r>
              <a:rPr lang="lv-LV" altLang="lv-LV" b="1" dirty="0"/>
              <a:t>100 </a:t>
            </a:r>
            <a:r>
              <a:rPr lang="uk-UA" altLang="lv-LV" b="1" dirty="0"/>
              <a:t>Вт</a:t>
            </a:r>
            <a:endParaRPr lang="lv-LV" altLang="lv-LV" b="1" dirty="0"/>
          </a:p>
          <a:p>
            <a:pPr marL="0" indent="0" algn="ctr">
              <a:buNone/>
            </a:pPr>
            <a:r>
              <a:rPr lang="lv-LV" altLang="lv-LV" b="1" dirty="0"/>
              <a:t>0</a:t>
            </a:r>
            <a:r>
              <a:rPr lang="uk-UA" altLang="lv-LV" b="1" dirty="0"/>
              <a:t>,</a:t>
            </a:r>
            <a:r>
              <a:rPr lang="lv-LV" altLang="lv-LV" b="1" dirty="0"/>
              <a:t>1 </a:t>
            </a:r>
            <a:r>
              <a:rPr lang="uk-UA" altLang="lv-LV" b="1" dirty="0"/>
              <a:t>кВт</a:t>
            </a:r>
            <a:endParaRPr lang="en-GB" altLang="lv-LV"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258" y="3464919"/>
            <a:ext cx="1228551" cy="16380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385" y="3611277"/>
            <a:ext cx="1378104" cy="1219622"/>
          </a:xfrm>
          <a:prstGeom prst="rect">
            <a:avLst/>
          </a:prstGeom>
        </p:spPr>
      </p:pic>
      <p:sp>
        <p:nvSpPr>
          <p:cNvPr id="12" name="Content Placeholder 2"/>
          <p:cNvSpPr txBox="1">
            <a:spLocks/>
          </p:cNvSpPr>
          <p:nvPr/>
        </p:nvSpPr>
        <p:spPr bwMode="auto">
          <a:xfrm>
            <a:off x="2917320" y="3645024"/>
            <a:ext cx="3810673" cy="120690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lumMod val="65000"/>
                </a:schemeClr>
              </a:buClr>
              <a:buSzPct val="100000"/>
              <a:buFont typeface="Arial" panose="020B0604020202020204" pitchFamily="34" charset="0"/>
              <a:buChar char="•"/>
              <a:defRPr lang="en-US" altLang="lv-LV" sz="1800">
                <a:solidFill>
                  <a:schemeClr val="dk1"/>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chemeClr val="dk1"/>
                </a:solidFill>
                <a:latin typeface="+mn-lt"/>
                <a:ea typeface="+mn-ea"/>
                <a:cs typeface="+mn-cs"/>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chemeClr val="dk1"/>
                </a:solidFill>
                <a:latin typeface="+mn-lt"/>
                <a:ea typeface="+mn-ea"/>
                <a:cs typeface="+mn-cs"/>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chemeClr val="dk1"/>
                </a:solidFill>
                <a:latin typeface="+mn-lt"/>
                <a:ea typeface="+mn-ea"/>
                <a:cs typeface="+mn-cs"/>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chemeClr val="dk1"/>
                </a:solidFill>
                <a:latin typeface="+mn-lt"/>
                <a:ea typeface="+mn-ea"/>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9pPr>
          </a:lstStyle>
          <a:p>
            <a:pPr marL="0" indent="0">
              <a:buNone/>
            </a:pPr>
            <a:r>
              <a:rPr lang="lv-LV" altLang="lv-LV" sz="6600" dirty="0">
                <a:solidFill>
                  <a:schemeClr val="accent1"/>
                </a:solidFill>
              </a:rPr>
              <a:t>=         X</a:t>
            </a:r>
            <a:endParaRPr lang="en-GB" altLang="lv-LV" dirty="0">
              <a:solidFill>
                <a:schemeClr val="accent1"/>
              </a:solidFill>
            </a:endParaRPr>
          </a:p>
        </p:txBody>
      </p:sp>
      <p:sp>
        <p:nvSpPr>
          <p:cNvPr id="14" name="Content Placeholder 2"/>
          <p:cNvSpPr txBox="1">
            <a:spLocks/>
          </p:cNvSpPr>
          <p:nvPr/>
        </p:nvSpPr>
        <p:spPr bwMode="auto">
          <a:xfrm>
            <a:off x="6881493" y="5479237"/>
            <a:ext cx="1374747" cy="3640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lumMod val="65000"/>
                </a:schemeClr>
              </a:buClr>
              <a:buSzPct val="100000"/>
              <a:buFont typeface="Arial" panose="020B0604020202020204" pitchFamily="34" charset="0"/>
              <a:buChar char="•"/>
              <a:defRPr lang="en-US" altLang="lv-LV" sz="1800">
                <a:solidFill>
                  <a:schemeClr val="dk1"/>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chemeClr val="dk1"/>
                </a:solidFill>
                <a:latin typeface="+mn-lt"/>
                <a:ea typeface="+mn-ea"/>
                <a:cs typeface="+mn-cs"/>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chemeClr val="dk1"/>
                </a:solidFill>
                <a:latin typeface="+mn-lt"/>
                <a:ea typeface="+mn-ea"/>
                <a:cs typeface="+mn-cs"/>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chemeClr val="dk1"/>
                </a:solidFill>
                <a:latin typeface="+mn-lt"/>
                <a:ea typeface="+mn-ea"/>
                <a:cs typeface="+mn-cs"/>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chemeClr val="dk1"/>
                </a:solidFill>
                <a:latin typeface="+mn-lt"/>
                <a:ea typeface="+mn-ea"/>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9pPr>
          </a:lstStyle>
          <a:p>
            <a:pPr marL="0" indent="0" algn="ctr">
              <a:buNone/>
            </a:pPr>
            <a:r>
              <a:rPr lang="lv-LV" altLang="lv-LV" b="1" dirty="0"/>
              <a:t>10 </a:t>
            </a:r>
            <a:r>
              <a:rPr lang="uk-UA" altLang="lv-LV" b="1" dirty="0"/>
              <a:t>годин</a:t>
            </a:r>
            <a:endParaRPr lang="lv-LV" altLang="lv-LV" b="1" dirty="0"/>
          </a:p>
        </p:txBody>
      </p:sp>
      <p:pic>
        <p:nvPicPr>
          <p:cNvPr id="9" name="Picture 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51855" y="3502552"/>
            <a:ext cx="1504385" cy="1491849"/>
          </a:xfrm>
          <a:prstGeom prst="rect">
            <a:avLst/>
          </a:prstGeom>
        </p:spPr>
      </p:pic>
      <p:sp>
        <p:nvSpPr>
          <p:cNvPr id="15" name="Content Placeholder 2"/>
          <p:cNvSpPr txBox="1">
            <a:spLocks/>
          </p:cNvSpPr>
          <p:nvPr/>
        </p:nvSpPr>
        <p:spPr bwMode="auto">
          <a:xfrm>
            <a:off x="1271464" y="5301208"/>
            <a:ext cx="1645856" cy="7200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lumMod val="65000"/>
                </a:schemeClr>
              </a:buClr>
              <a:buSzPct val="100000"/>
              <a:buFont typeface="Arial" panose="020B0604020202020204" pitchFamily="34" charset="0"/>
              <a:buChar char="•"/>
              <a:defRPr lang="en-US" altLang="lv-LV" sz="1800">
                <a:solidFill>
                  <a:schemeClr val="dk1"/>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chemeClr val="dk1"/>
                </a:solidFill>
                <a:latin typeface="+mn-lt"/>
                <a:ea typeface="+mn-ea"/>
                <a:cs typeface="+mn-cs"/>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chemeClr val="dk1"/>
                </a:solidFill>
                <a:latin typeface="+mn-lt"/>
                <a:ea typeface="+mn-ea"/>
                <a:cs typeface="+mn-cs"/>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chemeClr val="dk1"/>
                </a:solidFill>
                <a:latin typeface="+mn-lt"/>
                <a:ea typeface="+mn-ea"/>
                <a:cs typeface="+mn-cs"/>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chemeClr val="dk1"/>
                </a:solidFill>
                <a:latin typeface="+mn-lt"/>
                <a:ea typeface="+mn-ea"/>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dk1"/>
                </a:solidFill>
                <a:latin typeface="+mn-lt"/>
                <a:ea typeface="+mn-ea"/>
                <a:cs typeface="+mn-cs"/>
              </a:defRPr>
            </a:lvl9pPr>
          </a:lstStyle>
          <a:p>
            <a:pPr marL="0" indent="0" algn="ctr">
              <a:buNone/>
            </a:pPr>
            <a:r>
              <a:rPr lang="lv-LV" altLang="lv-LV" b="1" dirty="0"/>
              <a:t>1000 </a:t>
            </a:r>
            <a:r>
              <a:rPr lang="uk-UA" altLang="lv-LV" b="1" dirty="0"/>
              <a:t>Вт*</a:t>
            </a:r>
            <a:r>
              <a:rPr lang="uk-UA" altLang="lv-LV" b="1" dirty="0" err="1"/>
              <a:t>год</a:t>
            </a:r>
            <a:endParaRPr lang="lv-LV" altLang="lv-LV" b="1" dirty="0"/>
          </a:p>
          <a:p>
            <a:pPr marL="0" indent="0" algn="ctr">
              <a:buNone/>
            </a:pPr>
            <a:r>
              <a:rPr lang="lv-LV" altLang="lv-LV" b="1" dirty="0"/>
              <a:t>1 </a:t>
            </a:r>
            <a:r>
              <a:rPr lang="uk-UA" altLang="lv-LV" b="1" dirty="0"/>
              <a:t>кВт*</a:t>
            </a:r>
            <a:r>
              <a:rPr lang="uk-UA" altLang="lv-LV" b="1" dirty="0" err="1"/>
              <a:t>год</a:t>
            </a:r>
            <a:endParaRPr lang="lv-LV" altLang="lv-LV" b="1" dirty="0"/>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18030" b="12049"/>
          <a:stretch/>
        </p:blipFill>
        <p:spPr>
          <a:xfrm>
            <a:off x="9271782" y="1103478"/>
            <a:ext cx="2662907" cy="2142887"/>
          </a:xfrm>
          <a:prstGeom prst="rect">
            <a:avLst/>
          </a:prstGeom>
        </p:spPr>
      </p:pic>
      <p:pic>
        <p:nvPicPr>
          <p:cNvPr id="17" name="Picture 16"/>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10657" t="3552" r="4709" b="1664"/>
          <a:stretch/>
        </p:blipFill>
        <p:spPr>
          <a:xfrm>
            <a:off x="9271782" y="3508851"/>
            <a:ext cx="2630765" cy="2334408"/>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260648"/>
            <a:ext cx="10225136" cy="648072"/>
          </a:xfrm>
        </p:spPr>
        <p:txBody>
          <a:bodyPr/>
          <a:lstStyle/>
          <a:p>
            <a:r>
              <a:rPr lang="uk-UA" dirty="0">
                <a:solidFill>
                  <a:schemeClr val="tx1"/>
                </a:solidFill>
              </a:rPr>
              <a:t>Стратегії вимірювання</a:t>
            </a:r>
            <a:endParaRPr lang="en-US" dirty="0">
              <a:solidFill>
                <a:schemeClr val="tx1"/>
              </a:solidFill>
            </a:endParaRPr>
          </a:p>
        </p:txBody>
      </p:sp>
      <p:sp>
        <p:nvSpPr>
          <p:cNvPr id="12" name="TextBox 11"/>
          <p:cNvSpPr txBox="1"/>
          <p:nvPr/>
        </p:nvSpPr>
        <p:spPr>
          <a:xfrm>
            <a:off x="8328248" y="5085184"/>
            <a:ext cx="3600000" cy="108000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r>
              <a:rPr lang="uk-UA" sz="2000" dirty="0"/>
              <a:t>Динамічні навантаження, наприклад, кондиціонування повітря</a:t>
            </a:r>
            <a:endParaRPr lang="en-GB" sz="2800" dirty="0"/>
          </a:p>
        </p:txBody>
      </p:sp>
      <p:sp>
        <p:nvSpPr>
          <p:cNvPr id="3" name="Pentagon 2"/>
          <p:cNvSpPr/>
          <p:nvPr/>
        </p:nvSpPr>
        <p:spPr>
          <a:xfrm>
            <a:off x="644036" y="1628800"/>
            <a:ext cx="1635540" cy="1080000"/>
          </a:xfrm>
          <a:prstGeom prst="homePlate">
            <a:avLst>
              <a:gd name="adj" fmla="val 3827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uk-UA" sz="1200" b="1" dirty="0">
                <a:solidFill>
                  <a:schemeClr val="tx1"/>
                </a:solidFill>
              </a:rPr>
              <a:t>ТОЧКОВЕ ВИМІРЮВАННЯ</a:t>
            </a:r>
            <a:endParaRPr lang="en-GB" sz="1600" b="1" dirty="0">
              <a:solidFill>
                <a:schemeClr val="tx1"/>
              </a:solidFill>
            </a:endParaRPr>
          </a:p>
        </p:txBody>
      </p:sp>
      <p:sp>
        <p:nvSpPr>
          <p:cNvPr id="16" name="Pentagon 15"/>
          <p:cNvSpPr/>
          <p:nvPr/>
        </p:nvSpPr>
        <p:spPr>
          <a:xfrm>
            <a:off x="644036" y="3356992"/>
            <a:ext cx="2859676" cy="1080000"/>
          </a:xfrm>
          <a:prstGeom prst="homePlate">
            <a:avLst>
              <a:gd name="adj" fmla="val 382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uk-UA" b="1" dirty="0">
                <a:solidFill>
                  <a:schemeClr val="tx1"/>
                </a:solidFill>
              </a:rPr>
              <a:t>КОРОТКОСТРОКОВЕ ВИМІРЮВАННЯ</a:t>
            </a:r>
            <a:endParaRPr lang="en-GB" sz="2400" b="1" dirty="0">
              <a:solidFill>
                <a:schemeClr val="tx1"/>
              </a:solidFill>
            </a:endParaRPr>
          </a:p>
        </p:txBody>
      </p:sp>
      <p:sp>
        <p:nvSpPr>
          <p:cNvPr id="19" name="Pentagon 18"/>
          <p:cNvSpPr/>
          <p:nvPr/>
        </p:nvSpPr>
        <p:spPr>
          <a:xfrm>
            <a:off x="644036" y="5085184"/>
            <a:ext cx="7396180" cy="1080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solidFill>
                  <a:schemeClr val="tx1"/>
                </a:solidFill>
              </a:rPr>
              <a:t>ДОВГОСТРОКОВЕ ВИМІРЮВАННЯ</a:t>
            </a:r>
            <a:endParaRPr lang="en-GB" sz="3200" b="1" dirty="0">
              <a:solidFill>
                <a:schemeClr val="tx1"/>
              </a:solidFill>
            </a:endParaRPr>
          </a:p>
        </p:txBody>
      </p:sp>
      <p:sp>
        <p:nvSpPr>
          <p:cNvPr id="23" name="TextBox 22"/>
          <p:cNvSpPr txBox="1"/>
          <p:nvPr/>
        </p:nvSpPr>
        <p:spPr>
          <a:xfrm>
            <a:off x="3791744" y="3356992"/>
            <a:ext cx="3600000" cy="108000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nchorCtr="0">
            <a:noAutofit/>
          </a:bodyPr>
          <a:lstStyle/>
          <a:p>
            <a:r>
              <a:rPr lang="uk-UA" sz="2000" dirty="0"/>
              <a:t>Циклічні навантаження, наприклад, освітлення</a:t>
            </a:r>
            <a:endParaRPr lang="en-GB" sz="2800" dirty="0"/>
          </a:p>
        </p:txBody>
      </p:sp>
      <p:sp>
        <p:nvSpPr>
          <p:cNvPr id="24" name="TextBox 23"/>
          <p:cNvSpPr txBox="1"/>
          <p:nvPr/>
        </p:nvSpPr>
        <p:spPr>
          <a:xfrm>
            <a:off x="2432374" y="1628800"/>
            <a:ext cx="3949378" cy="108000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r>
              <a:rPr lang="uk-UA" sz="2000" dirty="0"/>
              <a:t>Безперервна робота в стаціонарному стані й системи вмикання/вимикання</a:t>
            </a:r>
            <a:endParaRPr lang="uk-UA" sz="2800" dirty="0"/>
          </a:p>
        </p:txBody>
      </p:sp>
      <p:pic>
        <p:nvPicPr>
          <p:cNvPr id="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312" y="1628800"/>
            <a:ext cx="3654936" cy="295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97138387"/>
              </p:ext>
            </p:extLst>
          </p:nvPr>
        </p:nvGraphicFramePr>
        <p:xfrm>
          <a:off x="527380" y="1268760"/>
          <a:ext cx="7944883"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uk-UA" dirty="0">
                <a:solidFill>
                  <a:schemeClr val="tx1"/>
                </a:solidFill>
              </a:rPr>
              <a:t>Приклад</a:t>
            </a:r>
            <a:r>
              <a:rPr lang="en-GB" dirty="0">
                <a:solidFill>
                  <a:schemeClr val="tx1"/>
                </a:solidFill>
              </a:rPr>
              <a:t>: </a:t>
            </a:r>
            <a:r>
              <a:rPr lang="uk-UA" dirty="0">
                <a:solidFill>
                  <a:schemeClr val="tx1"/>
                </a:solidFill>
              </a:rPr>
              <a:t>періодичне навантаження</a:t>
            </a:r>
            <a:r>
              <a:rPr lang="en-GB" dirty="0">
                <a:solidFill>
                  <a:schemeClr val="tx1"/>
                </a:solidFill>
              </a:rPr>
              <a:t> – </a:t>
            </a:r>
            <a:r>
              <a:rPr lang="uk-UA" dirty="0">
                <a:solidFill>
                  <a:schemeClr val="tx1"/>
                </a:solidFill>
              </a:rPr>
              <a:t>короткотермінове</a:t>
            </a:r>
            <a:endParaRPr lang="en-GB" dirty="0"/>
          </a:p>
        </p:txBody>
      </p:sp>
      <p:sp>
        <p:nvSpPr>
          <p:cNvPr id="4" name="Footer Placeholder 3"/>
          <p:cNvSpPr>
            <a:spLocks noGrp="1"/>
          </p:cNvSpPr>
          <p:nvPr>
            <p:ph type="ftr" sz="quarter" idx="3"/>
          </p:nvPr>
        </p:nvSpPr>
        <p:spPr/>
        <p:txBody>
          <a:bodyPr/>
          <a:lstStyle/>
          <a:p>
            <a:r>
              <a:rPr lang="de-DE" dirty="0"/>
              <a:t>FMB </a:t>
            </a:r>
            <a:r>
              <a:rPr lang="uk-UA" dirty="0"/>
              <a:t>в </a:t>
            </a:r>
            <a:r>
              <a:rPr lang="de-DE" dirty="0"/>
              <a:t>GIZ</a:t>
            </a:r>
          </a:p>
        </p:txBody>
      </p:sp>
      <p:sp>
        <p:nvSpPr>
          <p:cNvPr id="6" name="TextBox 5"/>
          <p:cNvSpPr txBox="1"/>
          <p:nvPr/>
        </p:nvSpPr>
        <p:spPr>
          <a:xfrm>
            <a:off x="1127448" y="5799615"/>
            <a:ext cx="6837321" cy="276999"/>
          </a:xfrm>
          <a:prstGeom prst="rect">
            <a:avLst/>
          </a:prstGeom>
          <a:noFill/>
        </p:spPr>
        <p:txBody>
          <a:bodyPr wrap="none" rtlCol="0">
            <a:spAutoFit/>
          </a:bodyPr>
          <a:lstStyle/>
          <a:p>
            <a:r>
              <a:rPr lang="uk-UA" sz="1200" dirty="0"/>
              <a:t>Понеділок       Вівторок</a:t>
            </a:r>
            <a:r>
              <a:rPr lang="en-GB" sz="1200" dirty="0"/>
              <a:t>       </a:t>
            </a:r>
            <a:r>
              <a:rPr lang="uk-UA" sz="1200" dirty="0"/>
              <a:t>Середа     </a:t>
            </a:r>
            <a:r>
              <a:rPr lang="en-GB" sz="1200" dirty="0"/>
              <a:t>   </a:t>
            </a:r>
            <a:r>
              <a:rPr lang="lv-LV" sz="1200" dirty="0"/>
              <a:t>  </a:t>
            </a:r>
            <a:r>
              <a:rPr lang="en-GB" sz="1200" dirty="0"/>
              <a:t> </a:t>
            </a:r>
            <a:r>
              <a:rPr lang="uk-UA" sz="1200" dirty="0"/>
              <a:t>Четвер   </a:t>
            </a:r>
            <a:r>
              <a:rPr lang="en-GB" sz="1200" dirty="0"/>
              <a:t>  </a:t>
            </a:r>
            <a:r>
              <a:rPr lang="lv-LV" sz="1200" dirty="0"/>
              <a:t> </a:t>
            </a:r>
            <a:r>
              <a:rPr lang="en-GB" sz="1200" dirty="0"/>
              <a:t>     </a:t>
            </a:r>
            <a:r>
              <a:rPr lang="uk-UA" sz="1200" dirty="0"/>
              <a:t>П'ятниця</a:t>
            </a:r>
            <a:r>
              <a:rPr lang="en-GB" sz="1200" dirty="0"/>
              <a:t>      </a:t>
            </a:r>
            <a:r>
              <a:rPr lang="lv-LV" sz="1200" dirty="0"/>
              <a:t>  </a:t>
            </a:r>
            <a:r>
              <a:rPr lang="en-GB" sz="1200" dirty="0"/>
              <a:t>  </a:t>
            </a:r>
            <a:r>
              <a:rPr lang="uk-UA" sz="1200" dirty="0"/>
              <a:t>Субота</a:t>
            </a:r>
            <a:r>
              <a:rPr lang="en-GB" sz="1200" dirty="0"/>
              <a:t>    </a:t>
            </a:r>
            <a:r>
              <a:rPr lang="lv-LV" sz="1200" dirty="0"/>
              <a:t> </a:t>
            </a:r>
            <a:r>
              <a:rPr lang="en-GB" sz="1200" dirty="0"/>
              <a:t>     </a:t>
            </a:r>
            <a:r>
              <a:rPr lang="uk-UA" sz="1200" dirty="0"/>
              <a:t>Неділя</a:t>
            </a:r>
            <a:r>
              <a:rPr lang="en-GB" sz="1200" dirty="0"/>
              <a:t>     </a:t>
            </a:r>
            <a:endParaRPr lang="en-GB" sz="2000" dirty="0"/>
          </a:p>
        </p:txBody>
      </p:sp>
      <p:sp>
        <p:nvSpPr>
          <p:cNvPr id="7" name="Rectangle 6"/>
          <p:cNvSpPr/>
          <p:nvPr/>
        </p:nvSpPr>
        <p:spPr>
          <a:xfrm>
            <a:off x="8096264" y="4847023"/>
            <a:ext cx="3912643" cy="952591"/>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nchorCtr="0">
            <a:noAutofit/>
          </a:bodyPr>
          <a:lstStyle/>
          <a:p>
            <a:pPr algn="ctr"/>
            <a:r>
              <a:rPr lang="lv-LV" altLang="lv-LV" sz="2000" b="1" dirty="0"/>
              <a:t>E [</a:t>
            </a:r>
            <a:r>
              <a:rPr lang="uk-UA" altLang="lv-LV" sz="2000" b="1" dirty="0"/>
              <a:t>кВт*</a:t>
            </a:r>
            <a:r>
              <a:rPr lang="uk-UA" altLang="lv-LV" sz="2000" b="1" dirty="0" err="1"/>
              <a:t>год</a:t>
            </a:r>
            <a:r>
              <a:rPr lang="lv-LV" altLang="lv-LV" sz="2000" b="1" dirty="0"/>
              <a:t>] = P [</a:t>
            </a:r>
            <a:r>
              <a:rPr lang="uk-UA" altLang="lv-LV" sz="2000" b="1" dirty="0"/>
              <a:t>кВт</a:t>
            </a:r>
            <a:r>
              <a:rPr lang="lv-LV" altLang="lv-LV" sz="2000" b="1" dirty="0"/>
              <a:t>] x </a:t>
            </a:r>
            <a:r>
              <a:rPr lang="en-GB" altLang="lv-LV" sz="2000" b="1" dirty="0"/>
              <a:t>t</a:t>
            </a:r>
            <a:r>
              <a:rPr lang="lv-LV" altLang="lv-LV" sz="2000" b="1" dirty="0"/>
              <a:t> [</a:t>
            </a:r>
            <a:r>
              <a:rPr lang="uk-UA" altLang="lv-LV" sz="2000" b="1" dirty="0" err="1"/>
              <a:t>год</a:t>
            </a:r>
            <a:r>
              <a:rPr lang="lv-LV" altLang="lv-LV" sz="2000" b="1" dirty="0"/>
              <a:t>]</a:t>
            </a:r>
          </a:p>
        </p:txBody>
      </p:sp>
      <p:sp>
        <p:nvSpPr>
          <p:cNvPr id="8" name="TextBox 7"/>
          <p:cNvSpPr txBox="1"/>
          <p:nvPr/>
        </p:nvSpPr>
        <p:spPr>
          <a:xfrm>
            <a:off x="5923380" y="1698090"/>
            <a:ext cx="1232966" cy="338554"/>
          </a:xfrm>
          <a:prstGeom prst="rect">
            <a:avLst/>
          </a:prstGeom>
          <a:noFill/>
        </p:spPr>
        <p:txBody>
          <a:bodyPr wrap="none" rtlCol="0">
            <a:spAutoFit/>
          </a:bodyPr>
          <a:lstStyle/>
          <a:p>
            <a:r>
              <a:rPr lang="en-GB" sz="1600" b="1" dirty="0">
                <a:solidFill>
                  <a:schemeClr val="accent5"/>
                </a:solidFill>
              </a:rPr>
              <a:t>48</a:t>
            </a:r>
            <a:r>
              <a:rPr lang="uk-UA" sz="1600" b="1" dirty="0">
                <a:solidFill>
                  <a:schemeClr val="accent5"/>
                </a:solidFill>
              </a:rPr>
              <a:t> кВт*</a:t>
            </a:r>
            <a:r>
              <a:rPr lang="uk-UA" sz="1600" b="1" dirty="0" err="1">
                <a:solidFill>
                  <a:schemeClr val="accent5"/>
                </a:solidFill>
              </a:rPr>
              <a:t>год</a:t>
            </a:r>
            <a:endParaRPr lang="en-GB" sz="1600" b="1" dirty="0">
              <a:solidFill>
                <a:schemeClr val="accent5"/>
              </a:solidFill>
            </a:endParaRPr>
          </a:p>
        </p:txBody>
      </p:sp>
      <p:cxnSp>
        <p:nvCxnSpPr>
          <p:cNvPr id="9" name="Straight Arrow Connector 8"/>
          <p:cNvCxnSpPr/>
          <p:nvPr/>
        </p:nvCxnSpPr>
        <p:spPr>
          <a:xfrm flipH="1">
            <a:off x="5353253" y="1979153"/>
            <a:ext cx="570127" cy="309583"/>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flipH="1">
            <a:off x="5913855" y="1983191"/>
            <a:ext cx="756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4239" y="2326514"/>
            <a:ext cx="1232966" cy="338554"/>
          </a:xfrm>
          <a:prstGeom prst="rect">
            <a:avLst/>
          </a:prstGeom>
          <a:noFill/>
        </p:spPr>
        <p:txBody>
          <a:bodyPr wrap="none" rtlCol="0">
            <a:spAutoFit/>
          </a:bodyPr>
          <a:lstStyle/>
          <a:p>
            <a:r>
              <a:rPr lang="en-GB" sz="1600" b="1" dirty="0">
                <a:solidFill>
                  <a:schemeClr val="accent5"/>
                </a:solidFill>
              </a:rPr>
              <a:t>36</a:t>
            </a:r>
            <a:r>
              <a:rPr lang="uk-UA" sz="1600" b="1" dirty="0">
                <a:solidFill>
                  <a:schemeClr val="accent5"/>
                </a:solidFill>
              </a:rPr>
              <a:t> кВт*</a:t>
            </a:r>
            <a:r>
              <a:rPr lang="uk-UA" sz="1600" b="1" dirty="0" err="1">
                <a:solidFill>
                  <a:schemeClr val="accent5"/>
                </a:solidFill>
              </a:rPr>
              <a:t>год</a:t>
            </a:r>
            <a:endParaRPr lang="en-GB" sz="1600" b="1" dirty="0">
              <a:solidFill>
                <a:schemeClr val="accent5"/>
              </a:solidFill>
            </a:endParaRPr>
          </a:p>
        </p:txBody>
      </p:sp>
      <p:cxnSp>
        <p:nvCxnSpPr>
          <p:cNvPr id="14" name="Straight Connector 13"/>
          <p:cNvCxnSpPr/>
          <p:nvPr/>
        </p:nvCxnSpPr>
        <p:spPr>
          <a:xfrm flipH="1">
            <a:off x="6892339" y="2629735"/>
            <a:ext cx="756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359979" y="2632899"/>
            <a:ext cx="544962" cy="608101"/>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a:off x="2239098" y="4005064"/>
            <a:ext cx="432048"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66910" y="3697287"/>
            <a:ext cx="726546" cy="307777"/>
          </a:xfrm>
          <a:prstGeom prst="rect">
            <a:avLst/>
          </a:prstGeom>
          <a:noFill/>
        </p:spPr>
        <p:txBody>
          <a:bodyPr wrap="none" rtlCol="0">
            <a:spAutoFit/>
          </a:bodyPr>
          <a:lstStyle/>
          <a:p>
            <a:r>
              <a:rPr lang="en-GB" sz="1400" b="1" dirty="0">
                <a:solidFill>
                  <a:schemeClr val="accent1"/>
                </a:solidFill>
              </a:rPr>
              <a:t>12</a:t>
            </a:r>
            <a:r>
              <a:rPr lang="uk-UA" sz="1400" b="1" dirty="0">
                <a:solidFill>
                  <a:schemeClr val="accent1"/>
                </a:solidFill>
              </a:rPr>
              <a:t> </a:t>
            </a:r>
            <a:r>
              <a:rPr lang="uk-UA" sz="1400" b="1" dirty="0" err="1">
                <a:solidFill>
                  <a:schemeClr val="accent1"/>
                </a:solidFill>
              </a:rPr>
              <a:t>год</a:t>
            </a:r>
            <a:endParaRPr lang="en-GB" sz="1600" b="1" dirty="0">
              <a:solidFill>
                <a:schemeClr val="accent1"/>
              </a:solidFill>
            </a:endParaRPr>
          </a:p>
        </p:txBody>
      </p:sp>
      <p:cxnSp>
        <p:nvCxnSpPr>
          <p:cNvPr id="21" name="Straight Arrow Connector 20"/>
          <p:cNvCxnSpPr/>
          <p:nvPr/>
        </p:nvCxnSpPr>
        <p:spPr>
          <a:xfrm>
            <a:off x="6168008" y="4280358"/>
            <a:ext cx="432048"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12396" y="3972581"/>
            <a:ext cx="726546" cy="307777"/>
          </a:xfrm>
          <a:prstGeom prst="rect">
            <a:avLst/>
          </a:prstGeom>
          <a:noFill/>
        </p:spPr>
        <p:txBody>
          <a:bodyPr wrap="none" rtlCol="0">
            <a:spAutoFit/>
          </a:bodyPr>
          <a:lstStyle/>
          <a:p>
            <a:r>
              <a:rPr lang="en-GB" sz="1400" b="1" dirty="0">
                <a:solidFill>
                  <a:schemeClr val="accent1"/>
                </a:solidFill>
              </a:rPr>
              <a:t>12</a:t>
            </a:r>
            <a:r>
              <a:rPr lang="uk-UA" sz="1400" b="1" dirty="0">
                <a:solidFill>
                  <a:schemeClr val="accent1"/>
                </a:solidFill>
              </a:rPr>
              <a:t> </a:t>
            </a:r>
            <a:r>
              <a:rPr lang="uk-UA" sz="1400" b="1" dirty="0" err="1">
                <a:solidFill>
                  <a:schemeClr val="accent1"/>
                </a:solidFill>
              </a:rPr>
              <a:t>год</a:t>
            </a:r>
            <a:endParaRPr lang="en-GB" sz="1600" b="1" dirty="0">
              <a:solidFill>
                <a:schemeClr val="accent1"/>
              </a:solidFill>
            </a:endParaRPr>
          </a:p>
        </p:txBody>
      </p:sp>
      <p:pic>
        <p:nvPicPr>
          <p:cNvPr id="3" name="Picture 2"/>
          <p:cNvPicPr>
            <a:picLocks noChangeAspect="1"/>
          </p:cNvPicPr>
          <p:nvPr/>
        </p:nvPicPr>
        <p:blipFill>
          <a:blip r:embed="rId4" cstate="print"/>
          <a:stretch>
            <a:fillRect/>
          </a:stretch>
        </p:blipFill>
        <p:spPr>
          <a:xfrm>
            <a:off x="8279357" y="1678672"/>
            <a:ext cx="3566009" cy="2758440"/>
          </a:xfrm>
          <a:prstGeom prst="rect">
            <a:avLst/>
          </a:prstGeom>
        </p:spPr>
      </p:pic>
    </p:spTree>
    <p:extLst>
      <p:ext uri="{BB962C8B-B14F-4D97-AF65-F5344CB8AC3E}">
        <p14:creationId xmlns:p14="http://schemas.microsoft.com/office/powerpoint/2010/main" val="272995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a:solidFill>
                  <a:schemeClr val="tx1"/>
                </a:solidFill>
              </a:rPr>
              <a:t>Приклад</a:t>
            </a:r>
            <a:r>
              <a:rPr lang="en-GB" dirty="0">
                <a:solidFill>
                  <a:schemeClr val="tx1"/>
                </a:solidFill>
              </a:rPr>
              <a:t>: </a:t>
            </a:r>
            <a:r>
              <a:rPr lang="uk-UA" dirty="0">
                <a:solidFill>
                  <a:schemeClr val="tx1"/>
                </a:solidFill>
              </a:rPr>
              <a:t>динамічне навантаження</a:t>
            </a:r>
            <a:r>
              <a:rPr lang="en-GB" dirty="0">
                <a:solidFill>
                  <a:schemeClr val="tx1"/>
                </a:solidFill>
              </a:rPr>
              <a:t> – </a:t>
            </a:r>
            <a:r>
              <a:rPr lang="uk-UA" dirty="0">
                <a:solidFill>
                  <a:schemeClr val="tx1"/>
                </a:solidFill>
              </a:rPr>
              <a:t/>
            </a:r>
            <a:br>
              <a:rPr lang="uk-UA" dirty="0">
                <a:solidFill>
                  <a:schemeClr val="tx1"/>
                </a:solidFill>
              </a:rPr>
            </a:br>
            <a:r>
              <a:rPr lang="uk-UA" dirty="0">
                <a:solidFill>
                  <a:schemeClr val="tx1"/>
                </a:solidFill>
              </a:rPr>
              <a:t>довготермінове</a:t>
            </a:r>
            <a:endParaRPr lang="en-GB" dirty="0">
              <a:solidFill>
                <a:schemeClr val="tx1"/>
              </a:solidFill>
            </a:endParaRPr>
          </a:p>
        </p:txBody>
      </p:sp>
      <p:pic>
        <p:nvPicPr>
          <p:cNvPr id="7" name="Picture 6"/>
          <p:cNvPicPr>
            <a:picLocks noChangeAspect="1"/>
          </p:cNvPicPr>
          <p:nvPr/>
        </p:nvPicPr>
        <p:blipFill>
          <a:blip r:embed="rId3"/>
          <a:stretch>
            <a:fillRect/>
          </a:stretch>
        </p:blipFill>
        <p:spPr>
          <a:xfrm>
            <a:off x="8661304" y="1594850"/>
            <a:ext cx="3066537" cy="2842262"/>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180971781"/>
              </p:ext>
            </p:extLst>
          </p:nvPr>
        </p:nvGraphicFramePr>
        <p:xfrm>
          <a:off x="407368" y="1080590"/>
          <a:ext cx="8279981" cy="517278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1127448" y="1700808"/>
            <a:ext cx="3396916" cy="923330"/>
          </a:xfrm>
          <a:prstGeom prst="rect">
            <a:avLst/>
          </a:prstGeom>
        </p:spPr>
        <p:txBody>
          <a:bodyPr wrap="square">
            <a:spAutoFit/>
          </a:bodyPr>
          <a:lstStyle/>
          <a:p>
            <a:r>
              <a:rPr lang="uk-UA" b="1" dirty="0"/>
              <a:t>Спожите електричне навантаження </a:t>
            </a:r>
            <a:r>
              <a:rPr lang="en-GB" b="1" dirty="0"/>
              <a:t>– </a:t>
            </a:r>
            <a:r>
              <a:rPr lang="uk-UA" b="1" dirty="0"/>
              <a:t>прилад для кондиціонування повітря</a:t>
            </a:r>
            <a:endParaRPr lang="en-GB" b="1" dirty="0"/>
          </a:p>
        </p:txBody>
      </p:sp>
      <mc:AlternateContent xmlns:mc="http://schemas.openxmlformats.org/markup-compatibility/2006" xmlns:a14="http://schemas.microsoft.com/office/drawing/2010/main">
        <mc:Choice Requires="a14">
          <p:sp>
            <p:nvSpPr>
              <p:cNvPr id="9" name="TextBox 8"/>
              <p:cNvSpPr txBox="1"/>
              <p:nvPr/>
            </p:nvSpPr>
            <p:spPr>
              <a:xfrm>
                <a:off x="8687349" y="4669122"/>
                <a:ext cx="3040491" cy="1121846"/>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lv-LV" sz="2400" b="1" i="0" smtClean="0">
                          <a:latin typeface="Cambria Math" panose="02040503050406030204" pitchFamily="18" charset="0"/>
                        </a:rPr>
                        <m:t>𝐄</m:t>
                      </m:r>
                      <m:r>
                        <a:rPr lang="en-GB" sz="2400" b="1" i="0" smtClean="0">
                          <a:latin typeface="Cambria Math" panose="02040503050406030204" pitchFamily="18" charset="0"/>
                        </a:rPr>
                        <m:t>=</m:t>
                      </m:r>
                      <m:nary>
                        <m:naryPr>
                          <m:limLoc m:val="undOvr"/>
                          <m:ctrlPr>
                            <a:rPr lang="en-GB" sz="2400" b="1" i="1" smtClean="0">
                              <a:latin typeface="Cambria Math"/>
                            </a:rPr>
                          </m:ctrlPr>
                        </m:naryPr>
                        <m:sub>
                          <m:r>
                            <m:rPr>
                              <m:brk m:alnAt="24"/>
                            </m:rPr>
                            <a:rPr lang="lv-LV" sz="2400" b="1" i="0" smtClean="0">
                              <a:latin typeface="Cambria Math" panose="02040503050406030204" pitchFamily="18" charset="0"/>
                            </a:rPr>
                            <m:t>𝐭</m:t>
                          </m:r>
                          <m:r>
                            <a:rPr lang="lv-LV" sz="2400" b="1" i="0" smtClean="0">
                              <a:latin typeface="Cambria Math" panose="02040503050406030204" pitchFamily="18" charset="0"/>
                            </a:rPr>
                            <m:t>=</m:t>
                          </m:r>
                          <m:r>
                            <a:rPr lang="lv-LV" sz="2400" b="1" i="0" smtClean="0">
                              <a:latin typeface="Cambria Math" panose="02040503050406030204" pitchFamily="18" charset="0"/>
                            </a:rPr>
                            <m:t>𝟎</m:t>
                          </m:r>
                        </m:sub>
                        <m:sup>
                          <m:r>
                            <a:rPr lang="lv-LV" sz="2400" b="1" i="0" smtClean="0">
                              <a:latin typeface="Cambria Math" panose="02040503050406030204" pitchFamily="18" charset="0"/>
                            </a:rPr>
                            <m:t>𝐭</m:t>
                          </m:r>
                          <m:r>
                            <a:rPr lang="lv-LV" sz="2400" b="1" i="0" smtClean="0">
                              <a:latin typeface="Cambria Math" panose="02040503050406030204" pitchFamily="18" charset="0"/>
                            </a:rPr>
                            <m:t>=</m:t>
                          </m:r>
                          <m:r>
                            <a:rPr lang="lv-LV" sz="2400" b="1" i="0" smtClean="0">
                              <a:latin typeface="Cambria Math" panose="02040503050406030204" pitchFamily="18" charset="0"/>
                            </a:rPr>
                            <m:t>𝟖𝟕𝟔𝟎</m:t>
                          </m:r>
                        </m:sup>
                        <m:e>
                          <m:r>
                            <a:rPr lang="lv-LV" sz="2400" b="1" i="0" smtClean="0">
                              <a:latin typeface="Cambria Math" panose="02040503050406030204" pitchFamily="18" charset="0"/>
                            </a:rPr>
                            <m:t>𝐏</m:t>
                          </m:r>
                          <m:r>
                            <a:rPr lang="lv-LV" sz="2400" b="1" i="0" smtClean="0">
                              <a:latin typeface="Cambria Math" panose="02040503050406030204" pitchFamily="18" charset="0"/>
                            </a:rPr>
                            <m:t> </m:t>
                          </m:r>
                          <m:r>
                            <a:rPr lang="lv-LV" sz="2400" b="1" i="0" smtClean="0">
                              <a:latin typeface="Cambria Math" panose="02040503050406030204" pitchFamily="18" charset="0"/>
                            </a:rPr>
                            <m:t>𝐝𝐭</m:t>
                          </m:r>
                        </m:e>
                      </m:nary>
                    </m:oMath>
                  </m:oMathPara>
                </a14:m>
                <a:endParaRPr lang="en-GB"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8687349" y="4669122"/>
                <a:ext cx="3040491" cy="1121846"/>
              </a:xfrm>
              <a:prstGeom prst="rect">
                <a:avLst/>
              </a:prstGeom>
              <a:blipFill rotWithShape="0">
                <a:blip r:embed="rId5"/>
                <a:stretch>
                  <a:fillRect/>
                </a:stretch>
              </a:blipFill>
            </p:spPr>
            <p:txBody>
              <a:bodyPr/>
              <a:lstStyle/>
              <a:p>
                <a:r>
                  <a:rPr lang="en-GB">
                    <a:noFill/>
                  </a:rPr>
                  <a:t> </a:t>
                </a:r>
              </a:p>
            </p:txBody>
          </p:sp>
        </mc:Fallback>
      </mc:AlternateContent>
      <p:sp>
        <p:nvSpPr>
          <p:cNvPr id="10" name="TextBox 9"/>
          <p:cNvSpPr txBox="1"/>
          <p:nvPr/>
        </p:nvSpPr>
        <p:spPr>
          <a:xfrm rot="16200000">
            <a:off x="853843" y="5873586"/>
            <a:ext cx="269626" cy="276999"/>
          </a:xfrm>
          <a:prstGeom prst="rect">
            <a:avLst/>
          </a:prstGeom>
          <a:noFill/>
        </p:spPr>
        <p:txBody>
          <a:bodyPr wrap="none" rtlCol="0">
            <a:spAutoFit/>
          </a:bodyPr>
          <a:lstStyle/>
          <a:p>
            <a:r>
              <a:rPr lang="lv-LV" sz="1200" b="1" dirty="0"/>
              <a:t>0</a:t>
            </a:r>
            <a:endParaRPr lang="en-GB" sz="1200" b="1" dirty="0"/>
          </a:p>
        </p:txBody>
      </p:sp>
      <p:sp>
        <p:nvSpPr>
          <p:cNvPr id="11" name="TextBox 10"/>
          <p:cNvSpPr txBox="1"/>
          <p:nvPr/>
        </p:nvSpPr>
        <p:spPr>
          <a:xfrm rot="16200000">
            <a:off x="7484416" y="5929017"/>
            <a:ext cx="524503" cy="276999"/>
          </a:xfrm>
          <a:prstGeom prst="rect">
            <a:avLst/>
          </a:prstGeom>
          <a:noFill/>
        </p:spPr>
        <p:txBody>
          <a:bodyPr wrap="none" rtlCol="0">
            <a:spAutoFit/>
          </a:bodyPr>
          <a:lstStyle/>
          <a:p>
            <a:r>
              <a:rPr lang="lv-LV" sz="1200" b="1" dirty="0"/>
              <a:t>8760</a:t>
            </a:r>
            <a:endParaRPr lang="en-GB" sz="1200" b="1" dirty="0"/>
          </a:p>
        </p:txBody>
      </p:sp>
      <p:sp>
        <p:nvSpPr>
          <p:cNvPr id="12" name="TextBox 11"/>
          <p:cNvSpPr txBox="1"/>
          <p:nvPr/>
        </p:nvSpPr>
        <p:spPr>
          <a:xfrm>
            <a:off x="1295847" y="4276482"/>
            <a:ext cx="1460593" cy="338554"/>
          </a:xfrm>
          <a:prstGeom prst="rect">
            <a:avLst/>
          </a:prstGeom>
          <a:noFill/>
        </p:spPr>
        <p:txBody>
          <a:bodyPr wrap="none" rtlCol="0">
            <a:spAutoFit/>
          </a:bodyPr>
          <a:lstStyle/>
          <a:p>
            <a:r>
              <a:rPr lang="en-GB" sz="1600" b="1" dirty="0">
                <a:solidFill>
                  <a:schemeClr val="accent5"/>
                </a:solidFill>
              </a:rPr>
              <a:t>4256</a:t>
            </a:r>
            <a:r>
              <a:rPr lang="uk-UA" sz="1600" b="1" dirty="0">
                <a:solidFill>
                  <a:schemeClr val="accent5"/>
                </a:solidFill>
              </a:rPr>
              <a:t> кВт*</a:t>
            </a:r>
            <a:r>
              <a:rPr lang="uk-UA" sz="1600" b="1" dirty="0" err="1">
                <a:solidFill>
                  <a:schemeClr val="accent5"/>
                </a:solidFill>
              </a:rPr>
              <a:t>год</a:t>
            </a:r>
            <a:endParaRPr lang="en-GB" sz="1600" b="1" dirty="0">
              <a:solidFill>
                <a:schemeClr val="accent5"/>
              </a:solidFill>
            </a:endParaRPr>
          </a:p>
        </p:txBody>
      </p:sp>
      <p:cxnSp>
        <p:nvCxnSpPr>
          <p:cNvPr id="14" name="Straight Arrow Connector 13"/>
          <p:cNvCxnSpPr/>
          <p:nvPr/>
        </p:nvCxnSpPr>
        <p:spPr>
          <a:xfrm>
            <a:off x="2423592" y="4581128"/>
            <a:ext cx="1944216" cy="79208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flipH="1">
            <a:off x="1343472" y="4581128"/>
            <a:ext cx="108012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94808" y="5938164"/>
            <a:ext cx="516360" cy="276999"/>
          </a:xfrm>
          <a:prstGeom prst="rect">
            <a:avLst/>
          </a:prstGeom>
          <a:noFill/>
        </p:spPr>
        <p:txBody>
          <a:bodyPr wrap="none" rtlCol="0">
            <a:spAutoFit/>
          </a:bodyPr>
          <a:lstStyle/>
          <a:p>
            <a:r>
              <a:rPr lang="uk-UA" sz="1200" dirty="0"/>
              <a:t>Літо </a:t>
            </a:r>
            <a:endParaRPr lang="en-GB" sz="2000" dirty="0"/>
          </a:p>
        </p:txBody>
      </p:sp>
    </p:spTree>
    <p:extLst>
      <p:ext uri="{BB962C8B-B14F-4D97-AF65-F5344CB8AC3E}">
        <p14:creationId xmlns:p14="http://schemas.microsoft.com/office/powerpoint/2010/main" val="368435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832304" y="857232"/>
            <a:ext cx="854991" cy="1419830"/>
          </a:xfrm>
          <a:prstGeom prst="rect">
            <a:avLst/>
          </a:prstGeom>
        </p:spPr>
      </p:pic>
      <p:pic>
        <p:nvPicPr>
          <p:cNvPr id="11" name="Picture 10"/>
          <p:cNvPicPr>
            <a:picLocks noChangeAspect="1"/>
          </p:cNvPicPr>
          <p:nvPr/>
        </p:nvPicPr>
        <p:blipFill>
          <a:blip r:embed="rId4"/>
          <a:stretch>
            <a:fillRect/>
          </a:stretch>
        </p:blipFill>
        <p:spPr>
          <a:xfrm>
            <a:off x="7032104" y="884411"/>
            <a:ext cx="781988" cy="1365472"/>
          </a:xfrm>
          <a:prstGeom prst="rect">
            <a:avLst/>
          </a:prstGeom>
        </p:spPr>
      </p:pic>
      <p:pic>
        <p:nvPicPr>
          <p:cNvPr id="3" name="Picture 2"/>
          <p:cNvPicPr>
            <a:picLocks noChangeAspect="1"/>
          </p:cNvPicPr>
          <p:nvPr/>
        </p:nvPicPr>
        <p:blipFill>
          <a:blip r:embed="rId5" cstate="print"/>
          <a:stretch>
            <a:fillRect/>
          </a:stretch>
        </p:blipFill>
        <p:spPr>
          <a:xfrm>
            <a:off x="10166346" y="973809"/>
            <a:ext cx="1506781" cy="1186676"/>
          </a:xfrm>
          <a:prstGeom prst="rect">
            <a:avLst/>
          </a:prstGeom>
        </p:spPr>
      </p:pic>
      <p:sp>
        <p:nvSpPr>
          <p:cNvPr id="2" name="Title 1"/>
          <p:cNvSpPr>
            <a:spLocks noGrp="1"/>
          </p:cNvSpPr>
          <p:nvPr>
            <p:ph type="title"/>
          </p:nvPr>
        </p:nvSpPr>
        <p:spPr>
          <a:xfrm>
            <a:off x="335360" y="260648"/>
            <a:ext cx="10225136" cy="648072"/>
          </a:xfrm>
        </p:spPr>
        <p:txBody>
          <a:bodyPr/>
          <a:lstStyle/>
          <a:p>
            <a:r>
              <a:rPr lang="lv-LV" altLang="lv-LV" dirty="0">
                <a:solidFill>
                  <a:schemeClr val="tx1"/>
                </a:solidFill>
              </a:rPr>
              <a:t>2</a:t>
            </a:r>
            <a:r>
              <a:rPr lang="en-US" altLang="lv-LV" dirty="0">
                <a:solidFill>
                  <a:schemeClr val="tx1"/>
                </a:solidFill>
              </a:rPr>
              <a:t>. </a:t>
            </a:r>
            <a:r>
              <a:rPr lang="uk-UA" altLang="lv-LV" dirty="0">
                <a:solidFill>
                  <a:schemeClr val="tx1"/>
                </a:solidFill>
              </a:rPr>
              <a:t>Освітлення </a:t>
            </a:r>
            <a:r>
              <a:rPr lang="lv-LV" altLang="lv-LV" dirty="0">
                <a:solidFill>
                  <a:schemeClr val="tx1"/>
                </a:solidFill>
              </a:rPr>
              <a:t>– </a:t>
            </a:r>
            <a:r>
              <a:rPr lang="uk-UA" altLang="lv-LV" dirty="0">
                <a:solidFill>
                  <a:schemeClr val="tx1"/>
                </a:solidFill>
              </a:rPr>
              <a:t>сходові клітки та місця загального користування</a:t>
            </a:r>
            <a:endParaRPr lang="en-US" altLang="lv-LV"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87545441"/>
              </p:ext>
            </p:extLst>
          </p:nvPr>
        </p:nvGraphicFramePr>
        <p:xfrm>
          <a:off x="0" y="2071678"/>
          <a:ext cx="12192000" cy="4766202"/>
        </p:xfrm>
        <a:graphic>
          <a:graphicData uri="http://schemas.openxmlformats.org/drawingml/2006/table">
            <a:tbl>
              <a:tblPr firstRow="1" bandRow="1">
                <a:tableStyleId>{93296810-A885-4BE3-A3E7-6D5BEEA58F35}</a:tableStyleId>
              </a:tblPr>
              <a:tblGrid>
                <a:gridCol w="5832855">
                  <a:extLst>
                    <a:ext uri="{9D8B030D-6E8A-4147-A177-3AD203B41FA5}">
                      <a16:colId xmlns:a16="http://schemas.microsoft.com/office/drawing/2014/main" xmlns="" val="20000"/>
                    </a:ext>
                  </a:extLst>
                </a:gridCol>
                <a:gridCol w="2119715">
                  <a:extLst>
                    <a:ext uri="{9D8B030D-6E8A-4147-A177-3AD203B41FA5}">
                      <a16:colId xmlns:a16="http://schemas.microsoft.com/office/drawing/2014/main" xmlns="" val="20001"/>
                    </a:ext>
                  </a:extLst>
                </a:gridCol>
                <a:gridCol w="2119715">
                  <a:extLst>
                    <a:ext uri="{9D8B030D-6E8A-4147-A177-3AD203B41FA5}">
                      <a16:colId xmlns:a16="http://schemas.microsoft.com/office/drawing/2014/main" xmlns="" val="20002"/>
                    </a:ext>
                  </a:extLst>
                </a:gridCol>
                <a:gridCol w="2119715">
                  <a:extLst>
                    <a:ext uri="{9D8B030D-6E8A-4147-A177-3AD203B41FA5}">
                      <a16:colId xmlns:a16="http://schemas.microsoft.com/office/drawing/2014/main" xmlns="" val="20003"/>
                    </a:ext>
                  </a:extLst>
                </a:gridCol>
              </a:tblGrid>
              <a:tr h="463179">
                <a:tc>
                  <a:txBody>
                    <a:bodyPr/>
                    <a:lstStyle/>
                    <a:p>
                      <a:endParaRPr lang="en-GB" dirty="0"/>
                    </a:p>
                  </a:txBody>
                  <a:tcPr/>
                </a:tc>
                <a:tc>
                  <a:txBody>
                    <a:bodyPr/>
                    <a:lstStyle/>
                    <a:p>
                      <a:pPr algn="ctr"/>
                      <a:r>
                        <a:rPr lang="uk-UA" sz="2000" noProof="0" dirty="0"/>
                        <a:t>Розжарювання</a:t>
                      </a:r>
                      <a:endParaRPr lang="en-GB" sz="2000" dirty="0"/>
                    </a:p>
                  </a:txBody>
                  <a:tcPr anchor="ctr"/>
                </a:tc>
                <a:tc>
                  <a:txBody>
                    <a:bodyPr/>
                    <a:lstStyle/>
                    <a:p>
                      <a:pPr algn="ctr"/>
                      <a:r>
                        <a:rPr lang="lv-LV" sz="2000" dirty="0"/>
                        <a:t>LED</a:t>
                      </a:r>
                      <a:endParaRPr lang="en-GB" sz="2000" dirty="0"/>
                    </a:p>
                  </a:txBody>
                  <a:tcPr anchor="ctr"/>
                </a:tc>
                <a:tc>
                  <a:txBody>
                    <a:bodyPr/>
                    <a:lstStyle/>
                    <a:p>
                      <a:pPr algn="ctr"/>
                      <a:r>
                        <a:rPr lang="lv-LV" sz="2000" dirty="0"/>
                        <a:t>LED+ </a:t>
                      </a:r>
                      <a:r>
                        <a:rPr lang="uk-UA" sz="2000" dirty="0"/>
                        <a:t>детектори руху</a:t>
                      </a:r>
                      <a:endParaRPr lang="en-GB" sz="2000" dirty="0"/>
                    </a:p>
                  </a:txBody>
                  <a:tcPr anchor="ctr"/>
                </a:tc>
                <a:extLst>
                  <a:ext uri="{0D108BD9-81ED-4DB2-BD59-A6C34878D82A}">
                    <a16:rowId xmlns:a16="http://schemas.microsoft.com/office/drawing/2014/main" xmlns="" val="10000"/>
                  </a:ext>
                </a:extLst>
              </a:tr>
              <a:tr h="305417">
                <a:tc>
                  <a:txBody>
                    <a:bodyPr/>
                    <a:lstStyle/>
                    <a:p>
                      <a:pPr algn="l" fontAlgn="b"/>
                      <a:r>
                        <a:rPr lang="uk-UA" sz="1800" u="none" strike="noStrike" dirty="0">
                          <a:effectLst/>
                        </a:rPr>
                        <a:t>Орієнтовна вартість однієї лампи</a:t>
                      </a:r>
                      <a:endParaRPr lang="en-GB" sz="1800" b="0" i="0" u="none" strike="noStrike" dirty="0">
                        <a:solidFill>
                          <a:srgbClr val="000000"/>
                        </a:solidFill>
                        <a:effectLst/>
                        <a:latin typeface="+mj-lt"/>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1</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20 €</a:t>
                      </a: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8</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00</a:t>
                      </a:r>
                      <a:r>
                        <a:rPr lang="en-GB" sz="1800" u="none" strike="noStrike" kern="1200" dirty="0">
                          <a:solidFill>
                            <a:schemeClr val="dk1"/>
                          </a:solidFill>
                          <a:effectLst/>
                          <a:latin typeface="+mn-lt"/>
                          <a:ea typeface="+mn-ea"/>
                          <a:cs typeface="+mn-cs"/>
                        </a:rPr>
                        <a:t> €</a:t>
                      </a:r>
                      <a:endParaRPr lang="en-GB" sz="1800" u="none" strike="noStrike" kern="1200" dirty="0">
                        <a:solidFill>
                          <a:schemeClr val="dk1"/>
                        </a:solidFill>
                        <a:effectLst/>
                        <a:latin typeface="+mj-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20</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00</a:t>
                      </a:r>
                      <a:r>
                        <a:rPr lang="en-GB" sz="1800" u="none" strike="noStrike" kern="1200" dirty="0">
                          <a:solidFill>
                            <a:schemeClr val="dk1"/>
                          </a:solidFill>
                          <a:effectLst/>
                          <a:latin typeface="+mn-lt"/>
                          <a:ea typeface="+mn-ea"/>
                          <a:cs typeface="+mn-cs"/>
                        </a:rPr>
                        <a:t> €</a:t>
                      </a:r>
                      <a:endParaRPr lang="en-GB" sz="1800" u="none" strike="noStrike" kern="1200" dirty="0">
                        <a:solidFill>
                          <a:schemeClr val="dk1"/>
                        </a:solidFill>
                        <a:effectLst/>
                        <a:latin typeface="+mj-lt"/>
                        <a:ea typeface="+mn-ea"/>
                        <a:cs typeface="+mn-cs"/>
                      </a:endParaRPr>
                    </a:p>
                  </a:txBody>
                  <a:tcPr marL="9525" marR="9525" marT="9525" marB="0" anchor="b"/>
                </a:tc>
                <a:extLst>
                  <a:ext uri="{0D108BD9-81ED-4DB2-BD59-A6C34878D82A}">
                    <a16:rowId xmlns:a16="http://schemas.microsoft.com/office/drawing/2014/main" xmlns="" val="10001"/>
                  </a:ext>
                </a:extLst>
              </a:tr>
              <a:tr h="305417">
                <a:tc>
                  <a:txBody>
                    <a:bodyPr/>
                    <a:lstStyle/>
                    <a:p>
                      <a:pPr algn="l" fontAlgn="b"/>
                      <a:r>
                        <a:rPr lang="uk-UA" sz="1800" u="none" strike="noStrike" dirty="0">
                          <a:effectLst/>
                        </a:rPr>
                        <a:t>Середня тривалість роботи</a:t>
                      </a:r>
                      <a:endParaRPr lang="en-GB" sz="1800" b="0" i="0" u="none" strike="noStrike" dirty="0">
                        <a:solidFill>
                          <a:srgbClr val="000000"/>
                        </a:solidFill>
                        <a:effectLst/>
                        <a:latin typeface="+mj-lt"/>
                      </a:endParaRPr>
                    </a:p>
                  </a:txBody>
                  <a:tcPr marL="9525" marR="9525" marT="9525" marB="0" anchor="b"/>
                </a:tc>
                <a:tc>
                  <a:txBody>
                    <a:bodyPr/>
                    <a:lstStyle/>
                    <a:p>
                      <a:pPr algn="r" fontAlgn="ctr"/>
                      <a:r>
                        <a:rPr lang="en-GB" sz="1800" u="none" strike="noStrike" kern="1200" dirty="0">
                          <a:solidFill>
                            <a:schemeClr val="dk1"/>
                          </a:solidFill>
                          <a:effectLst/>
                          <a:latin typeface="+mj-lt"/>
                          <a:ea typeface="+mn-ea"/>
                          <a:cs typeface="+mn-cs"/>
                        </a:rPr>
                        <a:t>1</a:t>
                      </a:r>
                      <a:r>
                        <a:rPr lang="uk-UA" sz="1800" u="none" strike="noStrike" kern="1200" dirty="0">
                          <a:solidFill>
                            <a:schemeClr val="dk1"/>
                          </a:solidFill>
                          <a:effectLst/>
                          <a:latin typeface="+mj-lt"/>
                          <a:ea typeface="+mn-ea"/>
                          <a:cs typeface="+mn-cs"/>
                        </a:rPr>
                        <a:t> </a:t>
                      </a:r>
                      <a:r>
                        <a:rPr lang="en-GB" sz="1800" u="none" strike="noStrike" kern="1200" dirty="0">
                          <a:solidFill>
                            <a:schemeClr val="dk1"/>
                          </a:solidFill>
                          <a:effectLst/>
                          <a:latin typeface="+mj-lt"/>
                          <a:ea typeface="+mn-ea"/>
                          <a:cs typeface="+mn-cs"/>
                        </a:rPr>
                        <a:t>200 </a:t>
                      </a:r>
                      <a:r>
                        <a:rPr lang="uk-UA" sz="1800" u="none" strike="noStrike" kern="1200" dirty="0" err="1">
                          <a:solidFill>
                            <a:schemeClr val="dk1"/>
                          </a:solidFill>
                          <a:effectLst/>
                          <a:latin typeface="+mj-lt"/>
                          <a:ea typeface="+mn-ea"/>
                          <a:cs typeface="+mn-cs"/>
                        </a:rPr>
                        <a:t>год</a:t>
                      </a:r>
                      <a:endParaRPr lang="en-GB" sz="1800" u="none" strike="noStrike" kern="1200" dirty="0">
                        <a:solidFill>
                          <a:schemeClr val="dk1"/>
                        </a:solidFill>
                        <a:effectLst/>
                        <a:latin typeface="+mj-lt"/>
                        <a:ea typeface="+mn-ea"/>
                        <a:cs typeface="+mn-cs"/>
                      </a:endParaRPr>
                    </a:p>
                  </a:txBody>
                  <a:tcPr marL="9525" marR="9525" marT="9525" marB="0" anchor="ctr"/>
                </a:tc>
                <a:tc>
                  <a:txBody>
                    <a:bodyPr/>
                    <a:lstStyle/>
                    <a:p>
                      <a:pPr algn="r" fontAlgn="ctr"/>
                      <a:r>
                        <a:rPr lang="en-GB" sz="1800" u="none" strike="noStrike" kern="1200" dirty="0">
                          <a:solidFill>
                            <a:schemeClr val="dk1"/>
                          </a:solidFill>
                          <a:effectLst/>
                          <a:latin typeface="+mj-lt"/>
                          <a:ea typeface="+mn-ea"/>
                          <a:cs typeface="+mn-cs"/>
                        </a:rPr>
                        <a:t>25</a:t>
                      </a:r>
                      <a:r>
                        <a:rPr lang="uk-UA" sz="1800" u="none" strike="noStrike" kern="1200" dirty="0">
                          <a:solidFill>
                            <a:schemeClr val="dk1"/>
                          </a:solidFill>
                          <a:effectLst/>
                          <a:latin typeface="+mj-lt"/>
                          <a:ea typeface="+mn-ea"/>
                          <a:cs typeface="+mn-cs"/>
                        </a:rPr>
                        <a:t> </a:t>
                      </a:r>
                      <a:r>
                        <a:rPr lang="en-GB" sz="1800" u="none" strike="noStrike" kern="1200" dirty="0">
                          <a:solidFill>
                            <a:schemeClr val="dk1"/>
                          </a:solidFill>
                          <a:effectLst/>
                          <a:latin typeface="+mj-lt"/>
                          <a:ea typeface="+mn-ea"/>
                          <a:cs typeface="+mn-cs"/>
                        </a:rPr>
                        <a:t>000 </a:t>
                      </a:r>
                      <a:r>
                        <a:rPr lang="uk-UA" sz="1800" u="none" strike="noStrike" kern="1200" dirty="0" err="1">
                          <a:solidFill>
                            <a:schemeClr val="dk1"/>
                          </a:solidFill>
                          <a:effectLst/>
                          <a:latin typeface="+mn-lt"/>
                          <a:ea typeface="+mn-ea"/>
                          <a:cs typeface="+mn-cs"/>
                        </a:rPr>
                        <a:t>год</a:t>
                      </a:r>
                      <a:endParaRPr lang="en-GB" sz="1800" u="none" strike="noStrike" kern="1200" dirty="0">
                        <a:solidFill>
                          <a:schemeClr val="dk1"/>
                        </a:solidFill>
                        <a:effectLst/>
                        <a:latin typeface="+mj-lt"/>
                        <a:ea typeface="+mn-ea"/>
                        <a:cs typeface="+mn-cs"/>
                      </a:endParaRPr>
                    </a:p>
                  </a:txBody>
                  <a:tcPr marL="9525" marR="9525" marT="9525" marB="0" anchor="ctr"/>
                </a:tc>
                <a:tc>
                  <a:txBody>
                    <a:bodyPr/>
                    <a:lstStyle/>
                    <a:p>
                      <a:pPr algn="r" fontAlgn="ctr"/>
                      <a:r>
                        <a:rPr lang="en-GB" sz="1800" u="none" strike="noStrike" kern="1200" dirty="0">
                          <a:solidFill>
                            <a:schemeClr val="dk1"/>
                          </a:solidFill>
                          <a:effectLst/>
                          <a:latin typeface="+mj-lt"/>
                          <a:ea typeface="+mn-ea"/>
                          <a:cs typeface="+mn-cs"/>
                        </a:rPr>
                        <a:t>25</a:t>
                      </a:r>
                      <a:r>
                        <a:rPr lang="uk-UA" sz="1800" u="none" strike="noStrike" kern="1200" dirty="0">
                          <a:solidFill>
                            <a:schemeClr val="dk1"/>
                          </a:solidFill>
                          <a:effectLst/>
                          <a:latin typeface="+mj-lt"/>
                          <a:ea typeface="+mn-ea"/>
                          <a:cs typeface="+mn-cs"/>
                        </a:rPr>
                        <a:t> </a:t>
                      </a:r>
                      <a:r>
                        <a:rPr lang="en-GB" sz="1800" u="none" strike="noStrike" kern="1200" dirty="0">
                          <a:solidFill>
                            <a:schemeClr val="dk1"/>
                          </a:solidFill>
                          <a:effectLst/>
                          <a:latin typeface="+mj-lt"/>
                          <a:ea typeface="+mn-ea"/>
                          <a:cs typeface="+mn-cs"/>
                        </a:rPr>
                        <a:t>000 </a:t>
                      </a:r>
                      <a:r>
                        <a:rPr lang="uk-UA" sz="1800" u="none" strike="noStrike" kern="1200" dirty="0" err="1">
                          <a:solidFill>
                            <a:schemeClr val="dk1"/>
                          </a:solidFill>
                          <a:effectLst/>
                          <a:latin typeface="+mn-lt"/>
                          <a:ea typeface="+mn-ea"/>
                          <a:cs typeface="+mn-cs"/>
                        </a:rPr>
                        <a:t>год</a:t>
                      </a:r>
                      <a:endParaRPr lang="en-GB" sz="1800" u="none" strike="noStrike" kern="1200" dirty="0">
                        <a:solidFill>
                          <a:schemeClr val="dk1"/>
                        </a:solidFill>
                        <a:effectLst/>
                        <a:latin typeface="+mj-lt"/>
                        <a:ea typeface="+mn-ea"/>
                        <a:cs typeface="+mn-cs"/>
                      </a:endParaRPr>
                    </a:p>
                  </a:txBody>
                  <a:tcPr marL="9525" marR="9525" marT="9525" marB="0" anchor="ctr"/>
                </a:tc>
                <a:extLst>
                  <a:ext uri="{0D108BD9-81ED-4DB2-BD59-A6C34878D82A}">
                    <a16:rowId xmlns:a16="http://schemas.microsoft.com/office/drawing/2014/main" xmlns="" val="10002"/>
                  </a:ext>
                </a:extLst>
              </a:tr>
              <a:tr h="305417">
                <a:tc>
                  <a:txBody>
                    <a:bodyPr/>
                    <a:lstStyle/>
                    <a:p>
                      <a:pPr algn="l" fontAlgn="b"/>
                      <a:r>
                        <a:rPr lang="uk-UA" sz="1800" b="0" i="0" u="none" strike="noStrike" dirty="0">
                          <a:solidFill>
                            <a:srgbClr val="000000"/>
                          </a:solidFill>
                          <a:effectLst/>
                          <a:latin typeface="+mj-lt"/>
                        </a:rPr>
                        <a:t>Потужність для освітлення сходів у</a:t>
                      </a:r>
                      <a:r>
                        <a:rPr lang="uk-UA" sz="1800" b="0" i="0" u="none" strike="noStrike" baseline="0" dirty="0">
                          <a:solidFill>
                            <a:srgbClr val="000000"/>
                          </a:solidFill>
                          <a:effectLst/>
                          <a:latin typeface="+mj-lt"/>
                        </a:rPr>
                        <a:t> 9-поверховому будинку</a:t>
                      </a:r>
                      <a:endParaRPr lang="en-GB" sz="1800" b="0" i="0" u="none" strike="noStrike" dirty="0">
                        <a:solidFill>
                          <a:srgbClr val="000000"/>
                        </a:solidFill>
                        <a:effectLst/>
                        <a:latin typeface="+mj-lt"/>
                      </a:endParaRPr>
                    </a:p>
                  </a:txBody>
                  <a:tcPr marL="9525" marR="9525" marT="9525" marB="0" anchor="b"/>
                </a:tc>
                <a:tc>
                  <a:txBody>
                    <a:bodyPr/>
                    <a:lstStyle/>
                    <a:p>
                      <a:pPr algn="r" fontAlgn="ctr"/>
                      <a:r>
                        <a:rPr lang="lv-LV" sz="1800" u="none" strike="noStrike" kern="1200" dirty="0">
                          <a:solidFill>
                            <a:schemeClr val="dk1"/>
                          </a:solidFill>
                          <a:effectLst/>
                          <a:latin typeface="+mj-lt"/>
                          <a:ea typeface="+mn-ea"/>
                          <a:cs typeface="+mn-cs"/>
                        </a:rPr>
                        <a:t>900</a:t>
                      </a:r>
                      <a:r>
                        <a:rPr lang="en-GB" sz="1800" u="none" strike="noStrike" kern="1200" dirty="0">
                          <a:solidFill>
                            <a:schemeClr val="dk1"/>
                          </a:solidFill>
                          <a:effectLst/>
                          <a:latin typeface="+mj-lt"/>
                          <a:ea typeface="+mn-ea"/>
                          <a:cs typeface="+mn-cs"/>
                        </a:rPr>
                        <a:t> </a:t>
                      </a:r>
                      <a:r>
                        <a:rPr lang="uk-UA" sz="1800" u="none" strike="noStrike" kern="1200" dirty="0">
                          <a:solidFill>
                            <a:schemeClr val="dk1"/>
                          </a:solidFill>
                          <a:effectLst/>
                          <a:latin typeface="+mj-lt"/>
                          <a:ea typeface="+mn-ea"/>
                          <a:cs typeface="+mn-cs"/>
                        </a:rPr>
                        <a:t>Вт</a:t>
                      </a:r>
                      <a:endParaRPr lang="en-GB" sz="1800" u="none" strike="noStrike" kern="1200" dirty="0">
                        <a:solidFill>
                          <a:schemeClr val="dk1"/>
                        </a:solidFill>
                        <a:effectLst/>
                        <a:latin typeface="+mj-lt"/>
                        <a:ea typeface="+mn-ea"/>
                        <a:cs typeface="+mn-cs"/>
                      </a:endParaRPr>
                    </a:p>
                  </a:txBody>
                  <a:tcPr marL="9525" marR="9525" marT="9525" marB="0" anchor="ctr"/>
                </a:tc>
                <a:tc>
                  <a:txBody>
                    <a:bodyPr/>
                    <a:lstStyle/>
                    <a:p>
                      <a:pPr algn="r" fontAlgn="ctr"/>
                      <a:r>
                        <a:rPr lang="en-GB" sz="1800" u="none" strike="noStrike" kern="1200" dirty="0">
                          <a:solidFill>
                            <a:schemeClr val="dk1"/>
                          </a:solidFill>
                          <a:effectLst/>
                          <a:latin typeface="+mj-lt"/>
                          <a:ea typeface="+mn-ea"/>
                          <a:cs typeface="+mn-cs"/>
                        </a:rPr>
                        <a:t>180 </a:t>
                      </a:r>
                      <a:r>
                        <a:rPr lang="uk-UA" sz="1800" u="none" strike="noStrike" kern="1200" dirty="0">
                          <a:solidFill>
                            <a:schemeClr val="dk1"/>
                          </a:solidFill>
                          <a:effectLst/>
                          <a:latin typeface="+mn-lt"/>
                          <a:ea typeface="+mn-ea"/>
                          <a:cs typeface="+mn-cs"/>
                        </a:rPr>
                        <a:t>Вт</a:t>
                      </a:r>
                      <a:endParaRPr lang="en-GB" sz="1800" u="none" strike="noStrike" kern="1200" dirty="0">
                        <a:solidFill>
                          <a:schemeClr val="dk1"/>
                        </a:solidFill>
                        <a:effectLst/>
                        <a:latin typeface="+mj-lt"/>
                        <a:ea typeface="+mn-ea"/>
                        <a:cs typeface="+mn-cs"/>
                      </a:endParaRPr>
                    </a:p>
                  </a:txBody>
                  <a:tcPr marL="9525" marR="9525" marT="9525" marB="0" anchor="ctr"/>
                </a:tc>
                <a:tc>
                  <a:txBody>
                    <a:bodyPr/>
                    <a:lstStyle/>
                    <a:p>
                      <a:pPr algn="r" fontAlgn="ctr"/>
                      <a:r>
                        <a:rPr lang="en-GB" sz="1800" u="none" strike="noStrike" kern="1200" dirty="0">
                          <a:solidFill>
                            <a:schemeClr val="dk1"/>
                          </a:solidFill>
                          <a:effectLst/>
                          <a:latin typeface="+mj-lt"/>
                          <a:ea typeface="+mn-ea"/>
                          <a:cs typeface="+mn-cs"/>
                        </a:rPr>
                        <a:t>180 </a:t>
                      </a:r>
                      <a:r>
                        <a:rPr lang="uk-UA" sz="1800" u="none" strike="noStrike" kern="1200" dirty="0">
                          <a:solidFill>
                            <a:schemeClr val="dk1"/>
                          </a:solidFill>
                          <a:effectLst/>
                          <a:latin typeface="+mn-lt"/>
                          <a:ea typeface="+mn-ea"/>
                          <a:cs typeface="+mn-cs"/>
                        </a:rPr>
                        <a:t>Вт</a:t>
                      </a:r>
                      <a:endParaRPr lang="en-GB" sz="1800" u="none" strike="noStrike" kern="1200" dirty="0">
                        <a:solidFill>
                          <a:schemeClr val="dk1"/>
                        </a:solidFill>
                        <a:effectLst/>
                        <a:latin typeface="+mj-lt"/>
                        <a:ea typeface="+mn-ea"/>
                        <a:cs typeface="+mn-cs"/>
                      </a:endParaRPr>
                    </a:p>
                  </a:txBody>
                  <a:tcPr marL="9525" marR="9525" marT="9525" marB="0" anchor="ctr"/>
                </a:tc>
                <a:extLst>
                  <a:ext uri="{0D108BD9-81ED-4DB2-BD59-A6C34878D82A}">
                    <a16:rowId xmlns:a16="http://schemas.microsoft.com/office/drawing/2014/main" xmlns="" val="10003"/>
                  </a:ext>
                </a:extLst>
              </a:tr>
              <a:tr h="305417">
                <a:tc>
                  <a:txBody>
                    <a:bodyPr/>
                    <a:lstStyle/>
                    <a:p>
                      <a:pPr algn="l" fontAlgn="b"/>
                      <a:r>
                        <a:rPr lang="uk-UA" sz="1800" u="none" strike="noStrike" kern="1200" dirty="0">
                          <a:solidFill>
                            <a:schemeClr val="dk1"/>
                          </a:solidFill>
                          <a:effectLst/>
                          <a:latin typeface="+mj-lt"/>
                          <a:ea typeface="+mn-ea"/>
                          <a:cs typeface="+mn-cs"/>
                        </a:rPr>
                        <a:t>Кількість годин роботи на рік</a:t>
                      </a:r>
                      <a:endParaRPr lang="en-GB" sz="1800" u="none" strike="noStrike" kern="1200" dirty="0">
                        <a:solidFill>
                          <a:schemeClr val="dk1"/>
                        </a:solidFill>
                        <a:effectLst/>
                        <a:latin typeface="+mj-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3</a:t>
                      </a:r>
                      <a:r>
                        <a:rPr lang="uk-UA" sz="1800" u="none" strike="noStrike" kern="1200" dirty="0">
                          <a:solidFill>
                            <a:schemeClr val="dk1"/>
                          </a:solidFill>
                          <a:effectLst/>
                          <a:latin typeface="+mj-lt"/>
                          <a:ea typeface="+mn-ea"/>
                          <a:cs typeface="+mn-cs"/>
                        </a:rPr>
                        <a:t> </a:t>
                      </a:r>
                      <a:r>
                        <a:rPr lang="en-GB" sz="1800" u="none" strike="noStrike" kern="1200" dirty="0">
                          <a:solidFill>
                            <a:schemeClr val="dk1"/>
                          </a:solidFill>
                          <a:effectLst/>
                          <a:latin typeface="+mj-lt"/>
                          <a:ea typeface="+mn-ea"/>
                          <a:cs typeface="+mn-cs"/>
                        </a:rPr>
                        <a:t>600 </a:t>
                      </a:r>
                      <a:r>
                        <a:rPr lang="uk-UA" sz="1800" u="none" strike="noStrike" kern="1200" dirty="0" err="1">
                          <a:solidFill>
                            <a:schemeClr val="dk1"/>
                          </a:solidFill>
                          <a:effectLst/>
                          <a:latin typeface="+mj-lt"/>
                          <a:ea typeface="+mn-ea"/>
                          <a:cs typeface="+mn-cs"/>
                        </a:rPr>
                        <a:t>год</a:t>
                      </a:r>
                      <a:r>
                        <a:rPr lang="uk-UA" sz="1800" u="none" strike="noStrike" kern="1200" dirty="0">
                          <a:solidFill>
                            <a:schemeClr val="dk1"/>
                          </a:solidFill>
                          <a:effectLst/>
                          <a:latin typeface="+mj-lt"/>
                          <a:ea typeface="+mn-ea"/>
                          <a:cs typeface="+mn-cs"/>
                        </a:rPr>
                        <a:t>/рік</a:t>
                      </a:r>
                      <a:endParaRPr lang="en-GB" sz="1800" u="none" strike="noStrike" kern="1200" dirty="0">
                        <a:solidFill>
                          <a:schemeClr val="dk1"/>
                        </a:solidFill>
                        <a:effectLst/>
                        <a:latin typeface="+mj-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3</a:t>
                      </a:r>
                      <a:r>
                        <a:rPr lang="uk-UA" sz="1800" u="none" strike="noStrike" kern="1200" dirty="0">
                          <a:solidFill>
                            <a:schemeClr val="dk1"/>
                          </a:solidFill>
                          <a:effectLst/>
                          <a:latin typeface="+mj-lt"/>
                          <a:ea typeface="+mn-ea"/>
                          <a:cs typeface="+mn-cs"/>
                        </a:rPr>
                        <a:t> </a:t>
                      </a:r>
                      <a:r>
                        <a:rPr lang="en-GB" sz="1800" u="none" strike="noStrike" kern="1200" dirty="0">
                          <a:solidFill>
                            <a:schemeClr val="dk1"/>
                          </a:solidFill>
                          <a:effectLst/>
                          <a:latin typeface="+mj-lt"/>
                          <a:ea typeface="+mn-ea"/>
                          <a:cs typeface="+mn-cs"/>
                        </a:rPr>
                        <a:t>600 </a:t>
                      </a:r>
                      <a:r>
                        <a:rPr lang="uk-UA" sz="1800" u="none" strike="noStrike" kern="1200" dirty="0" err="1">
                          <a:solidFill>
                            <a:schemeClr val="dk1"/>
                          </a:solidFill>
                          <a:effectLst/>
                          <a:latin typeface="+mn-lt"/>
                          <a:ea typeface="+mn-ea"/>
                          <a:cs typeface="+mn-cs"/>
                        </a:rPr>
                        <a:t>год</a:t>
                      </a:r>
                      <a:r>
                        <a:rPr lang="uk-UA" sz="1800" u="none" strike="noStrike" kern="1200" dirty="0">
                          <a:solidFill>
                            <a:schemeClr val="dk1"/>
                          </a:solidFill>
                          <a:effectLst/>
                          <a:latin typeface="+mn-lt"/>
                          <a:ea typeface="+mn-ea"/>
                          <a:cs typeface="+mn-cs"/>
                        </a:rPr>
                        <a:t>/рік</a:t>
                      </a:r>
                      <a:endParaRPr lang="en-GB" sz="1800" u="none" strike="noStrike" kern="1200" dirty="0">
                        <a:solidFill>
                          <a:schemeClr val="dk1"/>
                        </a:solidFill>
                        <a:effectLst/>
                        <a:latin typeface="+mj-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1</a:t>
                      </a:r>
                      <a:r>
                        <a:rPr lang="uk-UA" sz="1800" u="none" strike="noStrike" kern="1200" dirty="0">
                          <a:solidFill>
                            <a:schemeClr val="dk1"/>
                          </a:solidFill>
                          <a:effectLst/>
                          <a:latin typeface="+mj-lt"/>
                          <a:ea typeface="+mn-ea"/>
                          <a:cs typeface="+mn-cs"/>
                        </a:rPr>
                        <a:t> </a:t>
                      </a:r>
                      <a:r>
                        <a:rPr lang="en-GB" sz="1800" u="none" strike="noStrike" kern="1200" dirty="0">
                          <a:solidFill>
                            <a:schemeClr val="dk1"/>
                          </a:solidFill>
                          <a:effectLst/>
                          <a:latin typeface="+mj-lt"/>
                          <a:ea typeface="+mn-ea"/>
                          <a:cs typeface="+mn-cs"/>
                        </a:rPr>
                        <a:t>200 </a:t>
                      </a:r>
                      <a:r>
                        <a:rPr lang="uk-UA" sz="1800" u="none" strike="noStrike" kern="1200" dirty="0" err="1">
                          <a:solidFill>
                            <a:schemeClr val="dk1"/>
                          </a:solidFill>
                          <a:effectLst/>
                          <a:latin typeface="+mn-lt"/>
                          <a:ea typeface="+mn-ea"/>
                          <a:cs typeface="+mn-cs"/>
                        </a:rPr>
                        <a:t>год</a:t>
                      </a:r>
                      <a:r>
                        <a:rPr lang="uk-UA" sz="1800" u="none" strike="noStrike" kern="1200" dirty="0">
                          <a:solidFill>
                            <a:schemeClr val="dk1"/>
                          </a:solidFill>
                          <a:effectLst/>
                          <a:latin typeface="+mn-lt"/>
                          <a:ea typeface="+mn-ea"/>
                          <a:cs typeface="+mn-cs"/>
                        </a:rPr>
                        <a:t>/рік</a:t>
                      </a:r>
                      <a:endParaRPr lang="en-GB" sz="1800" u="none" strike="noStrike" kern="1200" dirty="0">
                        <a:solidFill>
                          <a:schemeClr val="dk1"/>
                        </a:solidFill>
                        <a:effectLst/>
                        <a:latin typeface="+mj-lt"/>
                        <a:ea typeface="+mn-ea"/>
                        <a:cs typeface="+mn-cs"/>
                      </a:endParaRPr>
                    </a:p>
                  </a:txBody>
                  <a:tcPr marL="9525" marR="9525" marT="9525" marB="0" anchor="b"/>
                </a:tc>
                <a:extLst>
                  <a:ext uri="{0D108BD9-81ED-4DB2-BD59-A6C34878D82A}">
                    <a16:rowId xmlns:a16="http://schemas.microsoft.com/office/drawing/2014/main" xmlns="" val="10004"/>
                  </a:ext>
                </a:extLst>
              </a:tr>
              <a:tr h="3054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uk-UA" sz="1800" u="none" strike="noStrike" dirty="0">
                          <a:effectLst/>
                          <a:latin typeface="+mj-lt"/>
                        </a:rPr>
                        <a:t>Кількість ламп, потрібних для роботи протягом 21 року</a:t>
                      </a:r>
                      <a:endParaRPr lang="en-GB" sz="1800" b="0" i="0" u="none" strike="noStrike" kern="1200" dirty="0">
                        <a:solidFill>
                          <a:srgbClr val="000000"/>
                        </a:solidFill>
                        <a:effectLst/>
                        <a:latin typeface="+mj-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567</a:t>
                      </a: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27</a:t>
                      </a: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9</a:t>
                      </a:r>
                    </a:p>
                  </a:txBody>
                  <a:tcPr marL="9525" marR="9525" marT="9525" marB="0" anchor="b"/>
                </a:tc>
                <a:extLst>
                  <a:ext uri="{0D108BD9-81ED-4DB2-BD59-A6C34878D82A}">
                    <a16:rowId xmlns:a16="http://schemas.microsoft.com/office/drawing/2014/main" xmlns="" val="10005"/>
                  </a:ext>
                </a:extLst>
              </a:tr>
              <a:tr h="305417">
                <a:tc>
                  <a:txBody>
                    <a:bodyPr/>
                    <a:lstStyle/>
                    <a:p>
                      <a:pPr algn="l" fontAlgn="b"/>
                      <a:r>
                        <a:rPr lang="uk-UA" sz="1800" u="none" strike="noStrike" kern="1200" dirty="0">
                          <a:solidFill>
                            <a:schemeClr val="dk1"/>
                          </a:solidFill>
                          <a:effectLst/>
                          <a:latin typeface="+mj-lt"/>
                          <a:ea typeface="+mn-ea"/>
                          <a:cs typeface="+mn-cs"/>
                        </a:rPr>
                        <a:t>Загальна кількість ламп, </a:t>
                      </a:r>
                      <a:r>
                        <a:rPr lang="uk-UA" sz="1800" u="none" strike="noStrike" kern="1200" dirty="0">
                          <a:solidFill>
                            <a:schemeClr val="dk1"/>
                          </a:solidFill>
                          <a:effectLst/>
                          <a:latin typeface="+mn-lt"/>
                          <a:ea typeface="+mn-ea"/>
                          <a:cs typeface="+mn-cs"/>
                        </a:rPr>
                        <a:t>потрібних для роботи протягом 21 року</a:t>
                      </a:r>
                      <a:endParaRPr lang="en-GB" sz="1800" u="none" strike="noStrike" kern="1200" dirty="0">
                        <a:solidFill>
                          <a:schemeClr val="dk1"/>
                        </a:solidFill>
                        <a:effectLst/>
                        <a:latin typeface="+mj-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680</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40 €</a:t>
                      </a: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144</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00 €</a:t>
                      </a: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180</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00 €</a:t>
                      </a:r>
                    </a:p>
                  </a:txBody>
                  <a:tcPr marL="9525" marR="9525" marT="9525" marB="0" anchor="b"/>
                </a:tc>
                <a:extLst>
                  <a:ext uri="{0D108BD9-81ED-4DB2-BD59-A6C34878D82A}">
                    <a16:rowId xmlns:a16="http://schemas.microsoft.com/office/drawing/2014/main" xmlns="" val="10006"/>
                  </a:ext>
                </a:extLst>
              </a:tr>
              <a:tr h="305417">
                <a:tc>
                  <a:txBody>
                    <a:bodyPr/>
                    <a:lstStyle/>
                    <a:p>
                      <a:pPr algn="l" fontAlgn="b"/>
                      <a:r>
                        <a:rPr lang="uk-UA" sz="1800" u="none" strike="noStrike" kern="1200" dirty="0">
                          <a:solidFill>
                            <a:schemeClr val="dk1"/>
                          </a:solidFill>
                          <a:effectLst/>
                          <a:latin typeface="+mj-lt"/>
                          <a:ea typeface="+mn-ea"/>
                          <a:cs typeface="+mn-cs"/>
                        </a:rPr>
                        <a:t>Тариф на електроенергію</a:t>
                      </a:r>
                      <a:r>
                        <a:rPr lang="en-GB" sz="1800" u="none" strike="noStrike" kern="1200" dirty="0">
                          <a:solidFill>
                            <a:schemeClr val="dk1"/>
                          </a:solidFill>
                          <a:effectLst/>
                          <a:latin typeface="+mj-lt"/>
                          <a:ea typeface="+mn-ea"/>
                          <a:cs typeface="+mn-cs"/>
                        </a:rPr>
                        <a:t>, €/</a:t>
                      </a:r>
                      <a:r>
                        <a:rPr lang="uk-UA" sz="1800" u="none" strike="noStrike" kern="1200" dirty="0">
                          <a:solidFill>
                            <a:schemeClr val="dk1"/>
                          </a:solidFill>
                          <a:effectLst/>
                          <a:latin typeface="+mj-lt"/>
                          <a:ea typeface="+mn-ea"/>
                          <a:cs typeface="+mn-cs"/>
                        </a:rPr>
                        <a:t>кВт*</a:t>
                      </a:r>
                      <a:r>
                        <a:rPr lang="uk-UA" sz="1800" u="none" strike="noStrike" kern="1200" dirty="0" err="1">
                          <a:solidFill>
                            <a:schemeClr val="dk1"/>
                          </a:solidFill>
                          <a:effectLst/>
                          <a:latin typeface="+mj-lt"/>
                          <a:ea typeface="+mn-ea"/>
                          <a:cs typeface="+mn-cs"/>
                        </a:rPr>
                        <a:t>год</a:t>
                      </a:r>
                      <a:endParaRPr lang="en-GB" sz="1800" u="none" strike="noStrike" kern="1200" dirty="0">
                        <a:solidFill>
                          <a:schemeClr val="dk1"/>
                        </a:solidFill>
                        <a:effectLst/>
                        <a:latin typeface="+mj-lt"/>
                        <a:ea typeface="+mn-ea"/>
                        <a:cs typeface="+mn-cs"/>
                      </a:endParaRPr>
                    </a:p>
                  </a:txBody>
                  <a:tcPr marL="9525" marR="9525" marT="9525" marB="0" anchor="b"/>
                </a:tc>
                <a:tc>
                  <a:txBody>
                    <a:bodyPr/>
                    <a:lstStyle/>
                    <a:p>
                      <a:pPr algn="r" fontAlgn="b"/>
                      <a:r>
                        <a:rPr lang="en-GB" sz="1800" u="none" strike="noStrike" dirty="0">
                          <a:effectLst/>
                        </a:rPr>
                        <a:t>0</a:t>
                      </a:r>
                      <a:r>
                        <a:rPr lang="uk-UA" sz="1800" u="none" strike="noStrike" dirty="0">
                          <a:effectLst/>
                        </a:rPr>
                        <a:t>,</a:t>
                      </a:r>
                      <a:r>
                        <a:rPr lang="en-GB" sz="1800" u="none" strike="noStrike" dirty="0">
                          <a:effectLst/>
                        </a:rPr>
                        <a:t>10 €/</a:t>
                      </a:r>
                      <a:r>
                        <a:rPr lang="uk-UA" sz="1800" u="none" strike="noStrike" dirty="0">
                          <a:effectLst/>
                        </a:rPr>
                        <a:t>кВт*</a:t>
                      </a:r>
                      <a:r>
                        <a:rPr lang="uk-UA" sz="1800" u="none" strike="noStrike" dirty="0" err="1">
                          <a:effectLst/>
                        </a:rPr>
                        <a:t>год</a:t>
                      </a:r>
                      <a:endParaRPr lang="en-GB" sz="1800" b="0" i="0" u="none" strike="noStrike" kern="1200" dirty="0">
                        <a:solidFill>
                          <a:srgbClr val="000000"/>
                        </a:solidFill>
                        <a:effectLst/>
                        <a:latin typeface="+mn-lt"/>
                        <a:ea typeface="+mn-ea"/>
                        <a:cs typeface="+mn-cs"/>
                      </a:endParaRPr>
                    </a:p>
                  </a:txBody>
                  <a:tcPr marL="9525" marR="9525" marT="9525" marB="0" anchor="b"/>
                </a:tc>
                <a:tc>
                  <a:txBody>
                    <a:bodyPr/>
                    <a:lstStyle/>
                    <a:p>
                      <a:pPr algn="r" fontAlgn="b"/>
                      <a:r>
                        <a:rPr lang="en-GB" sz="1800" u="none" strike="noStrike" dirty="0">
                          <a:effectLst/>
                        </a:rPr>
                        <a:t>0</a:t>
                      </a:r>
                      <a:r>
                        <a:rPr lang="uk-UA" sz="1800" u="none" strike="noStrike" dirty="0">
                          <a:effectLst/>
                        </a:rPr>
                        <a:t>,</a:t>
                      </a:r>
                      <a:r>
                        <a:rPr lang="en-GB" sz="1800" u="none" strike="noStrike" dirty="0">
                          <a:effectLst/>
                        </a:rPr>
                        <a:t>10 €/</a:t>
                      </a:r>
                      <a:r>
                        <a:rPr lang="uk-UA" sz="1800" u="none" strike="noStrike" dirty="0">
                          <a:effectLst/>
                        </a:rPr>
                        <a:t>кВт*</a:t>
                      </a:r>
                      <a:r>
                        <a:rPr lang="uk-UA" sz="1800" u="none" strike="noStrike" dirty="0" err="1">
                          <a:effectLst/>
                        </a:rPr>
                        <a:t>год</a:t>
                      </a:r>
                      <a:endParaRPr lang="en-GB" sz="1800" b="0" i="0" u="none" strike="noStrike" kern="1200" dirty="0">
                        <a:solidFill>
                          <a:srgbClr val="000000"/>
                        </a:solidFill>
                        <a:effectLst/>
                        <a:latin typeface="+mn-lt"/>
                        <a:ea typeface="+mn-ea"/>
                        <a:cs typeface="+mn-cs"/>
                      </a:endParaRPr>
                    </a:p>
                  </a:txBody>
                  <a:tcPr marL="9525" marR="9525" marT="9525" marB="0" anchor="b"/>
                </a:tc>
                <a:tc>
                  <a:txBody>
                    <a:bodyPr/>
                    <a:lstStyle/>
                    <a:p>
                      <a:pPr algn="r" fontAlgn="b"/>
                      <a:r>
                        <a:rPr lang="en-GB" sz="1800" u="none" strike="noStrike" dirty="0">
                          <a:effectLst/>
                        </a:rPr>
                        <a:t>0</a:t>
                      </a:r>
                      <a:r>
                        <a:rPr lang="uk-UA" sz="1800" u="none" strike="noStrike" dirty="0">
                          <a:effectLst/>
                        </a:rPr>
                        <a:t>,</a:t>
                      </a:r>
                      <a:r>
                        <a:rPr lang="en-GB" sz="1800" u="none" strike="noStrike" dirty="0">
                          <a:effectLst/>
                        </a:rPr>
                        <a:t>10 €/</a:t>
                      </a:r>
                      <a:r>
                        <a:rPr lang="uk-UA" sz="1800" u="none" strike="noStrike" dirty="0">
                          <a:effectLst/>
                        </a:rPr>
                        <a:t>кВт*</a:t>
                      </a:r>
                      <a:r>
                        <a:rPr lang="uk-UA" sz="1800" u="none" strike="noStrike" dirty="0" err="1">
                          <a:effectLst/>
                        </a:rPr>
                        <a:t>год</a:t>
                      </a:r>
                      <a:endParaRPr lang="en-GB" sz="1800" b="0"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xmlns="" val="10007"/>
                  </a:ext>
                </a:extLst>
              </a:tr>
              <a:tr h="305417">
                <a:tc>
                  <a:txBody>
                    <a:bodyPr/>
                    <a:lstStyle/>
                    <a:p>
                      <a:pPr algn="l" fontAlgn="b"/>
                      <a:r>
                        <a:rPr lang="uk-UA" sz="1800" u="none" strike="noStrike" kern="1200" dirty="0">
                          <a:solidFill>
                            <a:schemeClr val="dk1"/>
                          </a:solidFill>
                          <a:effectLst/>
                          <a:latin typeface="+mj-lt"/>
                          <a:ea typeface="+mn-ea"/>
                          <a:cs typeface="+mn-cs"/>
                        </a:rPr>
                        <a:t>Загальні витрати на електроенергію протягом 1 року</a:t>
                      </a:r>
                      <a:endParaRPr lang="en-GB" sz="1800" u="none" strike="noStrike" kern="1200" dirty="0">
                        <a:solidFill>
                          <a:schemeClr val="dk1"/>
                        </a:solidFill>
                        <a:effectLst/>
                        <a:latin typeface="+mj-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324</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00</a:t>
                      </a:r>
                      <a:r>
                        <a:rPr lang="en-GB" sz="1800" u="none" strike="noStrike" kern="1200" dirty="0">
                          <a:solidFill>
                            <a:schemeClr val="dk1"/>
                          </a:solidFill>
                          <a:effectLst/>
                          <a:latin typeface="+mn-lt"/>
                          <a:ea typeface="+mn-ea"/>
                          <a:cs typeface="+mn-cs"/>
                        </a:rPr>
                        <a:t> €/</a:t>
                      </a:r>
                      <a:r>
                        <a:rPr lang="uk-UA" sz="1800" u="none" strike="noStrike" kern="1200" dirty="0">
                          <a:solidFill>
                            <a:schemeClr val="dk1"/>
                          </a:solidFill>
                          <a:effectLst/>
                          <a:latin typeface="+mn-lt"/>
                          <a:ea typeface="+mn-ea"/>
                          <a:cs typeface="+mn-cs"/>
                        </a:rPr>
                        <a:t>рік</a:t>
                      </a:r>
                      <a:endParaRPr lang="en-GB" sz="1800" u="none" strike="noStrike" kern="1200" dirty="0">
                        <a:solidFill>
                          <a:schemeClr val="dk1"/>
                        </a:solidFill>
                        <a:effectLst/>
                        <a:latin typeface="+mj-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64</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80</a:t>
                      </a: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21</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60</a:t>
                      </a:r>
                    </a:p>
                  </a:txBody>
                  <a:tcPr marL="9525" marR="9525" marT="9525" marB="0" anchor="b"/>
                </a:tc>
                <a:extLst>
                  <a:ext uri="{0D108BD9-81ED-4DB2-BD59-A6C34878D82A}">
                    <a16:rowId xmlns:a16="http://schemas.microsoft.com/office/drawing/2014/main" xmlns="" val="10008"/>
                  </a:ext>
                </a:extLst>
              </a:tr>
              <a:tr h="305417">
                <a:tc>
                  <a:txBody>
                    <a:bodyPr/>
                    <a:lstStyle/>
                    <a:p>
                      <a:pPr algn="l" fontAlgn="b"/>
                      <a:r>
                        <a:rPr lang="uk-UA" sz="1800" u="none" strike="noStrike" kern="1200" dirty="0">
                          <a:solidFill>
                            <a:schemeClr val="dk1"/>
                          </a:solidFill>
                          <a:effectLst/>
                          <a:latin typeface="+mn-lt"/>
                          <a:ea typeface="+mn-ea"/>
                          <a:cs typeface="+mn-cs"/>
                        </a:rPr>
                        <a:t>Загальні витрати на електроенергію протягом 21 року</a:t>
                      </a:r>
                      <a:endParaRPr lang="en-GB" sz="1800" u="none" strike="noStrike" kern="1200" dirty="0">
                        <a:solidFill>
                          <a:schemeClr val="dk1"/>
                        </a:solidFill>
                        <a:effectLst/>
                        <a:latin typeface="+mn-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6804</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00</a:t>
                      </a:r>
                      <a:r>
                        <a:rPr lang="en-GB" sz="1800" u="none" strike="noStrike" kern="1200" dirty="0">
                          <a:solidFill>
                            <a:schemeClr val="dk1"/>
                          </a:solidFill>
                          <a:effectLst/>
                          <a:latin typeface="+mn-lt"/>
                          <a:ea typeface="+mn-ea"/>
                          <a:cs typeface="+mn-cs"/>
                        </a:rPr>
                        <a:t> €</a:t>
                      </a:r>
                      <a:endParaRPr lang="en-GB" sz="1800" u="none" strike="noStrike" kern="1200" dirty="0">
                        <a:solidFill>
                          <a:schemeClr val="dk1"/>
                        </a:solidFill>
                        <a:effectLst/>
                        <a:latin typeface="+mj-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1360</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80</a:t>
                      </a:r>
                      <a:r>
                        <a:rPr lang="en-GB" sz="1800" u="none" strike="noStrike" kern="1200" dirty="0">
                          <a:solidFill>
                            <a:schemeClr val="dk1"/>
                          </a:solidFill>
                          <a:effectLst/>
                          <a:latin typeface="+mn-lt"/>
                          <a:ea typeface="+mn-ea"/>
                          <a:cs typeface="+mn-cs"/>
                        </a:rPr>
                        <a:t> €</a:t>
                      </a:r>
                      <a:endParaRPr lang="en-GB" sz="1800" u="none" strike="noStrike" kern="1200" dirty="0">
                        <a:solidFill>
                          <a:schemeClr val="dk1"/>
                        </a:solidFill>
                        <a:effectLst/>
                        <a:latin typeface="+mj-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453</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60</a:t>
                      </a:r>
                      <a:r>
                        <a:rPr lang="en-GB" sz="1800" u="none" strike="noStrike" kern="1200" dirty="0">
                          <a:solidFill>
                            <a:schemeClr val="dk1"/>
                          </a:solidFill>
                          <a:effectLst/>
                          <a:latin typeface="+mn-lt"/>
                          <a:ea typeface="+mn-ea"/>
                          <a:cs typeface="+mn-cs"/>
                        </a:rPr>
                        <a:t> €</a:t>
                      </a:r>
                      <a:endParaRPr lang="en-GB" sz="1800" u="none" strike="noStrike" kern="1200" dirty="0">
                        <a:solidFill>
                          <a:schemeClr val="dk1"/>
                        </a:solidFill>
                        <a:effectLst/>
                        <a:latin typeface="+mj-lt"/>
                        <a:ea typeface="+mn-ea"/>
                        <a:cs typeface="+mn-cs"/>
                      </a:endParaRPr>
                    </a:p>
                  </a:txBody>
                  <a:tcPr marL="9525" marR="9525" marT="9525" marB="0" anchor="b"/>
                </a:tc>
                <a:extLst>
                  <a:ext uri="{0D108BD9-81ED-4DB2-BD59-A6C34878D82A}">
                    <a16:rowId xmlns:a16="http://schemas.microsoft.com/office/drawing/2014/main" xmlns="" val="10009"/>
                  </a:ext>
                </a:extLst>
              </a:tr>
              <a:tr h="305417">
                <a:tc>
                  <a:txBody>
                    <a:bodyPr/>
                    <a:lstStyle/>
                    <a:p>
                      <a:pPr algn="l" fontAlgn="b"/>
                      <a:r>
                        <a:rPr lang="uk-UA" sz="1800" u="none" strike="noStrike" kern="1200" dirty="0">
                          <a:solidFill>
                            <a:schemeClr val="dk1"/>
                          </a:solidFill>
                          <a:effectLst/>
                          <a:latin typeface="+mn-lt"/>
                          <a:ea typeface="+mn-ea"/>
                          <a:cs typeface="+mn-cs"/>
                        </a:rPr>
                        <a:t>Загальні операційні витрати на роботу протягом 21 року</a:t>
                      </a:r>
                      <a:endParaRPr lang="en-GB" sz="1800" u="none" strike="noStrike" kern="1200" dirty="0">
                        <a:solidFill>
                          <a:schemeClr val="dk1"/>
                        </a:solidFill>
                        <a:effectLst/>
                        <a:latin typeface="+mn-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7484</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40</a:t>
                      </a:r>
                      <a:r>
                        <a:rPr lang="en-GB" sz="1800" u="none" strike="noStrike" kern="1200" dirty="0">
                          <a:solidFill>
                            <a:schemeClr val="dk1"/>
                          </a:solidFill>
                          <a:effectLst/>
                          <a:latin typeface="+mn-lt"/>
                          <a:ea typeface="+mn-ea"/>
                          <a:cs typeface="+mn-cs"/>
                        </a:rPr>
                        <a:t> €</a:t>
                      </a:r>
                      <a:endParaRPr lang="en-GB" sz="1800" u="none" strike="noStrike" kern="1200" dirty="0">
                        <a:solidFill>
                          <a:schemeClr val="dk1"/>
                        </a:solidFill>
                        <a:effectLst/>
                        <a:latin typeface="+mj-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1504</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80</a:t>
                      </a:r>
                      <a:r>
                        <a:rPr lang="en-GB" sz="1800" u="none" strike="noStrike" kern="1200" dirty="0">
                          <a:solidFill>
                            <a:schemeClr val="dk1"/>
                          </a:solidFill>
                          <a:effectLst/>
                          <a:latin typeface="+mn-lt"/>
                          <a:ea typeface="+mn-ea"/>
                          <a:cs typeface="+mn-cs"/>
                        </a:rPr>
                        <a:t> €</a:t>
                      </a:r>
                      <a:endParaRPr lang="en-GB" sz="1800" u="none" strike="noStrike" kern="1200" dirty="0">
                        <a:solidFill>
                          <a:schemeClr val="dk1"/>
                        </a:solidFill>
                        <a:effectLst/>
                        <a:latin typeface="+mj-lt"/>
                        <a:ea typeface="+mn-ea"/>
                        <a:cs typeface="+mn-cs"/>
                      </a:endParaRPr>
                    </a:p>
                  </a:txBody>
                  <a:tcPr marL="9525" marR="9525" marT="9525" marB="0" anchor="b"/>
                </a:tc>
                <a:tc>
                  <a:txBody>
                    <a:bodyPr/>
                    <a:lstStyle/>
                    <a:p>
                      <a:pPr algn="r" fontAlgn="b"/>
                      <a:r>
                        <a:rPr lang="en-GB" sz="1800" u="none" strike="noStrike" kern="1200" dirty="0">
                          <a:solidFill>
                            <a:schemeClr val="dk1"/>
                          </a:solidFill>
                          <a:effectLst/>
                          <a:latin typeface="+mj-lt"/>
                          <a:ea typeface="+mn-ea"/>
                          <a:cs typeface="+mn-cs"/>
                        </a:rPr>
                        <a:t>633</a:t>
                      </a:r>
                      <a:r>
                        <a:rPr lang="uk-UA" sz="1800" u="none" strike="noStrike" kern="1200" dirty="0">
                          <a:solidFill>
                            <a:schemeClr val="dk1"/>
                          </a:solidFill>
                          <a:effectLst/>
                          <a:latin typeface="+mj-lt"/>
                          <a:ea typeface="+mn-ea"/>
                          <a:cs typeface="+mn-cs"/>
                        </a:rPr>
                        <a:t>,</a:t>
                      </a:r>
                      <a:r>
                        <a:rPr lang="en-GB" sz="1800" u="none" strike="noStrike" kern="1200" dirty="0">
                          <a:solidFill>
                            <a:schemeClr val="dk1"/>
                          </a:solidFill>
                          <a:effectLst/>
                          <a:latin typeface="+mj-lt"/>
                          <a:ea typeface="+mn-ea"/>
                          <a:cs typeface="+mn-cs"/>
                        </a:rPr>
                        <a:t>60</a:t>
                      </a:r>
                      <a:r>
                        <a:rPr lang="en-GB" sz="1800" u="none" strike="noStrike" kern="1200" dirty="0">
                          <a:solidFill>
                            <a:schemeClr val="dk1"/>
                          </a:solidFill>
                          <a:effectLst/>
                          <a:latin typeface="+mn-lt"/>
                          <a:ea typeface="+mn-ea"/>
                          <a:cs typeface="+mn-cs"/>
                        </a:rPr>
                        <a:t> €</a:t>
                      </a:r>
                      <a:endParaRPr lang="en-GB" sz="1800" u="none" strike="noStrike" kern="1200" dirty="0">
                        <a:solidFill>
                          <a:schemeClr val="dk1"/>
                        </a:solidFill>
                        <a:effectLst/>
                        <a:latin typeface="+mj-lt"/>
                        <a:ea typeface="+mn-ea"/>
                        <a:cs typeface="+mn-cs"/>
                      </a:endParaRPr>
                    </a:p>
                  </a:txBody>
                  <a:tcPr marL="9525" marR="9525" marT="9525" marB="0" anchor="b"/>
                </a:tc>
                <a:extLst>
                  <a:ext uri="{0D108BD9-81ED-4DB2-BD59-A6C34878D82A}">
                    <a16:rowId xmlns:a16="http://schemas.microsoft.com/office/drawing/2014/main" xmlns="" val="10010"/>
                  </a:ext>
                </a:extLst>
              </a:tr>
            </a:tbl>
          </a:graphicData>
        </a:graphic>
      </p:graphicFrame>
      <p:sp>
        <p:nvSpPr>
          <p:cNvPr id="12" name="Pentagon 11"/>
          <p:cNvSpPr/>
          <p:nvPr/>
        </p:nvSpPr>
        <p:spPr>
          <a:xfrm>
            <a:off x="335360" y="1000108"/>
            <a:ext cx="5832648" cy="1033951"/>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uk-UA" sz="2400" b="1" dirty="0"/>
              <a:t>Швидке порівняння</a:t>
            </a:r>
            <a:endParaRPr lang="en-GB" sz="2400" b="1" dirty="0"/>
          </a:p>
        </p:txBody>
      </p:sp>
    </p:spTree>
    <p:extLst>
      <p:ext uri="{BB962C8B-B14F-4D97-AF65-F5344CB8AC3E}">
        <p14:creationId xmlns:p14="http://schemas.microsoft.com/office/powerpoint/2010/main" val="21145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0884611" y="908910"/>
            <a:ext cx="854991" cy="1419830"/>
          </a:xfrm>
          <a:prstGeom prst="rect">
            <a:avLst/>
          </a:prstGeom>
        </p:spPr>
      </p:pic>
      <p:pic>
        <p:nvPicPr>
          <p:cNvPr id="10" name="Picture 9"/>
          <p:cNvPicPr>
            <a:picLocks noChangeAspect="1"/>
          </p:cNvPicPr>
          <p:nvPr/>
        </p:nvPicPr>
        <p:blipFill>
          <a:blip r:embed="rId4"/>
          <a:stretch>
            <a:fillRect/>
          </a:stretch>
        </p:blipFill>
        <p:spPr>
          <a:xfrm>
            <a:off x="8946680" y="857232"/>
            <a:ext cx="864096" cy="1471508"/>
          </a:xfrm>
          <a:prstGeom prst="rect">
            <a:avLst/>
          </a:prstGeom>
        </p:spPr>
      </p:pic>
      <p:pic>
        <p:nvPicPr>
          <p:cNvPr id="11" name="Picture 10"/>
          <p:cNvPicPr>
            <a:picLocks noChangeAspect="1"/>
          </p:cNvPicPr>
          <p:nvPr/>
        </p:nvPicPr>
        <p:blipFill>
          <a:blip r:embed="rId5"/>
          <a:stretch>
            <a:fillRect/>
          </a:stretch>
        </p:blipFill>
        <p:spPr>
          <a:xfrm>
            <a:off x="6881818" y="937429"/>
            <a:ext cx="781988" cy="1365472"/>
          </a:xfrm>
          <a:prstGeom prst="rect">
            <a:avLst/>
          </a:prstGeom>
        </p:spPr>
      </p:pic>
      <p:sp>
        <p:nvSpPr>
          <p:cNvPr id="2" name="Title 1"/>
          <p:cNvSpPr>
            <a:spLocks noGrp="1"/>
          </p:cNvSpPr>
          <p:nvPr>
            <p:ph type="title"/>
          </p:nvPr>
        </p:nvSpPr>
        <p:spPr>
          <a:xfrm>
            <a:off x="335360" y="260648"/>
            <a:ext cx="10225136" cy="648072"/>
          </a:xfrm>
        </p:spPr>
        <p:txBody>
          <a:bodyPr/>
          <a:lstStyle/>
          <a:p>
            <a:r>
              <a:rPr lang="lv-LV" altLang="lv-LV">
                <a:solidFill>
                  <a:schemeClr val="tx1"/>
                </a:solidFill>
              </a:rPr>
              <a:t>2</a:t>
            </a:r>
            <a:r>
              <a:rPr lang="en-US" altLang="lv-LV">
                <a:solidFill>
                  <a:schemeClr val="tx1"/>
                </a:solidFill>
              </a:rPr>
              <a:t>. </a:t>
            </a:r>
            <a:r>
              <a:rPr lang="uk-UA" altLang="lv-LV" dirty="0">
                <a:solidFill>
                  <a:schemeClr val="tx1"/>
                </a:solidFill>
              </a:rPr>
              <a:t>Освітлення</a:t>
            </a:r>
            <a:endParaRPr lang="en-US" altLang="lv-LV"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0480976"/>
              </p:ext>
            </p:extLst>
          </p:nvPr>
        </p:nvGraphicFramePr>
        <p:xfrm>
          <a:off x="1" y="2285992"/>
          <a:ext cx="12191999" cy="4478655"/>
        </p:xfrm>
        <a:graphic>
          <a:graphicData uri="http://schemas.openxmlformats.org/drawingml/2006/table">
            <a:tbl>
              <a:tblPr firstRow="1" bandRow="1">
                <a:tableStyleId>{93296810-A885-4BE3-A3E7-6D5BEEA58F35}</a:tableStyleId>
              </a:tblPr>
              <a:tblGrid>
                <a:gridCol w="6023604">
                  <a:extLst>
                    <a:ext uri="{9D8B030D-6E8A-4147-A177-3AD203B41FA5}">
                      <a16:colId xmlns:a16="http://schemas.microsoft.com/office/drawing/2014/main" xmlns="" val="20000"/>
                    </a:ext>
                  </a:extLst>
                </a:gridCol>
                <a:gridCol w="2215535">
                  <a:extLst>
                    <a:ext uri="{9D8B030D-6E8A-4147-A177-3AD203B41FA5}">
                      <a16:colId xmlns:a16="http://schemas.microsoft.com/office/drawing/2014/main" xmlns="" val="20001"/>
                    </a:ext>
                  </a:extLst>
                </a:gridCol>
                <a:gridCol w="2214578">
                  <a:extLst>
                    <a:ext uri="{9D8B030D-6E8A-4147-A177-3AD203B41FA5}">
                      <a16:colId xmlns:a16="http://schemas.microsoft.com/office/drawing/2014/main" xmlns="" val="20002"/>
                    </a:ext>
                  </a:extLst>
                </a:gridCol>
                <a:gridCol w="1738282">
                  <a:extLst>
                    <a:ext uri="{9D8B030D-6E8A-4147-A177-3AD203B41FA5}">
                      <a16:colId xmlns:a16="http://schemas.microsoft.com/office/drawing/2014/main" xmlns="" val="20003"/>
                    </a:ext>
                  </a:extLst>
                </a:gridCol>
              </a:tblGrid>
              <a:tr h="370840">
                <a:tc>
                  <a:txBody>
                    <a:bodyPr/>
                    <a:lstStyle/>
                    <a:p>
                      <a:endParaRPr lang="en-GB" dirty="0"/>
                    </a:p>
                  </a:txBody>
                  <a:tcPr/>
                </a:tc>
                <a:tc>
                  <a:txBody>
                    <a:bodyPr/>
                    <a:lstStyle/>
                    <a:p>
                      <a:pPr algn="ctr"/>
                      <a:r>
                        <a:rPr lang="uk-UA" sz="2000" noProof="0" dirty="0"/>
                        <a:t>Розжарювання</a:t>
                      </a:r>
                    </a:p>
                  </a:txBody>
                  <a:tcPr anchor="ctr"/>
                </a:tc>
                <a:tc>
                  <a:txBody>
                    <a:bodyPr/>
                    <a:lstStyle/>
                    <a:p>
                      <a:pPr algn="ctr"/>
                      <a:r>
                        <a:rPr lang="uk-UA" sz="2000" noProof="0" dirty="0"/>
                        <a:t>Люмінесцентна</a:t>
                      </a:r>
                    </a:p>
                  </a:txBody>
                  <a:tcPr anchor="ctr"/>
                </a:tc>
                <a:tc>
                  <a:txBody>
                    <a:bodyPr/>
                    <a:lstStyle/>
                    <a:p>
                      <a:pPr algn="ctr"/>
                      <a:r>
                        <a:rPr lang="lv-LV" sz="2000" dirty="0"/>
                        <a:t>LED</a:t>
                      </a:r>
                      <a:endParaRPr lang="en-GB" sz="2000" dirty="0"/>
                    </a:p>
                  </a:txBody>
                  <a:tcPr anchor="ctr"/>
                </a:tc>
                <a:extLst>
                  <a:ext uri="{0D108BD9-81ED-4DB2-BD59-A6C34878D82A}">
                    <a16:rowId xmlns:a16="http://schemas.microsoft.com/office/drawing/2014/main" xmlns="" val="10000"/>
                  </a:ext>
                </a:extLst>
              </a:tr>
              <a:tr h="370840">
                <a:tc>
                  <a:txBody>
                    <a:bodyPr/>
                    <a:lstStyle/>
                    <a:p>
                      <a:pPr algn="l" fontAlgn="b"/>
                      <a:r>
                        <a:rPr lang="uk-UA" sz="2000" u="none" strike="noStrike" dirty="0">
                          <a:effectLst/>
                        </a:rPr>
                        <a:t>Орієнтовна вартість однієї лампи</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1</a:t>
                      </a:r>
                      <a:r>
                        <a:rPr lang="uk-UA" sz="2000" u="none" strike="noStrike" dirty="0">
                          <a:effectLst/>
                        </a:rPr>
                        <a:t>,</a:t>
                      </a:r>
                      <a:r>
                        <a:rPr lang="en-GB" sz="2000" u="none" strike="noStrike" dirty="0">
                          <a:effectLst/>
                        </a:rPr>
                        <a:t>00 €</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2</a:t>
                      </a:r>
                      <a:r>
                        <a:rPr lang="uk-UA" sz="2000" u="none" strike="noStrike" dirty="0">
                          <a:effectLst/>
                        </a:rPr>
                        <a:t>,</a:t>
                      </a:r>
                      <a:r>
                        <a:rPr lang="en-GB" sz="2000" u="none" strike="noStrike" dirty="0">
                          <a:effectLst/>
                        </a:rPr>
                        <a:t>20 €</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7</a:t>
                      </a:r>
                      <a:r>
                        <a:rPr lang="uk-UA" sz="2000" u="none" strike="noStrike" dirty="0">
                          <a:effectLst/>
                        </a:rPr>
                        <a:t>,</a:t>
                      </a:r>
                      <a:r>
                        <a:rPr lang="en-GB" sz="2000" u="none" strike="noStrike" dirty="0">
                          <a:effectLst/>
                        </a:rPr>
                        <a:t>00 €</a:t>
                      </a:r>
                      <a:endParaRPr lang="en-GB"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1"/>
                  </a:ext>
                </a:extLst>
              </a:tr>
              <a:tr h="370840">
                <a:tc>
                  <a:txBody>
                    <a:bodyPr/>
                    <a:lstStyle/>
                    <a:p>
                      <a:pPr algn="l" fontAlgn="b"/>
                      <a:r>
                        <a:rPr lang="uk-UA" sz="2000" u="none" strike="noStrike" dirty="0">
                          <a:effectLst/>
                        </a:rPr>
                        <a:t>Середня тривалість роботи</a:t>
                      </a:r>
                      <a:endParaRPr lang="en-GB" sz="2000" b="0" i="0" u="none" strike="noStrike" dirty="0">
                        <a:solidFill>
                          <a:srgbClr val="000000"/>
                        </a:solidFill>
                        <a:effectLst/>
                        <a:latin typeface="+mj-lt"/>
                      </a:endParaRPr>
                    </a:p>
                  </a:txBody>
                  <a:tcPr marL="9525" marR="9525" marT="9525" marB="0" anchor="b"/>
                </a:tc>
                <a:tc>
                  <a:txBody>
                    <a:bodyPr/>
                    <a:lstStyle/>
                    <a:p>
                      <a:pPr algn="r" fontAlgn="ctr"/>
                      <a:r>
                        <a:rPr lang="en-GB" sz="2000" u="none" strike="noStrike" dirty="0">
                          <a:effectLst/>
                        </a:rPr>
                        <a:t>1</a:t>
                      </a:r>
                      <a:r>
                        <a:rPr lang="uk-UA" sz="2000" u="none" strike="noStrike" dirty="0">
                          <a:effectLst/>
                        </a:rPr>
                        <a:t> </a:t>
                      </a:r>
                      <a:r>
                        <a:rPr lang="en-GB" sz="2000" u="none" strike="noStrike" dirty="0">
                          <a:effectLst/>
                        </a:rPr>
                        <a:t>200 </a:t>
                      </a:r>
                      <a:r>
                        <a:rPr lang="uk-UA" sz="2000" u="none" strike="noStrike" dirty="0" err="1">
                          <a:effectLst/>
                        </a:rPr>
                        <a:t>год</a:t>
                      </a:r>
                      <a:r>
                        <a:rPr lang="en-GB" sz="2000" u="none" strike="noStrike" dirty="0">
                          <a:effectLst/>
                        </a:rPr>
                        <a:t> </a:t>
                      </a:r>
                      <a:endParaRPr lang="en-GB" sz="2000" b="0" i="0" u="none" strike="noStrike" dirty="0">
                        <a:solidFill>
                          <a:srgbClr val="1B2D3F"/>
                        </a:solidFill>
                        <a:effectLst/>
                        <a:latin typeface="+mj-lt"/>
                      </a:endParaRPr>
                    </a:p>
                  </a:txBody>
                  <a:tcPr marL="9525" marR="9525" marT="9525" marB="0" anchor="ctr"/>
                </a:tc>
                <a:tc>
                  <a:txBody>
                    <a:bodyPr/>
                    <a:lstStyle/>
                    <a:p>
                      <a:pPr algn="r" fontAlgn="ctr"/>
                      <a:r>
                        <a:rPr lang="en-GB" sz="2000" u="none" strike="noStrike" dirty="0">
                          <a:effectLst/>
                        </a:rPr>
                        <a:t>8</a:t>
                      </a:r>
                      <a:r>
                        <a:rPr lang="uk-UA" sz="2000" u="none" strike="noStrike" dirty="0">
                          <a:effectLst/>
                        </a:rPr>
                        <a:t> </a:t>
                      </a:r>
                      <a:r>
                        <a:rPr lang="en-GB" sz="2000" u="none" strike="noStrike" dirty="0">
                          <a:effectLst/>
                        </a:rPr>
                        <a:t>000 </a:t>
                      </a:r>
                      <a:r>
                        <a:rPr lang="uk-UA" sz="2000" u="none" strike="noStrike" dirty="0" err="1">
                          <a:effectLst/>
                        </a:rPr>
                        <a:t>год</a:t>
                      </a:r>
                      <a:endParaRPr lang="en-GB" sz="2000" b="0" i="0" u="none" strike="noStrike" dirty="0">
                        <a:solidFill>
                          <a:srgbClr val="1B2D3F"/>
                        </a:solidFill>
                        <a:effectLst/>
                        <a:latin typeface="+mj-lt"/>
                      </a:endParaRPr>
                    </a:p>
                  </a:txBody>
                  <a:tcPr marL="9525" marR="9525" marT="9525" marB="0" anchor="ctr"/>
                </a:tc>
                <a:tc>
                  <a:txBody>
                    <a:bodyPr/>
                    <a:lstStyle/>
                    <a:p>
                      <a:pPr algn="r" fontAlgn="ctr"/>
                      <a:r>
                        <a:rPr lang="en-GB" sz="2000" u="none" strike="noStrike" dirty="0">
                          <a:effectLst/>
                        </a:rPr>
                        <a:t>25</a:t>
                      </a:r>
                      <a:r>
                        <a:rPr lang="uk-UA" sz="2000" u="none" strike="noStrike" dirty="0">
                          <a:effectLst/>
                        </a:rPr>
                        <a:t> </a:t>
                      </a:r>
                      <a:r>
                        <a:rPr lang="en-GB" sz="2000" u="none" strike="noStrike" dirty="0">
                          <a:effectLst/>
                        </a:rPr>
                        <a:t>000 </a:t>
                      </a:r>
                      <a:r>
                        <a:rPr lang="uk-UA" sz="2000" u="none" strike="noStrike" dirty="0" err="1">
                          <a:effectLst/>
                        </a:rPr>
                        <a:t>год</a:t>
                      </a:r>
                      <a:endParaRPr lang="en-GB" sz="2000" b="0" i="0" u="none" strike="noStrike" dirty="0">
                        <a:solidFill>
                          <a:srgbClr val="1B2D3F"/>
                        </a:solidFill>
                        <a:effectLst/>
                        <a:latin typeface="+mj-lt"/>
                      </a:endParaRPr>
                    </a:p>
                  </a:txBody>
                  <a:tcPr marL="9525" marR="9525" marT="9525" marB="0" anchor="ctr"/>
                </a:tc>
                <a:extLst>
                  <a:ext uri="{0D108BD9-81ED-4DB2-BD59-A6C34878D82A}">
                    <a16:rowId xmlns:a16="http://schemas.microsoft.com/office/drawing/2014/main" xmlns="" val="10002"/>
                  </a:ext>
                </a:extLst>
              </a:tr>
              <a:tr h="370840">
                <a:tc>
                  <a:txBody>
                    <a:bodyPr/>
                    <a:lstStyle/>
                    <a:p>
                      <a:pPr algn="l" fontAlgn="b"/>
                      <a:r>
                        <a:rPr lang="uk-UA" sz="2000" u="none" strike="noStrike" dirty="0">
                          <a:effectLst/>
                        </a:rPr>
                        <a:t>Потужність</a:t>
                      </a:r>
                      <a:endParaRPr lang="en-GB" sz="2000" b="0" i="0" u="none" strike="noStrike" dirty="0">
                        <a:solidFill>
                          <a:srgbClr val="000000"/>
                        </a:solidFill>
                        <a:effectLst/>
                        <a:latin typeface="+mj-lt"/>
                      </a:endParaRPr>
                    </a:p>
                  </a:txBody>
                  <a:tcPr marL="9525" marR="9525" marT="9525" marB="0" anchor="b"/>
                </a:tc>
                <a:tc>
                  <a:txBody>
                    <a:bodyPr/>
                    <a:lstStyle/>
                    <a:p>
                      <a:pPr algn="r" fontAlgn="ctr"/>
                      <a:r>
                        <a:rPr lang="en-GB" sz="2000" u="none" strike="noStrike" dirty="0">
                          <a:effectLst/>
                        </a:rPr>
                        <a:t>60 </a:t>
                      </a:r>
                      <a:r>
                        <a:rPr lang="uk-UA" sz="2000" u="none" strike="noStrike" dirty="0">
                          <a:effectLst/>
                        </a:rPr>
                        <a:t>Вт</a:t>
                      </a:r>
                      <a:endParaRPr lang="en-GB" sz="2000" b="0" i="0" u="none" strike="noStrike" dirty="0">
                        <a:solidFill>
                          <a:srgbClr val="1B2D3F"/>
                        </a:solidFill>
                        <a:effectLst/>
                        <a:latin typeface="+mj-lt"/>
                      </a:endParaRPr>
                    </a:p>
                  </a:txBody>
                  <a:tcPr marL="9525" marR="9525" marT="9525" marB="0" anchor="ctr"/>
                </a:tc>
                <a:tc>
                  <a:txBody>
                    <a:bodyPr/>
                    <a:lstStyle/>
                    <a:p>
                      <a:pPr algn="r" fontAlgn="ctr"/>
                      <a:r>
                        <a:rPr lang="en-GB" sz="2000" u="none" strike="noStrike" dirty="0">
                          <a:effectLst/>
                        </a:rPr>
                        <a:t>14 </a:t>
                      </a:r>
                      <a:r>
                        <a:rPr lang="uk-UA" sz="2000" u="none" strike="noStrike" dirty="0">
                          <a:effectLst/>
                        </a:rPr>
                        <a:t>Вт</a:t>
                      </a:r>
                      <a:endParaRPr lang="en-GB" sz="2000" b="0" i="0" u="none" strike="noStrike" dirty="0">
                        <a:solidFill>
                          <a:srgbClr val="1B2D3F"/>
                        </a:solidFill>
                        <a:effectLst/>
                        <a:latin typeface="+mj-lt"/>
                      </a:endParaRPr>
                    </a:p>
                  </a:txBody>
                  <a:tcPr marL="9525" marR="9525" marT="9525" marB="0" anchor="ctr"/>
                </a:tc>
                <a:tc>
                  <a:txBody>
                    <a:bodyPr/>
                    <a:lstStyle/>
                    <a:p>
                      <a:pPr algn="r" fontAlgn="ctr"/>
                      <a:r>
                        <a:rPr lang="en-GB" sz="2000" u="none" strike="noStrike" dirty="0">
                          <a:effectLst/>
                        </a:rPr>
                        <a:t>10 </a:t>
                      </a:r>
                      <a:r>
                        <a:rPr lang="uk-UA" sz="2000" u="none" strike="noStrike" dirty="0">
                          <a:effectLst/>
                        </a:rPr>
                        <a:t>Вт</a:t>
                      </a:r>
                      <a:endParaRPr lang="en-GB" sz="2000" b="0" i="0" u="none" strike="noStrike" dirty="0">
                        <a:solidFill>
                          <a:srgbClr val="1B2D3F"/>
                        </a:solidFill>
                        <a:effectLst/>
                        <a:latin typeface="+mj-lt"/>
                      </a:endParaRPr>
                    </a:p>
                  </a:txBody>
                  <a:tcPr marL="9525" marR="9525" marT="9525" marB="0" anchor="ctr"/>
                </a:tc>
                <a:extLst>
                  <a:ext uri="{0D108BD9-81ED-4DB2-BD59-A6C34878D82A}">
                    <a16:rowId xmlns:a16="http://schemas.microsoft.com/office/drawing/2014/main" xmlns="" val="10003"/>
                  </a:ext>
                </a:extLst>
              </a:tr>
              <a:tr h="370840">
                <a:tc>
                  <a:txBody>
                    <a:bodyPr/>
                    <a:lstStyle/>
                    <a:p>
                      <a:pPr algn="l" fontAlgn="b"/>
                      <a:r>
                        <a:rPr lang="uk-UA" sz="2000" u="none" strike="noStrike" dirty="0">
                          <a:effectLst/>
                        </a:rPr>
                        <a:t>Люмен</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840 </a:t>
                      </a:r>
                      <a:r>
                        <a:rPr lang="uk-UA" sz="2000" u="none" strike="noStrike" dirty="0">
                          <a:effectLst/>
                        </a:rPr>
                        <a:t>лм</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840 </a:t>
                      </a:r>
                      <a:r>
                        <a:rPr lang="uk-UA" sz="2000" u="none" strike="noStrike" dirty="0">
                          <a:effectLst/>
                        </a:rPr>
                        <a:t>лм</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840 </a:t>
                      </a:r>
                      <a:r>
                        <a:rPr lang="uk-UA" sz="2000" u="none" strike="noStrike" dirty="0">
                          <a:effectLst/>
                        </a:rPr>
                        <a:t>лм</a:t>
                      </a:r>
                      <a:endParaRPr lang="en-GB"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4"/>
                  </a:ext>
                </a:extLst>
              </a:tr>
              <a:tr h="370840">
                <a:tc>
                  <a:txBody>
                    <a:bodyPr/>
                    <a:lstStyle/>
                    <a:p>
                      <a:pPr algn="l" fontAlgn="b"/>
                      <a:r>
                        <a:rPr lang="uk-UA" sz="2000" u="none" strike="noStrike" dirty="0">
                          <a:effectLst/>
                        </a:rPr>
                        <a:t>Кількість ламп, які потрібні для забезпечення</a:t>
                      </a:r>
                      <a:r>
                        <a:rPr lang="uk-UA" sz="2000" u="none" strike="noStrike" baseline="0" dirty="0">
                          <a:effectLst/>
                        </a:rPr>
                        <a:t> </a:t>
                      </a:r>
                    </a:p>
                    <a:p>
                      <a:pPr algn="l" fontAlgn="b"/>
                      <a:r>
                        <a:rPr lang="en-GB" sz="2000" u="none" strike="noStrike" dirty="0">
                          <a:effectLst/>
                        </a:rPr>
                        <a:t>25</a:t>
                      </a:r>
                      <a:r>
                        <a:rPr lang="uk-UA" sz="2000" u="none" strike="noStrike" dirty="0">
                          <a:effectLst/>
                        </a:rPr>
                        <a:t> </a:t>
                      </a:r>
                      <a:r>
                        <a:rPr lang="uk-UA" sz="2000" u="none" strike="noStrike" baseline="0" dirty="0">
                          <a:effectLst/>
                        </a:rPr>
                        <a:t>0</a:t>
                      </a:r>
                      <a:r>
                        <a:rPr lang="en-GB" sz="2000" u="none" strike="noStrike" dirty="0">
                          <a:effectLst/>
                        </a:rPr>
                        <a:t>00 </a:t>
                      </a:r>
                      <a:r>
                        <a:rPr lang="uk-UA" sz="2000" u="none" strike="noStrike" dirty="0">
                          <a:effectLst/>
                        </a:rPr>
                        <a:t>годин роботи</a:t>
                      </a:r>
                      <a:endParaRPr lang="en-GB" sz="2000" b="0" i="0" u="none" strike="noStrike" dirty="0">
                        <a:solidFill>
                          <a:srgbClr val="000000"/>
                        </a:solidFill>
                        <a:effectLst/>
                        <a:latin typeface="+mj-lt"/>
                      </a:endParaRPr>
                    </a:p>
                  </a:txBody>
                  <a:tcPr marL="9525" marR="9525" marT="9525" marB="0" anchor="b"/>
                </a:tc>
                <a:tc>
                  <a:txBody>
                    <a:bodyPr/>
                    <a:lstStyle/>
                    <a:p>
                      <a:pPr algn="r" fontAlgn="ctr"/>
                      <a:r>
                        <a:rPr lang="en-GB" sz="2000" u="none" strike="noStrike" dirty="0">
                          <a:effectLst/>
                        </a:rPr>
                        <a:t>21</a:t>
                      </a:r>
                      <a:endParaRPr lang="en-GB" sz="2000" b="0" i="0" u="none" strike="noStrike" dirty="0">
                        <a:solidFill>
                          <a:srgbClr val="1B2D3F"/>
                        </a:solidFill>
                        <a:effectLst/>
                        <a:latin typeface="+mj-lt"/>
                      </a:endParaRPr>
                    </a:p>
                  </a:txBody>
                  <a:tcPr marL="9525" marR="9525" marT="9525" marB="0" anchor="ctr"/>
                </a:tc>
                <a:tc>
                  <a:txBody>
                    <a:bodyPr/>
                    <a:lstStyle/>
                    <a:p>
                      <a:pPr algn="r" fontAlgn="ctr"/>
                      <a:r>
                        <a:rPr lang="en-GB" sz="2000" u="none" strike="noStrike" dirty="0">
                          <a:effectLst/>
                        </a:rPr>
                        <a:t>3</a:t>
                      </a:r>
                      <a:endParaRPr lang="en-GB" sz="2000" b="0" i="0" u="none" strike="noStrike" dirty="0">
                        <a:solidFill>
                          <a:srgbClr val="1B2D3F"/>
                        </a:solidFill>
                        <a:effectLst/>
                        <a:latin typeface="+mj-lt"/>
                      </a:endParaRPr>
                    </a:p>
                  </a:txBody>
                  <a:tcPr marL="9525" marR="9525" marT="9525" marB="0" anchor="ctr"/>
                </a:tc>
                <a:tc>
                  <a:txBody>
                    <a:bodyPr/>
                    <a:lstStyle/>
                    <a:p>
                      <a:pPr algn="r" fontAlgn="ctr"/>
                      <a:r>
                        <a:rPr lang="en-GB" sz="2000" u="none" strike="noStrike" dirty="0">
                          <a:effectLst/>
                        </a:rPr>
                        <a:t>1</a:t>
                      </a:r>
                      <a:endParaRPr lang="en-GB" sz="2000" b="0" i="0" u="none" strike="noStrike" dirty="0">
                        <a:solidFill>
                          <a:srgbClr val="1B2D3F"/>
                        </a:solidFill>
                        <a:effectLst/>
                        <a:latin typeface="+mj-lt"/>
                      </a:endParaRPr>
                    </a:p>
                  </a:txBody>
                  <a:tcPr marL="9525" marR="9525" marT="9525" marB="0" anchor="ctr"/>
                </a:tc>
                <a:extLst>
                  <a:ext uri="{0D108BD9-81ED-4DB2-BD59-A6C34878D82A}">
                    <a16:rowId xmlns:a16="http://schemas.microsoft.com/office/drawing/2014/main" xmlns="" val="10005"/>
                  </a:ext>
                </a:extLst>
              </a:tr>
              <a:tr h="370840">
                <a:tc>
                  <a:txBody>
                    <a:bodyPr/>
                    <a:lstStyle/>
                    <a:p>
                      <a:pPr algn="l" fontAlgn="b"/>
                      <a:r>
                        <a:rPr lang="uk-UA" sz="2000" u="none" strike="noStrike" dirty="0">
                          <a:effectLst/>
                        </a:rPr>
                        <a:t>Загальна закупівельна вартість ламп, які потрібні для забезпечення</a:t>
                      </a:r>
                      <a:r>
                        <a:rPr lang="uk-UA" sz="2000" u="none" strike="noStrike" baseline="0" dirty="0">
                          <a:effectLst/>
                        </a:rPr>
                        <a:t> </a:t>
                      </a:r>
                      <a:r>
                        <a:rPr lang="en-GB" sz="2000" u="none" strike="noStrike" dirty="0">
                          <a:effectLst/>
                        </a:rPr>
                        <a:t>25</a:t>
                      </a:r>
                      <a:r>
                        <a:rPr lang="uk-UA" sz="2000" u="none" strike="noStrike" baseline="0" dirty="0">
                          <a:effectLst/>
                        </a:rPr>
                        <a:t> </a:t>
                      </a:r>
                      <a:r>
                        <a:rPr lang="en-GB" sz="2000" u="none" strike="noStrike" dirty="0">
                          <a:effectLst/>
                        </a:rPr>
                        <a:t>000 </a:t>
                      </a:r>
                      <a:r>
                        <a:rPr lang="uk-UA" sz="2000" u="none" strike="noStrike" dirty="0">
                          <a:effectLst/>
                        </a:rPr>
                        <a:t>годин роботи</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2</a:t>
                      </a:r>
                      <a:r>
                        <a:rPr lang="lv-LV" sz="2000" u="none" strike="noStrike" dirty="0">
                          <a:effectLst/>
                        </a:rPr>
                        <a:t>1</a:t>
                      </a:r>
                      <a:r>
                        <a:rPr lang="uk-UA" sz="2000" u="none" strike="noStrike" dirty="0">
                          <a:effectLst/>
                        </a:rPr>
                        <a:t>,</a:t>
                      </a:r>
                      <a:r>
                        <a:rPr lang="lv-LV" sz="2000" u="none" strike="noStrike" dirty="0">
                          <a:effectLst/>
                        </a:rPr>
                        <a:t>00</a:t>
                      </a:r>
                      <a:r>
                        <a:rPr lang="en-GB" sz="2000" u="none" strike="noStrike" dirty="0">
                          <a:effectLst/>
                        </a:rPr>
                        <a:t> €</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6</a:t>
                      </a:r>
                      <a:r>
                        <a:rPr lang="uk-UA" sz="2000" u="none" strike="noStrike" dirty="0">
                          <a:effectLst/>
                        </a:rPr>
                        <a:t>,</a:t>
                      </a:r>
                      <a:r>
                        <a:rPr lang="lv-LV" sz="2000" u="none" strike="noStrike" dirty="0">
                          <a:effectLst/>
                        </a:rPr>
                        <a:t>60</a:t>
                      </a:r>
                      <a:r>
                        <a:rPr lang="en-GB" sz="2000" u="none" strike="noStrike" dirty="0">
                          <a:effectLst/>
                        </a:rPr>
                        <a:t> €</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7</a:t>
                      </a:r>
                      <a:r>
                        <a:rPr lang="uk-UA" sz="2000" u="none" strike="noStrike" dirty="0">
                          <a:effectLst/>
                        </a:rPr>
                        <a:t>,</a:t>
                      </a:r>
                      <a:r>
                        <a:rPr lang="en-GB" sz="2000" u="none" strike="noStrike" dirty="0">
                          <a:effectLst/>
                        </a:rPr>
                        <a:t>00 €</a:t>
                      </a:r>
                      <a:endParaRPr lang="en-GB"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6"/>
                  </a:ext>
                </a:extLst>
              </a:tr>
              <a:tr h="370840">
                <a:tc>
                  <a:txBody>
                    <a:bodyPr/>
                    <a:lstStyle/>
                    <a:p>
                      <a:pPr algn="l" fontAlgn="b"/>
                      <a:r>
                        <a:rPr lang="uk-UA" sz="2000" u="none" strike="noStrike" dirty="0">
                          <a:effectLst/>
                        </a:rPr>
                        <a:t>Тариф на електроенергію</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0</a:t>
                      </a:r>
                      <a:r>
                        <a:rPr lang="uk-UA" sz="2000" u="none" strike="noStrike" dirty="0">
                          <a:effectLst/>
                        </a:rPr>
                        <a:t>,</a:t>
                      </a:r>
                      <a:r>
                        <a:rPr lang="en-GB" sz="2000" u="none" strike="noStrike" dirty="0">
                          <a:effectLst/>
                        </a:rPr>
                        <a:t>10 €/</a:t>
                      </a:r>
                      <a:r>
                        <a:rPr lang="uk-UA" sz="2000" u="none" strike="noStrike" dirty="0">
                          <a:effectLst/>
                        </a:rPr>
                        <a:t>кВт*</a:t>
                      </a:r>
                      <a:r>
                        <a:rPr lang="uk-UA" sz="2000" u="none" strike="noStrike" dirty="0" err="1">
                          <a:effectLst/>
                        </a:rPr>
                        <a:t>год</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0</a:t>
                      </a:r>
                      <a:r>
                        <a:rPr lang="uk-UA" sz="2000" u="none" strike="noStrike" dirty="0">
                          <a:effectLst/>
                        </a:rPr>
                        <a:t>,</a:t>
                      </a:r>
                      <a:r>
                        <a:rPr lang="en-GB" sz="2000" u="none" strike="noStrike" dirty="0">
                          <a:effectLst/>
                        </a:rPr>
                        <a:t>10 €/</a:t>
                      </a:r>
                      <a:r>
                        <a:rPr lang="uk-UA" sz="2000" u="none" strike="noStrike" dirty="0">
                          <a:effectLst/>
                        </a:rPr>
                        <a:t>кВт*</a:t>
                      </a:r>
                      <a:r>
                        <a:rPr lang="uk-UA" sz="2000" u="none" strike="noStrike" dirty="0" err="1">
                          <a:effectLst/>
                        </a:rPr>
                        <a:t>год</a:t>
                      </a:r>
                      <a:endParaRPr lang="en-GB" sz="2000" b="0" i="0" u="none" strike="noStrike" kern="1200" dirty="0">
                        <a:solidFill>
                          <a:srgbClr val="000000"/>
                        </a:solidFill>
                        <a:effectLst/>
                        <a:latin typeface="+mn-lt"/>
                        <a:ea typeface="+mn-ea"/>
                        <a:cs typeface="+mn-cs"/>
                      </a:endParaRPr>
                    </a:p>
                  </a:txBody>
                  <a:tcPr marL="9525" marR="9525" marT="9525" marB="0" anchor="b"/>
                </a:tc>
                <a:tc>
                  <a:txBody>
                    <a:bodyPr/>
                    <a:lstStyle/>
                    <a:p>
                      <a:pPr algn="r" fontAlgn="b"/>
                      <a:r>
                        <a:rPr lang="en-GB" sz="2000" u="none" strike="noStrike" dirty="0">
                          <a:effectLst/>
                        </a:rPr>
                        <a:t>0</a:t>
                      </a:r>
                      <a:r>
                        <a:rPr lang="uk-UA" sz="2000" u="none" strike="noStrike" dirty="0">
                          <a:effectLst/>
                        </a:rPr>
                        <a:t>,</a:t>
                      </a:r>
                      <a:r>
                        <a:rPr lang="en-GB" sz="2000" u="none" strike="noStrike" dirty="0">
                          <a:effectLst/>
                        </a:rPr>
                        <a:t>10 €/</a:t>
                      </a:r>
                      <a:r>
                        <a:rPr lang="uk-UA" sz="2000" u="none" strike="noStrike" dirty="0">
                          <a:effectLst/>
                        </a:rPr>
                        <a:t>кВт*</a:t>
                      </a:r>
                      <a:r>
                        <a:rPr lang="uk-UA" sz="2000" u="none" strike="noStrike" dirty="0" err="1">
                          <a:effectLst/>
                        </a:rPr>
                        <a:t>год</a:t>
                      </a:r>
                      <a:endParaRPr lang="en-GB" sz="2000" b="0"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xmlns="" val="10007"/>
                  </a:ext>
                </a:extLst>
              </a:tr>
              <a:tr h="370840">
                <a:tc>
                  <a:txBody>
                    <a:bodyPr/>
                    <a:lstStyle/>
                    <a:p>
                      <a:pPr algn="l" fontAlgn="b"/>
                      <a:r>
                        <a:rPr lang="uk-UA" sz="2000" u="none" strike="noStrike" dirty="0">
                          <a:effectLst/>
                        </a:rPr>
                        <a:t>Загальна вартість</a:t>
                      </a:r>
                      <a:r>
                        <a:rPr lang="uk-UA" sz="2000" u="none" strike="noStrike" baseline="0" dirty="0">
                          <a:effectLst/>
                        </a:rPr>
                        <a:t> електроенергії за </a:t>
                      </a:r>
                      <a:r>
                        <a:rPr lang="en-GB" sz="2000" u="none" strike="noStrike" dirty="0">
                          <a:effectLst/>
                        </a:rPr>
                        <a:t>25</a:t>
                      </a:r>
                      <a:r>
                        <a:rPr lang="uk-UA" sz="2000" u="none" strike="noStrike" dirty="0">
                          <a:effectLst/>
                        </a:rPr>
                        <a:t> </a:t>
                      </a:r>
                      <a:r>
                        <a:rPr lang="en-GB" sz="2000" u="none" strike="noStrike" dirty="0">
                          <a:effectLst/>
                        </a:rPr>
                        <a:t>000 </a:t>
                      </a:r>
                      <a:r>
                        <a:rPr lang="uk-UA" sz="2000" u="none" strike="noStrike" dirty="0">
                          <a:effectLst/>
                        </a:rPr>
                        <a:t>годин</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150</a:t>
                      </a:r>
                      <a:r>
                        <a:rPr lang="uk-UA" sz="2000" u="none" strike="noStrike" dirty="0">
                          <a:effectLst/>
                        </a:rPr>
                        <a:t>,</a:t>
                      </a:r>
                      <a:r>
                        <a:rPr lang="en-GB" sz="2000" u="none" strike="noStrike" dirty="0">
                          <a:effectLst/>
                        </a:rPr>
                        <a:t>00 € </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35</a:t>
                      </a:r>
                      <a:r>
                        <a:rPr lang="uk-UA" sz="2000" u="none" strike="noStrike" dirty="0">
                          <a:effectLst/>
                        </a:rPr>
                        <a:t>,</a:t>
                      </a:r>
                      <a:r>
                        <a:rPr lang="en-GB" sz="2000" u="none" strike="noStrike" dirty="0">
                          <a:effectLst/>
                        </a:rPr>
                        <a:t>00 €</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25</a:t>
                      </a:r>
                      <a:r>
                        <a:rPr lang="uk-UA" sz="2000" u="none" strike="noStrike" dirty="0">
                          <a:effectLst/>
                        </a:rPr>
                        <a:t>,</a:t>
                      </a:r>
                      <a:r>
                        <a:rPr lang="en-GB" sz="2000" u="none" strike="noStrike" dirty="0">
                          <a:effectLst/>
                        </a:rPr>
                        <a:t>00 €</a:t>
                      </a:r>
                      <a:endParaRPr lang="en-GB"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8"/>
                  </a:ext>
                </a:extLst>
              </a:tr>
              <a:tr h="370840">
                <a:tc>
                  <a:txBody>
                    <a:bodyPr/>
                    <a:lstStyle/>
                    <a:p>
                      <a:pPr algn="l" fontAlgn="b"/>
                      <a:r>
                        <a:rPr lang="uk-UA" sz="2000" u="none" strike="noStrike" dirty="0">
                          <a:effectLst/>
                        </a:rPr>
                        <a:t>Загальні операційні витрати </a:t>
                      </a:r>
                      <a:r>
                        <a:rPr lang="uk-UA" sz="2000" u="none" strike="noStrike" baseline="0" dirty="0">
                          <a:effectLst/>
                        </a:rPr>
                        <a:t>за </a:t>
                      </a:r>
                      <a:r>
                        <a:rPr lang="en-GB" sz="2000" u="none" strike="noStrike" dirty="0">
                          <a:effectLst/>
                        </a:rPr>
                        <a:t>25</a:t>
                      </a:r>
                      <a:r>
                        <a:rPr lang="uk-UA" sz="2000" u="none" strike="noStrike" dirty="0">
                          <a:effectLst/>
                        </a:rPr>
                        <a:t> </a:t>
                      </a:r>
                      <a:r>
                        <a:rPr lang="en-GB" sz="2000" u="none" strike="noStrike" dirty="0">
                          <a:effectLst/>
                        </a:rPr>
                        <a:t>000 </a:t>
                      </a:r>
                      <a:r>
                        <a:rPr lang="uk-UA" sz="2000" u="none" strike="noStrike" dirty="0">
                          <a:effectLst/>
                        </a:rPr>
                        <a:t>годин роботи</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17</a:t>
                      </a:r>
                      <a:r>
                        <a:rPr lang="lv-LV" sz="2000" u="none" strike="noStrike" dirty="0">
                          <a:effectLst/>
                        </a:rPr>
                        <a:t>1</a:t>
                      </a:r>
                      <a:r>
                        <a:rPr lang="uk-UA" sz="2000" u="none" strike="noStrike" dirty="0">
                          <a:effectLst/>
                        </a:rPr>
                        <a:t>,</a:t>
                      </a:r>
                      <a:r>
                        <a:rPr lang="lv-LV" sz="2000" u="none" strike="noStrike" dirty="0">
                          <a:effectLst/>
                        </a:rPr>
                        <a:t>00</a:t>
                      </a:r>
                      <a:r>
                        <a:rPr lang="en-GB" sz="2000" u="none" strike="noStrike" dirty="0">
                          <a:effectLst/>
                        </a:rPr>
                        <a:t> €</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41</a:t>
                      </a:r>
                      <a:r>
                        <a:rPr lang="uk-UA" sz="2000" u="none" strike="noStrike" dirty="0">
                          <a:effectLst/>
                        </a:rPr>
                        <a:t>,</a:t>
                      </a:r>
                      <a:r>
                        <a:rPr lang="lv-LV" sz="2000" u="none" strike="noStrike" dirty="0">
                          <a:effectLst/>
                        </a:rPr>
                        <a:t>60</a:t>
                      </a:r>
                      <a:r>
                        <a:rPr lang="en-GB" sz="2000" u="none" strike="noStrike" dirty="0">
                          <a:effectLst/>
                        </a:rPr>
                        <a:t> €</a:t>
                      </a:r>
                      <a:endParaRPr lang="en-GB" sz="2000" b="0" i="0" u="none" strike="noStrike" dirty="0">
                        <a:solidFill>
                          <a:srgbClr val="000000"/>
                        </a:solidFill>
                        <a:effectLst/>
                        <a:latin typeface="+mj-lt"/>
                      </a:endParaRPr>
                    </a:p>
                  </a:txBody>
                  <a:tcPr marL="9525" marR="9525" marT="9525" marB="0" anchor="b"/>
                </a:tc>
                <a:tc>
                  <a:txBody>
                    <a:bodyPr/>
                    <a:lstStyle/>
                    <a:p>
                      <a:pPr algn="r" fontAlgn="b"/>
                      <a:r>
                        <a:rPr lang="en-GB" sz="2000" u="none" strike="noStrike" dirty="0">
                          <a:effectLst/>
                        </a:rPr>
                        <a:t>32</a:t>
                      </a:r>
                      <a:r>
                        <a:rPr lang="uk-UA" sz="2000" u="none" strike="noStrike" dirty="0">
                          <a:effectLst/>
                        </a:rPr>
                        <a:t>,</a:t>
                      </a:r>
                      <a:r>
                        <a:rPr lang="en-GB" sz="2000" u="none" strike="noStrike" dirty="0">
                          <a:effectLst/>
                        </a:rPr>
                        <a:t>00 €</a:t>
                      </a:r>
                      <a:endParaRPr lang="en-GB"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9"/>
                  </a:ext>
                </a:extLst>
              </a:tr>
            </a:tbl>
          </a:graphicData>
        </a:graphic>
      </p:graphicFrame>
      <p:sp>
        <p:nvSpPr>
          <p:cNvPr id="12" name="Pentagon 11"/>
          <p:cNvSpPr/>
          <p:nvPr/>
        </p:nvSpPr>
        <p:spPr>
          <a:xfrm>
            <a:off x="335360" y="1071546"/>
            <a:ext cx="5832648" cy="1033951"/>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uk-UA" sz="2400" b="1" dirty="0"/>
              <a:t>Швидке порівняння</a:t>
            </a:r>
            <a:endParaRPr lang="en-GB" sz="2400" b="1" dirty="0"/>
          </a:p>
        </p:txBody>
      </p:sp>
    </p:spTree>
    <p:extLst>
      <p:ext uri="{BB962C8B-B14F-4D97-AF65-F5344CB8AC3E}">
        <p14:creationId xmlns:p14="http://schemas.microsoft.com/office/powerpoint/2010/main" val="371094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2972138" y="1481829"/>
            <a:ext cx="1804798" cy="3962371"/>
          </a:xfrm>
          <a:prstGeom prst="rightArrow">
            <a:avLst>
              <a:gd name="adj1" fmla="val 72698"/>
              <a:gd name="adj2" fmla="val 403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p>
        </p:txBody>
      </p:sp>
      <p:sp>
        <p:nvSpPr>
          <p:cNvPr id="2" name="Title 1"/>
          <p:cNvSpPr>
            <a:spLocks noGrp="1"/>
          </p:cNvSpPr>
          <p:nvPr>
            <p:ph type="title"/>
          </p:nvPr>
        </p:nvSpPr>
        <p:spPr/>
        <p:txBody>
          <a:bodyPr/>
          <a:lstStyle/>
          <a:p>
            <a:r>
              <a:rPr lang="lv-LV" altLang="lv-LV" dirty="0">
                <a:solidFill>
                  <a:schemeClr val="tx1"/>
                </a:solidFill>
              </a:rPr>
              <a:t>3. </a:t>
            </a:r>
            <a:r>
              <a:rPr lang="uk-UA" dirty="0">
                <a:solidFill>
                  <a:schemeClr val="tx1"/>
                </a:solidFill>
              </a:rPr>
              <a:t>Холодильні та морозильні камери</a:t>
            </a:r>
            <a:endParaRPr lang="en-GB" altLang="lv-LV" dirty="0">
              <a:solidFill>
                <a:schemeClr val="tx1"/>
              </a:solidFill>
            </a:endParaRPr>
          </a:p>
        </p:txBody>
      </p:sp>
      <p:pic>
        <p:nvPicPr>
          <p:cNvPr id="5" name="Picture 4" descr="http://www.tehnoveikals.bit2u.biz/cache/product_images/big/20100726/ELEKTROLUX_ERB29233W_Baltic_sea_jpg_1.jpg"/>
          <p:cNvPicPr>
            <a:picLocks noChangeAspect="1" noChangeArrowheads="1"/>
          </p:cNvPicPr>
          <p:nvPr/>
        </p:nvPicPr>
        <p:blipFill rotWithShape="1">
          <a:blip r:embed="rId3">
            <a:extLst>
              <a:ext uri="{28A0092B-C50C-407E-A947-70E740481C1C}">
                <a14:useLocalDpi xmlns:a14="http://schemas.microsoft.com/office/drawing/2010/main" val="0"/>
              </a:ext>
            </a:extLst>
          </a:blip>
          <a:srcRect l="28270" r="22743"/>
          <a:stretch/>
        </p:blipFill>
        <p:spPr bwMode="auto">
          <a:xfrm>
            <a:off x="4811638" y="999773"/>
            <a:ext cx="2564770" cy="520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gogreenhudson.ca/image/content/dreamstime_36312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81" y="1261329"/>
            <a:ext cx="2220515"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a:off x="7376086" y="1412776"/>
            <a:ext cx="1804798" cy="3962371"/>
          </a:xfrm>
          <a:prstGeom prst="rightArrow">
            <a:avLst>
              <a:gd name="adj1" fmla="val 72698"/>
              <a:gd name="adj2" fmla="val 403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p>
        </p:txBody>
      </p:sp>
      <p:sp>
        <p:nvSpPr>
          <p:cNvPr id="3" name="TextBox 2"/>
          <p:cNvSpPr txBox="1"/>
          <p:nvPr/>
        </p:nvSpPr>
        <p:spPr>
          <a:xfrm>
            <a:off x="767408" y="6031935"/>
            <a:ext cx="1758623" cy="369332"/>
          </a:xfrm>
          <a:prstGeom prst="rect">
            <a:avLst/>
          </a:prstGeom>
          <a:noFill/>
        </p:spPr>
        <p:txBody>
          <a:bodyPr wrap="none" rtlCol="0">
            <a:spAutoFit/>
          </a:bodyPr>
          <a:lstStyle/>
          <a:p>
            <a:r>
              <a:rPr lang="lv-LV" dirty="0"/>
              <a:t>925</a:t>
            </a:r>
            <a:r>
              <a:rPr lang="uk-UA" dirty="0"/>
              <a:t> кВт*</a:t>
            </a:r>
            <a:r>
              <a:rPr lang="uk-UA" dirty="0" err="1"/>
              <a:t>год</a:t>
            </a:r>
            <a:r>
              <a:rPr lang="uk-UA" dirty="0"/>
              <a:t>/рік</a:t>
            </a:r>
            <a:endParaRPr lang="en-GB" dirty="0"/>
          </a:p>
        </p:txBody>
      </p:sp>
      <p:sp>
        <p:nvSpPr>
          <p:cNvPr id="10" name="TextBox 9"/>
          <p:cNvSpPr txBox="1"/>
          <p:nvPr/>
        </p:nvSpPr>
        <p:spPr>
          <a:xfrm>
            <a:off x="5322017" y="6065769"/>
            <a:ext cx="1758623" cy="369332"/>
          </a:xfrm>
          <a:prstGeom prst="rect">
            <a:avLst/>
          </a:prstGeom>
          <a:noFill/>
        </p:spPr>
        <p:txBody>
          <a:bodyPr wrap="none" rtlCol="0">
            <a:spAutoFit/>
          </a:bodyPr>
          <a:lstStyle/>
          <a:p>
            <a:r>
              <a:rPr lang="lv-LV" dirty="0"/>
              <a:t>200</a:t>
            </a:r>
            <a:r>
              <a:rPr lang="uk-UA" dirty="0"/>
              <a:t> кВт*</a:t>
            </a:r>
            <a:r>
              <a:rPr lang="uk-UA" dirty="0" err="1"/>
              <a:t>год</a:t>
            </a:r>
            <a:r>
              <a:rPr lang="uk-UA" dirty="0"/>
              <a:t>/рік</a:t>
            </a:r>
            <a:endParaRPr lang="en-GB" dirty="0"/>
          </a:p>
        </p:txBody>
      </p:sp>
      <p:pic>
        <p:nvPicPr>
          <p:cNvPr id="1026" name="Picture 2" descr="Image result for refrigerator energy efficiency labe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3698" y="1158578"/>
            <a:ext cx="2453596" cy="490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11245"/>
      </p:ext>
    </p:extLst>
  </p:cSld>
  <p:clrMapOvr>
    <a:masterClrMapping/>
  </p:clrMapOvr>
</p:sld>
</file>

<file path=ppt/theme/theme1.xml><?xml version="1.0" encoding="utf-8"?>
<a:theme xmlns:a="http://schemas.openxmlformats.org/drawingml/2006/main" name="VASSI_zals">
  <a:themeElements>
    <a:clrScheme name="Custom 4">
      <a:dk1>
        <a:srgbClr val="000000"/>
      </a:dk1>
      <a:lt1>
        <a:srgbClr val="FFFFFF"/>
      </a:lt1>
      <a:dk2>
        <a:srgbClr val="DDE9EC"/>
      </a:dk2>
      <a:lt2>
        <a:srgbClr val="464653"/>
      </a:lt2>
      <a:accent1>
        <a:srgbClr val="727CA3"/>
      </a:accent1>
      <a:accent2>
        <a:srgbClr val="9FB8CD"/>
      </a:accent2>
      <a:accent3>
        <a:srgbClr val="D2DA7A"/>
      </a:accent3>
      <a:accent4>
        <a:srgbClr val="FADA7A"/>
      </a:accent4>
      <a:accent5>
        <a:srgbClr val="B88472"/>
      </a:accent5>
      <a:accent6>
        <a:srgbClr val="775F55"/>
      </a:accent6>
      <a:hlink>
        <a:srgbClr val="0084B4"/>
      </a:hlink>
      <a:folHlink>
        <a:srgbClr val="00B0F0"/>
      </a:folHlink>
    </a:clrScheme>
    <a:fontScheme name="VASSI_zal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SI_zals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SI_zals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SI_zals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SI_zals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SI_zals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SI_zals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SI_zals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SI_zals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SI_zals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SI_zals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SI_zals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SI_zal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VASSI_zals</Template>
  <TotalTime>10166</TotalTime>
  <Words>4968</Words>
  <Application>Microsoft Office PowerPoint</Application>
  <PresentationFormat>Произвольный</PresentationFormat>
  <Paragraphs>551</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VASSI_zals</vt:lpstr>
      <vt:lpstr>Презентация PowerPoint</vt:lpstr>
      <vt:lpstr>Зміст</vt:lpstr>
      <vt:lpstr>1. Вступ</vt:lpstr>
      <vt:lpstr>Стратегії вимірювання</vt:lpstr>
      <vt:lpstr>Приклад: періодичне навантаження – короткотермінове</vt:lpstr>
      <vt:lpstr>Приклад: динамічне навантаження –  довготермінове</vt:lpstr>
      <vt:lpstr>2. Освітлення – сходові клітки та місця загального користування</vt:lpstr>
      <vt:lpstr>2. Освітлення</vt:lpstr>
      <vt:lpstr>3. Холодильні та морозильні камери</vt:lpstr>
      <vt:lpstr>4. Пральні машини, сушарки й посудомийні машини</vt:lpstr>
      <vt:lpstr>5. Обладнання для розваг та оргтехніка</vt:lpstr>
      <vt:lpstr>8. Гаряча вода</vt:lpstr>
      <vt:lpstr>Розрахунок втрат тепла бака</vt:lpstr>
      <vt:lpstr>10. Насоси</vt:lpstr>
      <vt:lpstr>Робочі точки</vt:lpstr>
      <vt:lpstr>Показники циркуляційного насоса</vt:lpstr>
      <vt:lpstr>Часткові навантаження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Dace Eihvalde</dc:creator>
  <cp:lastModifiedBy>Користувач Windows</cp:lastModifiedBy>
  <cp:revision>1500</cp:revision>
  <cp:lastPrinted>2019-06-07T09:34:39Z</cp:lastPrinted>
  <dcterms:created xsi:type="dcterms:W3CDTF">2015-02-12T10:49:47Z</dcterms:created>
  <dcterms:modified xsi:type="dcterms:W3CDTF">2020-10-13T17:39:15Z</dcterms:modified>
</cp:coreProperties>
</file>