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021" y="404664"/>
            <a:ext cx="762183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Практичне заняття </a:t>
            </a:r>
            <a:endParaRPr lang="uk-UA" sz="60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</a:t>
            </a: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6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6000" b="1" i="1" dirty="0" smtClean="0">
              <a:solidFill>
                <a:srgbClr val="FF99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2564904"/>
            <a:ext cx="56832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Сексуальні</a:t>
            </a:r>
            <a:r>
              <a:rPr lang="ru-RU" sz="4800" b="1" i="1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мотиви</a:t>
            </a:r>
            <a:r>
              <a:rPr lang="ru-RU" sz="4800" b="1" i="1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FF99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i="1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b="1" i="1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рекламі</a:t>
            </a:r>
            <a:r>
              <a:rPr lang="ru-RU" sz="4800" b="1" i="1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>
              <a:solidFill>
                <a:srgbClr val="FF99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Мачизм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прояв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сексизму в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повсякденній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наголошенні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чоловічого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домінування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жінками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зверхньо-зневажливому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ставленні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до них.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виявляє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себе в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хизуванні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традиційними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маскулінності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фізичною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силою, демонстративною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брутальністю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агресивністю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та сексуальною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гіперактивністю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ександр\Desktop\учебный хлам\4 курс\Иванец\Karpatck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3960440" cy="55181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15816" y="188640"/>
            <a:ext cx="29124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u="sng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Приклади</a:t>
            </a:r>
            <a:endParaRPr lang="ru-RU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лександр\Desktop\учебный хлам\4 курс\Иванец\93280_pic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514304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казати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Україну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рекламістів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тіло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грайливі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натяки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на секс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єдиними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способами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привернути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до товару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284984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частий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рекламний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трюк -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сексуальних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як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пастки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для ока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споживача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Але за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пасткою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геть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стирається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рекламується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3200" b="1" i="1" u="sng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3200" b="1" i="1" u="sng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3200" b="1" i="1" u="sng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3200" b="1" i="1" u="sng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3200" b="1" i="1" u="sng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3200" b="1" i="1" u="sng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3200" b="1" i="1" u="sng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розпізнати</a:t>
            </a:r>
            <a:r>
              <a:rPr lang="ru-RU" sz="3200" b="1" i="1" u="sng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сексизм</a:t>
            </a:r>
            <a:r>
              <a:rPr lang="ru-RU" sz="3200" b="1" i="1" u="sng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i="1" u="sng" dirty="0">
              <a:solidFill>
                <a:srgbClr val="FF99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оголеного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ніякого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рекламованого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товару;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780928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трактування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розпоряджатися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933056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підкреслення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домінування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чоловіків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жінками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та/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6053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u="sng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sz="4800" b="1" i="1" u="sng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u="sng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візуального</a:t>
            </a:r>
            <a:r>
              <a:rPr lang="ru-RU" sz="4800" b="1" i="1" u="sng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сексизму</a:t>
            </a:r>
            <a:endParaRPr lang="ru-RU" sz="4800" b="1" i="1" u="sng" dirty="0">
              <a:solidFill>
                <a:srgbClr val="FF99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132856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Еротизація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один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проявів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сексизму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масовій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оголення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інтимних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сідниць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стегон, грудей, животу),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поз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лежачи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напівлежачи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контексту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чоловічих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атрибутів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машини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188640"/>
            <a:ext cx="29124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u="sng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Приклади</a:t>
            </a:r>
            <a:endParaRPr lang="ru-RU" sz="4800" dirty="0"/>
          </a:p>
        </p:txBody>
      </p:sp>
      <p:pic>
        <p:nvPicPr>
          <p:cNvPr id="1026" name="Picture 2" descr="C:\Users\Александр\Desktop\учебный хлам\4 курс\Иванец\13682512_1759934120945704_1610853838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4680520" cy="3252747"/>
          </a:xfrm>
          <a:prstGeom prst="rect">
            <a:avLst/>
          </a:prstGeom>
          <a:noFill/>
        </p:spPr>
      </p:pic>
      <p:pic>
        <p:nvPicPr>
          <p:cNvPr id="1028" name="Picture 4" descr="C:\Users\Александр\Desktop\учебный хлам\4 курс\Иванец\maxresdefault.jpg"/>
          <p:cNvPicPr>
            <a:picLocks noChangeAspect="1" noChangeArrowheads="1"/>
          </p:cNvPicPr>
          <p:nvPr/>
        </p:nvPicPr>
        <p:blipFill>
          <a:blip r:embed="rId3" cstate="print"/>
          <a:srcRect r="1521" b="29590"/>
          <a:stretch>
            <a:fillRect/>
          </a:stretch>
        </p:blipFill>
        <p:spPr bwMode="auto">
          <a:xfrm>
            <a:off x="2051720" y="3861048"/>
            <a:ext cx="662473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лександр\Desktop\учебный хлам\4 курс\Иванец\foto_1_3_body_48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3528392" cy="6294554"/>
          </a:xfrm>
          <a:prstGeom prst="rect">
            <a:avLst/>
          </a:prstGeom>
          <a:noFill/>
        </p:spPr>
      </p:pic>
      <p:pic>
        <p:nvPicPr>
          <p:cNvPr id="2053" name="Picture 5" descr="C:\Users\Александр\Desktop\учебный хлам\4 курс\Иванец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700808"/>
            <a:ext cx="4474696" cy="3004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Оречевлення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— один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проявів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сексизму в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масового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репрезентації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жінки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жіночого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рекламованого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товару,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розрахованого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споживача-чоловіка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лександр\Desktop\учебный хлам\4 курс\Иванец\Сексизм_Фото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24944"/>
            <a:ext cx="4752528" cy="36139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87824" y="1772816"/>
            <a:ext cx="25694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u="sng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Приклад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Фейсизм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вияв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сексизму в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масовій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суттєво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відмінних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способах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чоловіків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 у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акцент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робиться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голові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обличчі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у другому — на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частинах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Чоловіків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зображують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експертів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красунь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прикрас,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підкреслюється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краса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188640"/>
            <a:ext cx="29124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u="sng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Приклади</a:t>
            </a:r>
            <a:endParaRPr lang="ru-RU" sz="4800" dirty="0"/>
          </a:p>
        </p:txBody>
      </p:sp>
      <p:pic>
        <p:nvPicPr>
          <p:cNvPr id="4098" name="Picture 2" descr="C:\Users\Александр\Desktop\учебный хлам\4 курс\Иванец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5472608" cy="2537300"/>
          </a:xfrm>
          <a:prstGeom prst="rect">
            <a:avLst/>
          </a:prstGeom>
          <a:noFill/>
        </p:spPr>
      </p:pic>
      <p:pic>
        <p:nvPicPr>
          <p:cNvPr id="4099" name="Picture 3" descr="C:\Users\Александр\Desktop\учебный хлам\4 курс\Иванец\plit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636908"/>
            <a:ext cx="3878932" cy="3018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300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 Жихарев</dc:creator>
  <cp:lastModifiedBy>Александр</cp:lastModifiedBy>
  <cp:revision>5</cp:revision>
  <dcterms:created xsi:type="dcterms:W3CDTF">2019-04-10T19:59:06Z</dcterms:created>
  <dcterms:modified xsi:type="dcterms:W3CDTF">2019-04-10T20:41:06Z</dcterms:modified>
</cp:coreProperties>
</file>