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66" r:id="rId3"/>
    <p:sldId id="267" r:id="rId4"/>
    <p:sldId id="256" r:id="rId5"/>
    <p:sldId id="268" r:id="rId6"/>
    <p:sldId id="276" r:id="rId7"/>
    <p:sldId id="280" r:id="rId8"/>
    <p:sldId id="277" r:id="rId9"/>
    <p:sldId id="281" r:id="rId10"/>
    <p:sldId id="279" r:id="rId11"/>
    <p:sldId id="278" r:id="rId12"/>
    <p:sldId id="28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4E1A2C-238B-4AE8-9729-F93EB652971B}" type="datetimeFigureOut">
              <a:rPr lang="ru-RU" smtClean="0"/>
              <a:pPr/>
              <a:t>16.11.2025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B72CB8-B998-46C0-A003-AB1125D5845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EA8B-B15B-4C9A-B23F-E3C14799D86D}" type="datetimeFigureOut">
              <a:rPr lang="ru-RU" smtClean="0"/>
              <a:pPr/>
              <a:t>16.11.2025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5A49AC1-3678-41BA-B45F-35BCD1B68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EA8B-B15B-4C9A-B23F-E3C14799D86D}" type="datetimeFigureOut">
              <a:rPr lang="ru-RU" smtClean="0"/>
              <a:pPr/>
              <a:t>16.11.2025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9AC1-3678-41BA-B45F-35BCD1B68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EA8B-B15B-4C9A-B23F-E3C14799D86D}" type="datetimeFigureOut">
              <a:rPr lang="ru-RU" smtClean="0"/>
              <a:pPr/>
              <a:t>16.11.2025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9AC1-3678-41BA-B45F-35BCD1B68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EA8B-B15B-4C9A-B23F-E3C14799D86D}" type="datetimeFigureOut">
              <a:rPr lang="ru-RU" smtClean="0"/>
              <a:pPr/>
              <a:t>16.11.2025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5A49AC1-3678-41BA-B45F-35BCD1B68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EA8B-B15B-4C9A-B23F-E3C14799D86D}" type="datetimeFigureOut">
              <a:rPr lang="ru-RU" smtClean="0"/>
              <a:pPr/>
              <a:t>16.11.2025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9AC1-3678-41BA-B45F-35BCD1B684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EA8B-B15B-4C9A-B23F-E3C14799D86D}" type="datetimeFigureOut">
              <a:rPr lang="ru-RU" smtClean="0"/>
              <a:pPr/>
              <a:t>16.11.2025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9AC1-3678-41BA-B45F-35BCD1B68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EA8B-B15B-4C9A-B23F-E3C14799D86D}" type="datetimeFigureOut">
              <a:rPr lang="ru-RU" smtClean="0"/>
              <a:pPr/>
              <a:t>16.11.2025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5A49AC1-3678-41BA-B45F-35BCD1B684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EA8B-B15B-4C9A-B23F-E3C14799D86D}" type="datetimeFigureOut">
              <a:rPr lang="ru-RU" smtClean="0"/>
              <a:pPr/>
              <a:t>16.11.2025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9AC1-3678-41BA-B45F-35BCD1B68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EA8B-B15B-4C9A-B23F-E3C14799D86D}" type="datetimeFigureOut">
              <a:rPr lang="ru-RU" smtClean="0"/>
              <a:pPr/>
              <a:t>16.11.2025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9AC1-3678-41BA-B45F-35BCD1B68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EA8B-B15B-4C9A-B23F-E3C14799D86D}" type="datetimeFigureOut">
              <a:rPr lang="ru-RU" smtClean="0"/>
              <a:pPr/>
              <a:t>16.11.2025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9AC1-3678-41BA-B45F-35BCD1B68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EA8B-B15B-4C9A-B23F-E3C14799D86D}" type="datetimeFigureOut">
              <a:rPr lang="ru-RU" smtClean="0"/>
              <a:pPr/>
              <a:t>16.11.2025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9AC1-3678-41BA-B45F-35BCD1B684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393EA8B-B15B-4C9A-B23F-E3C14799D86D}" type="datetimeFigureOut">
              <a:rPr lang="ru-RU" smtClean="0"/>
              <a:pPr/>
              <a:t>16.11.2025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5A49AC1-3678-41BA-B45F-35BCD1B684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1357298"/>
            <a:ext cx="8021641" cy="3367103"/>
          </a:xfrm>
        </p:spPr>
        <p:txBody>
          <a:bodyPr/>
          <a:lstStyle/>
          <a:p>
            <a:r>
              <a:rPr lang="uk-UA" altLang="ru-RU" dirty="0" smtClean="0"/>
              <a:t>АМЕРИКАНСЬКА </a:t>
            </a:r>
            <a:r>
              <a:rPr lang="uk-UA" altLang="ru-RU" dirty="0"/>
              <a:t>література </a:t>
            </a:r>
            <a:r>
              <a:rPr lang="uk-UA" altLang="ru-RU" dirty="0" smtClean="0"/>
              <a:t/>
            </a:r>
            <a:br>
              <a:rPr lang="uk-UA" altLang="ru-RU" dirty="0" smtClean="0"/>
            </a:br>
            <a:r>
              <a:rPr lang="ru-RU" altLang="ru-RU" dirty="0" smtClean="0"/>
              <a:t>ДОБИ РОМАНТИЗМУ</a:t>
            </a:r>
            <a:endParaRPr lang="ru-RU" alt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4929222" cy="785818"/>
          </a:xfrm>
        </p:spPr>
        <p:txBody>
          <a:bodyPr>
            <a:normAutofit fontScale="90000"/>
          </a:bodyPr>
          <a:lstStyle/>
          <a:p>
            <a:pPr algn="r"/>
            <a:r>
              <a:rPr lang="ru-RU" sz="3100" dirty="0" err="1" smtClean="0"/>
              <a:t>Генрі</a:t>
            </a:r>
            <a:r>
              <a:rPr lang="ru-RU" sz="3100" dirty="0" smtClean="0"/>
              <a:t> </a:t>
            </a:r>
            <a:r>
              <a:rPr lang="ru-RU" sz="3100" dirty="0" err="1" smtClean="0"/>
              <a:t>ВоРдсВорт</a:t>
            </a:r>
            <a:r>
              <a:rPr lang="ru-RU" sz="3100" dirty="0" smtClean="0"/>
              <a:t> Лонгфелло </a:t>
            </a:r>
            <a:br>
              <a:rPr lang="ru-RU" sz="3100" dirty="0" smtClean="0"/>
            </a:br>
            <a:r>
              <a:rPr lang="ru-RU" sz="3100" dirty="0" smtClean="0"/>
              <a:t>(1807-1882)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357422" y="1500174"/>
            <a:ext cx="3000396" cy="4572032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sz="4900" dirty="0" err="1" smtClean="0"/>
              <a:t>Романтичний</a:t>
            </a:r>
            <a:r>
              <a:rPr lang="ru-RU" sz="4900" dirty="0" smtClean="0"/>
              <a:t> характер </a:t>
            </a:r>
            <a:r>
              <a:rPr lang="ru-RU" sz="4900" dirty="0" err="1" smtClean="0"/>
              <a:t>світовідчуття</a:t>
            </a:r>
            <a:r>
              <a:rPr lang="ru-RU" sz="4900" dirty="0" smtClean="0"/>
              <a:t> Лонгфелло </a:t>
            </a:r>
            <a:r>
              <a:rPr lang="ru-RU" sz="4900" dirty="0" err="1" smtClean="0"/>
              <a:t>проявляється</a:t>
            </a:r>
            <a:r>
              <a:rPr lang="ru-RU" sz="4900" dirty="0" smtClean="0"/>
              <a:t> в </a:t>
            </a:r>
            <a:r>
              <a:rPr lang="ru-RU" sz="4900" dirty="0" err="1" smtClean="0"/>
              <a:t>його</a:t>
            </a:r>
            <a:r>
              <a:rPr lang="ru-RU" sz="4900" dirty="0" smtClean="0"/>
              <a:t> </a:t>
            </a:r>
            <a:r>
              <a:rPr lang="ru-RU" sz="4900" dirty="0" err="1" smtClean="0"/>
              <a:t>зверненні</a:t>
            </a:r>
            <a:r>
              <a:rPr lang="ru-RU" sz="4900" dirty="0" smtClean="0"/>
              <a:t> до </a:t>
            </a:r>
            <a:r>
              <a:rPr lang="ru-RU" sz="4900" b="1" dirty="0" err="1" smtClean="0"/>
              <a:t>історичного</a:t>
            </a:r>
            <a:r>
              <a:rPr lang="ru-RU" sz="4900" b="1" dirty="0" smtClean="0"/>
              <a:t> </a:t>
            </a:r>
            <a:r>
              <a:rPr lang="ru-RU" sz="4900" b="1" dirty="0" err="1" smtClean="0"/>
              <a:t>минулого</a:t>
            </a:r>
            <a:r>
              <a:rPr lang="ru-RU" sz="4900" dirty="0" smtClean="0"/>
              <a:t>: </a:t>
            </a:r>
          </a:p>
          <a:p>
            <a:pPr>
              <a:buNone/>
            </a:pPr>
            <a:r>
              <a:rPr lang="ru-RU" sz="4900" dirty="0" err="1" smtClean="0"/>
              <a:t>барвистим</a:t>
            </a:r>
            <a:r>
              <a:rPr lang="ru-RU" sz="4900" dirty="0" smtClean="0"/>
              <a:t> картинам </a:t>
            </a:r>
            <a:r>
              <a:rPr lang="ru-RU" sz="4900" dirty="0" err="1" smtClean="0"/>
              <a:t>європейського</a:t>
            </a:r>
            <a:r>
              <a:rPr lang="ru-RU" sz="4900" dirty="0" smtClean="0"/>
              <a:t> </a:t>
            </a:r>
            <a:r>
              <a:rPr lang="ru-RU" sz="4900" dirty="0" err="1" smtClean="0"/>
              <a:t>середньовіччя</a:t>
            </a:r>
            <a:r>
              <a:rPr lang="ru-RU" sz="4900" dirty="0" smtClean="0"/>
              <a:t> ( «Вежа у Брюгге», «</a:t>
            </a:r>
            <a:r>
              <a:rPr lang="ru-RU" sz="4900" dirty="0" err="1" smtClean="0"/>
              <a:t>Норманський</a:t>
            </a:r>
            <a:r>
              <a:rPr lang="ru-RU" sz="4900" dirty="0" smtClean="0"/>
              <a:t> барон» та </a:t>
            </a:r>
            <a:r>
              <a:rPr lang="ru-RU" sz="4900" dirty="0" err="1" smtClean="0"/>
              <a:t>ін</a:t>
            </a:r>
            <a:r>
              <a:rPr lang="ru-RU" sz="4900" dirty="0" smtClean="0"/>
              <a:t>.),</a:t>
            </a:r>
          </a:p>
          <a:p>
            <a:pPr>
              <a:buNone/>
            </a:pPr>
            <a:r>
              <a:rPr lang="ru-RU" sz="4900" dirty="0" smtClean="0"/>
              <a:t> </a:t>
            </a:r>
            <a:r>
              <a:rPr lang="ru-RU" sz="4900" dirty="0" err="1" smtClean="0"/>
              <a:t>героїчним</a:t>
            </a:r>
            <a:r>
              <a:rPr lang="ru-RU" sz="4900" dirty="0" smtClean="0"/>
              <a:t> </a:t>
            </a:r>
            <a:r>
              <a:rPr lang="ru-RU" sz="4900" dirty="0" err="1" smtClean="0"/>
              <a:t>подіям</a:t>
            </a:r>
            <a:r>
              <a:rPr lang="ru-RU" sz="4900" dirty="0" smtClean="0"/>
              <a:t> </a:t>
            </a:r>
            <a:r>
              <a:rPr lang="ru-RU" sz="4900" dirty="0" err="1" smtClean="0"/>
              <a:t>Війни</a:t>
            </a:r>
            <a:r>
              <a:rPr lang="ru-RU" sz="4900" dirty="0" smtClean="0"/>
              <a:t> за </a:t>
            </a:r>
            <a:r>
              <a:rPr lang="ru-RU" sz="4900" dirty="0" err="1" smtClean="0"/>
              <a:t>незалежність</a:t>
            </a:r>
            <a:r>
              <a:rPr lang="ru-RU" sz="4900" dirty="0" smtClean="0"/>
              <a:t> ( «Скачка Поля </a:t>
            </a:r>
            <a:r>
              <a:rPr lang="ru-RU" sz="4900" dirty="0" err="1" smtClean="0"/>
              <a:t>Ревір</a:t>
            </a:r>
            <a:r>
              <a:rPr lang="ru-RU" sz="4900" dirty="0" smtClean="0"/>
              <a:t>» </a:t>
            </a:r>
            <a:r>
              <a:rPr lang="ru-RU" sz="4900" dirty="0" err="1" smtClean="0"/>
              <a:t>тощо</a:t>
            </a:r>
            <a:r>
              <a:rPr lang="ru-RU" sz="4900" dirty="0" smtClean="0"/>
              <a:t>)</a:t>
            </a:r>
          </a:p>
          <a:p>
            <a:r>
              <a:rPr lang="ru-RU" sz="4900" dirty="0" smtClean="0"/>
              <a:t> </a:t>
            </a:r>
            <a:r>
              <a:rPr lang="ru-RU" sz="4900" dirty="0" err="1" smtClean="0"/>
              <a:t>життя</a:t>
            </a:r>
            <a:r>
              <a:rPr lang="ru-RU" sz="4900" dirty="0" smtClean="0"/>
              <a:t> </a:t>
            </a:r>
            <a:r>
              <a:rPr lang="ru-RU" sz="4900" dirty="0" err="1" smtClean="0"/>
              <a:t>північноамериканських</a:t>
            </a:r>
            <a:r>
              <a:rPr lang="ru-RU" sz="4900" dirty="0" smtClean="0"/>
              <a:t>  </a:t>
            </a:r>
            <a:r>
              <a:rPr lang="ru-RU" sz="4900" dirty="0" err="1" smtClean="0"/>
              <a:t>індіанців</a:t>
            </a:r>
            <a:r>
              <a:rPr lang="ru-RU" sz="4900" dirty="0" smtClean="0"/>
              <a:t> ( «Похорон </a:t>
            </a:r>
            <a:r>
              <a:rPr lang="ru-RU" sz="4900" dirty="0" err="1" smtClean="0"/>
              <a:t>Міннісінка</a:t>
            </a:r>
            <a:r>
              <a:rPr lang="ru-RU" sz="4900" dirty="0" smtClean="0"/>
              <a:t>» </a:t>
            </a:r>
            <a:r>
              <a:rPr lang="ru-RU" sz="4900" dirty="0" err="1" smtClean="0"/>
              <a:t>і</a:t>
            </a:r>
            <a:r>
              <a:rPr lang="ru-RU" sz="4900" dirty="0" smtClean="0"/>
              <a:t> </a:t>
            </a:r>
            <a:r>
              <a:rPr lang="ru-RU" sz="4900" dirty="0" err="1" smtClean="0"/>
              <a:t>ін</a:t>
            </a:r>
            <a:r>
              <a:rPr lang="ru-RU" sz="4900" dirty="0" smtClean="0"/>
              <a:t>.).  </a:t>
            </a:r>
          </a:p>
          <a:p>
            <a:endParaRPr lang="ru-RU" sz="4900" dirty="0" smtClean="0"/>
          </a:p>
          <a:p>
            <a:r>
              <a:rPr lang="ru-RU" sz="4900" dirty="0" err="1" smtClean="0"/>
              <a:t>Черпаючи</a:t>
            </a:r>
            <a:r>
              <a:rPr lang="ru-RU" sz="4900" dirty="0" smtClean="0"/>
              <a:t> </a:t>
            </a:r>
            <a:r>
              <a:rPr lang="ru-RU" sz="4900" dirty="0" err="1" smtClean="0"/>
              <a:t>зі</a:t>
            </a:r>
            <a:r>
              <a:rPr lang="ru-RU" sz="4900" dirty="0" smtClean="0"/>
              <a:t> </a:t>
            </a:r>
            <a:r>
              <a:rPr lang="ru-RU" sz="4900" dirty="0" err="1" smtClean="0"/>
              <a:t>скарбниці</a:t>
            </a:r>
            <a:r>
              <a:rPr lang="ru-RU" sz="4900" dirty="0" smtClean="0"/>
              <a:t> </a:t>
            </a:r>
            <a:r>
              <a:rPr lang="ru-RU" sz="4900" dirty="0" err="1" smtClean="0"/>
              <a:t>світової</a:t>
            </a:r>
            <a:r>
              <a:rPr lang="ru-RU" sz="4900" dirty="0" smtClean="0"/>
              <a:t> </a:t>
            </a:r>
            <a:r>
              <a:rPr lang="ru-RU" sz="4900" dirty="0" err="1" smtClean="0"/>
              <a:t>культури</a:t>
            </a:r>
            <a:r>
              <a:rPr lang="ru-RU" sz="4900" dirty="0" smtClean="0"/>
              <a:t>, </a:t>
            </a:r>
            <a:r>
              <a:rPr lang="ru-RU" sz="4900" dirty="0" err="1" smtClean="0"/>
              <a:t>він</a:t>
            </a:r>
            <a:r>
              <a:rPr lang="ru-RU" sz="4900" dirty="0" smtClean="0"/>
              <a:t> </a:t>
            </a:r>
            <a:r>
              <a:rPr lang="ru-RU" sz="4900" dirty="0" err="1" smtClean="0"/>
              <a:t>визначає</a:t>
            </a:r>
            <a:r>
              <a:rPr lang="ru-RU" sz="4900" dirty="0" smtClean="0"/>
              <a:t> </a:t>
            </a:r>
            <a:r>
              <a:rPr lang="ru-RU" sz="4900" dirty="0" err="1" smtClean="0"/>
              <a:t>віхи</a:t>
            </a:r>
            <a:r>
              <a:rPr lang="ru-RU" sz="4900" dirty="0" smtClean="0"/>
              <a:t>, </a:t>
            </a:r>
            <a:r>
              <a:rPr lang="ru-RU" sz="4900" dirty="0" err="1" smtClean="0"/>
              <a:t>закладає</a:t>
            </a:r>
            <a:r>
              <a:rPr lang="ru-RU" sz="4900" dirty="0" smtClean="0"/>
              <a:t> </a:t>
            </a:r>
            <a:r>
              <a:rPr lang="ru-RU" sz="4900" dirty="0" err="1" smtClean="0"/>
              <a:t>основи</a:t>
            </a:r>
            <a:r>
              <a:rPr lang="ru-RU" sz="4900" dirty="0" smtClean="0"/>
              <a:t> </a:t>
            </a:r>
            <a:r>
              <a:rPr lang="ru-RU" sz="4900" dirty="0" err="1" smtClean="0"/>
              <a:t>національної</a:t>
            </a:r>
            <a:r>
              <a:rPr lang="ru-RU" sz="4900" dirty="0" smtClean="0"/>
              <a:t> </a:t>
            </a:r>
            <a:r>
              <a:rPr lang="ru-RU" sz="4900" dirty="0" err="1" smtClean="0"/>
              <a:t>літератури</a:t>
            </a:r>
            <a:r>
              <a:rPr lang="ru-RU" sz="4900" dirty="0" smtClean="0"/>
              <a:t>.  </a:t>
            </a:r>
            <a:r>
              <a:rPr lang="ru-RU" sz="4900" dirty="0" err="1" smtClean="0"/>
              <a:t>Незаперечне</a:t>
            </a:r>
            <a:r>
              <a:rPr lang="ru-RU" sz="4900" dirty="0" smtClean="0"/>
              <a:t> </a:t>
            </a:r>
            <a:r>
              <a:rPr lang="ru-RU" sz="4900" dirty="0" err="1" smtClean="0"/>
              <a:t>свідчення</a:t>
            </a:r>
            <a:r>
              <a:rPr lang="ru-RU" sz="4900" dirty="0" smtClean="0"/>
              <a:t> тому - шедевр Лонгфелло поема </a:t>
            </a:r>
            <a:r>
              <a:rPr lang="ru-RU" sz="4900" b="1" i="1" dirty="0" smtClean="0">
                <a:solidFill>
                  <a:srgbClr val="7030A0"/>
                </a:solidFill>
              </a:rPr>
              <a:t>«</a:t>
            </a:r>
            <a:r>
              <a:rPr lang="ru-RU" sz="4900" b="1" i="1" dirty="0" err="1" smtClean="0">
                <a:solidFill>
                  <a:srgbClr val="7030A0"/>
                </a:solidFill>
              </a:rPr>
              <a:t>Пісня</a:t>
            </a:r>
            <a:r>
              <a:rPr lang="ru-RU" sz="4900" b="1" i="1" dirty="0" smtClean="0">
                <a:solidFill>
                  <a:srgbClr val="7030A0"/>
                </a:solidFill>
              </a:rPr>
              <a:t> про </a:t>
            </a:r>
            <a:r>
              <a:rPr lang="ru-RU" sz="4900" b="1" i="1" dirty="0" err="1" smtClean="0">
                <a:solidFill>
                  <a:srgbClr val="7030A0"/>
                </a:solidFill>
              </a:rPr>
              <a:t>Гайавату</a:t>
            </a:r>
            <a:r>
              <a:rPr lang="ru-RU" sz="4900" b="1" i="1" dirty="0" smtClean="0">
                <a:solidFill>
                  <a:srgbClr val="7030A0"/>
                </a:solidFill>
              </a:rPr>
              <a:t>» (1855).</a:t>
            </a:r>
            <a:endParaRPr lang="ru-RU" sz="4900" b="1" i="1" dirty="0">
              <a:solidFill>
                <a:srgbClr val="7030A0"/>
              </a:solidFill>
            </a:endParaRPr>
          </a:p>
        </p:txBody>
      </p:sp>
      <p:pic>
        <p:nvPicPr>
          <p:cNvPr id="5" name="Picture 2" descr="Картинка 11 из 16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000108"/>
            <a:ext cx="1823046" cy="242889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5572132" y="357166"/>
            <a:ext cx="328614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uk-UA" dirty="0" smtClean="0"/>
              <a:t> основа - індіанські легенди про доброго багатиря </a:t>
            </a:r>
            <a:r>
              <a:rPr lang="uk-UA" dirty="0" err="1" smtClean="0"/>
              <a:t>Гайавату</a:t>
            </a:r>
            <a:r>
              <a:rPr lang="uk-UA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uk-UA" dirty="0" smtClean="0"/>
              <a:t> вважав їх американськими національними легендами</a:t>
            </a:r>
          </a:p>
          <a:p>
            <a:pPr>
              <a:buFont typeface="Arial" pitchFamily="34" charset="0"/>
              <a:buChar char="•"/>
            </a:pPr>
            <a:r>
              <a:rPr lang="uk-UA" dirty="0" smtClean="0"/>
              <a:t>образ </a:t>
            </a:r>
            <a:r>
              <a:rPr lang="uk-UA" dirty="0" err="1" smtClean="0"/>
              <a:t>Гайавати</a:t>
            </a:r>
            <a:r>
              <a:rPr lang="uk-UA" dirty="0" smtClean="0"/>
              <a:t> є історичним</a:t>
            </a: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uk-UA" dirty="0" smtClean="0"/>
              <a:t>постать </a:t>
            </a:r>
            <a:r>
              <a:rPr lang="uk-UA" dirty="0" err="1" smtClean="0"/>
              <a:t>Гайавати</a:t>
            </a:r>
            <a:r>
              <a:rPr lang="uk-UA" dirty="0" smtClean="0"/>
              <a:t> осмислює у романтичному ключі</a:t>
            </a: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uk-UA" dirty="0" smtClean="0"/>
              <a:t>природа в поемі виконує не просто функцію фону, вона е особливим суспільством,</a:t>
            </a: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uk-UA" dirty="0" smtClean="0"/>
              <a:t>головним є заповіт </a:t>
            </a:r>
            <a:r>
              <a:rPr lang="uk-UA" dirty="0" err="1" smtClean="0"/>
              <a:t>Гайавати</a:t>
            </a:r>
            <a:r>
              <a:rPr lang="uk-UA" dirty="0" smtClean="0"/>
              <a:t>, який, відходячи на небо, наказує своєму народу не чинить опір християнам </a:t>
            </a:r>
          </a:p>
          <a:p>
            <a:pPr>
              <a:buFont typeface="Arial" pitchFamily="34" charset="0"/>
              <a:buChar char="•"/>
            </a:pPr>
            <a:r>
              <a:rPr lang="uk-UA" dirty="0" smtClean="0"/>
              <a:t>апофеозом прийняття християнства індіанськими племенами завершається поема.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7" name="Picture 3" descr="D:\НОВЫЙ КОМП\2- kaf+2013\мудл\РОМАНТИЗМ\гайявата-скульп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3786190"/>
            <a:ext cx="1857388" cy="2479709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Гаррієт</a:t>
            </a:r>
            <a:r>
              <a:rPr lang="ru-RU" dirty="0" smtClean="0"/>
              <a:t> </a:t>
            </a:r>
            <a:r>
              <a:rPr lang="ru-RU" dirty="0" err="1" smtClean="0"/>
              <a:t>Бічер-Стоу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В </a:t>
            </a:r>
            <a:r>
              <a:rPr lang="ru-RU" dirty="0" err="1" smtClean="0"/>
              <a:t>історії</a:t>
            </a:r>
            <a:r>
              <a:rPr lang="ru-RU" dirty="0" smtClean="0"/>
              <a:t> </a:t>
            </a:r>
            <a:r>
              <a:rPr lang="ru-RU" dirty="0" err="1" smtClean="0"/>
              <a:t>американської</a:t>
            </a:r>
            <a:r>
              <a:rPr lang="ru-RU" dirty="0" smtClean="0"/>
              <a:t> </a:t>
            </a:r>
            <a:r>
              <a:rPr lang="ru-RU" dirty="0" err="1" smtClean="0"/>
              <a:t>літератури</a:t>
            </a:r>
            <a:r>
              <a:rPr lang="ru-RU" dirty="0" smtClean="0"/>
              <a:t> </a:t>
            </a:r>
            <a:r>
              <a:rPr lang="en-US" dirty="0" smtClean="0"/>
              <a:t>XIX </a:t>
            </a:r>
            <a:r>
              <a:rPr lang="ru-RU" dirty="0" smtClean="0"/>
              <a:t>в. </a:t>
            </a:r>
            <a:r>
              <a:rPr lang="ru-RU" dirty="0" err="1" smtClean="0"/>
              <a:t>займає</a:t>
            </a:r>
            <a:r>
              <a:rPr lang="ru-RU" dirty="0" smtClean="0"/>
              <a:t> </a:t>
            </a:r>
            <a:r>
              <a:rPr lang="ru-RU" dirty="0" err="1" smtClean="0"/>
              <a:t>почесне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.  Вона </a:t>
            </a:r>
            <a:r>
              <a:rPr lang="ru-RU" dirty="0" err="1" smtClean="0"/>
              <a:t>зіграла</a:t>
            </a:r>
            <a:r>
              <a:rPr lang="ru-RU" dirty="0" smtClean="0"/>
              <a:t> </a:t>
            </a:r>
            <a:r>
              <a:rPr lang="ru-RU" dirty="0" err="1" smtClean="0"/>
              <a:t>значну</a:t>
            </a:r>
            <a:r>
              <a:rPr lang="ru-RU" dirty="0" smtClean="0"/>
              <a:t> роль в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американського</a:t>
            </a:r>
            <a:r>
              <a:rPr lang="ru-RU" dirty="0" smtClean="0"/>
              <a:t> </a:t>
            </a:r>
            <a:r>
              <a:rPr lang="ru-RU" dirty="0" err="1" smtClean="0"/>
              <a:t>соціального</a:t>
            </a:r>
            <a:r>
              <a:rPr lang="ru-RU" dirty="0" smtClean="0"/>
              <a:t> роману.</a:t>
            </a:r>
          </a:p>
          <a:p>
            <a:r>
              <a:rPr lang="ru-RU" dirty="0" smtClean="0"/>
              <a:t>Роман «</a:t>
            </a:r>
            <a:r>
              <a:rPr lang="ru-RU" b="1" i="1" dirty="0" err="1" smtClean="0">
                <a:solidFill>
                  <a:srgbClr val="7030A0"/>
                </a:solidFill>
              </a:rPr>
              <a:t>Хатина</a:t>
            </a:r>
            <a:r>
              <a:rPr lang="ru-RU" b="1" i="1" dirty="0" smtClean="0">
                <a:solidFill>
                  <a:srgbClr val="7030A0"/>
                </a:solidFill>
              </a:rPr>
              <a:t> дядька Тома</a:t>
            </a:r>
            <a:r>
              <a:rPr lang="ru-RU" dirty="0" smtClean="0"/>
              <a:t>» </a:t>
            </a:r>
            <a:r>
              <a:rPr lang="ru-RU" dirty="0" err="1" smtClean="0"/>
              <a:t>був</a:t>
            </a:r>
            <a:r>
              <a:rPr lang="ru-RU" dirty="0" smtClean="0"/>
              <a:t> ударом не </a:t>
            </a:r>
            <a:r>
              <a:rPr lang="ru-RU" dirty="0" err="1" smtClean="0"/>
              <a:t>тільки</a:t>
            </a:r>
            <a:r>
              <a:rPr lang="ru-RU" dirty="0" smtClean="0"/>
              <a:t> по «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рабовласництва</a:t>
            </a:r>
            <a:r>
              <a:rPr lang="ru-RU" dirty="0" smtClean="0"/>
              <a:t>, </a:t>
            </a:r>
            <a:r>
              <a:rPr lang="ru-RU" dirty="0" err="1" smtClean="0"/>
              <a:t>однаково</a:t>
            </a:r>
            <a:r>
              <a:rPr lang="ru-RU" dirty="0" smtClean="0"/>
              <a:t> </a:t>
            </a:r>
            <a:r>
              <a:rPr lang="ru-RU" dirty="0" err="1" smtClean="0"/>
              <a:t>ганебної</a:t>
            </a:r>
            <a:r>
              <a:rPr lang="ru-RU" dirty="0" smtClean="0"/>
              <a:t> як для </a:t>
            </a:r>
            <a:r>
              <a:rPr lang="ru-RU" dirty="0" err="1" smtClean="0"/>
              <a:t>пригноблених</a:t>
            </a:r>
            <a:r>
              <a:rPr lang="ru-RU" dirty="0" smtClean="0"/>
              <a:t>, так </a:t>
            </a:r>
            <a:r>
              <a:rPr lang="ru-RU" dirty="0" err="1" smtClean="0"/>
              <a:t>і</a:t>
            </a:r>
            <a:r>
              <a:rPr lang="ru-RU" dirty="0" smtClean="0"/>
              <a:t> для тих,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пригноблюють</a:t>
            </a:r>
            <a:r>
              <a:rPr lang="ru-RU" dirty="0" smtClean="0"/>
              <a:t>», а </a:t>
            </a:r>
            <a:r>
              <a:rPr lang="ru-RU" dirty="0" err="1" smtClean="0"/>
              <a:t>й</a:t>
            </a:r>
            <a:r>
              <a:rPr lang="ru-RU" dirty="0" smtClean="0"/>
              <a:t> ударом по расизму.  </a:t>
            </a:r>
          </a:p>
          <a:p>
            <a:r>
              <a:rPr lang="ru-RU" dirty="0" smtClean="0"/>
              <a:t>На </a:t>
            </a:r>
            <a:r>
              <a:rPr lang="ru-RU" dirty="0" err="1" smtClean="0"/>
              <a:t>сторінках</a:t>
            </a:r>
            <a:r>
              <a:rPr lang="ru-RU" dirty="0" smtClean="0"/>
              <a:t> роману </a:t>
            </a:r>
            <a:r>
              <a:rPr lang="ru-RU" dirty="0" err="1" smtClean="0"/>
              <a:t>читач</a:t>
            </a:r>
            <a:r>
              <a:rPr lang="ru-RU" dirty="0" smtClean="0"/>
              <a:t> </a:t>
            </a:r>
            <a:r>
              <a:rPr lang="ru-RU" dirty="0" err="1" smtClean="0"/>
              <a:t>зустрічає</a:t>
            </a:r>
            <a:r>
              <a:rPr lang="ru-RU" dirty="0" smtClean="0"/>
              <a:t> </a:t>
            </a:r>
            <a:r>
              <a:rPr lang="ru-RU" dirty="0" err="1" smtClean="0"/>
              <a:t>численних</a:t>
            </a:r>
            <a:r>
              <a:rPr lang="ru-RU" dirty="0" smtClean="0"/>
              <a:t> </a:t>
            </a:r>
            <a:r>
              <a:rPr lang="ru-RU" dirty="0" err="1" smtClean="0"/>
              <a:t>персонажів-негрів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втілюють</a:t>
            </a:r>
            <a:r>
              <a:rPr lang="ru-RU" dirty="0" smtClean="0"/>
              <a:t> </a:t>
            </a:r>
            <a:r>
              <a:rPr lang="ru-RU" dirty="0" err="1" smtClean="0"/>
              <a:t>почуття</a:t>
            </a:r>
            <a:r>
              <a:rPr lang="ru-RU" dirty="0" smtClean="0"/>
              <a:t> </a:t>
            </a:r>
            <a:r>
              <a:rPr lang="ru-RU" dirty="0" err="1" smtClean="0"/>
              <a:t>власної</a:t>
            </a:r>
            <a:r>
              <a:rPr lang="ru-RU" dirty="0" smtClean="0"/>
              <a:t> </a:t>
            </a:r>
            <a:r>
              <a:rPr lang="ru-RU" dirty="0" err="1" smtClean="0"/>
              <a:t>гідності</a:t>
            </a:r>
            <a:r>
              <a:rPr lang="ru-RU" dirty="0" smtClean="0"/>
              <a:t>, </a:t>
            </a:r>
            <a:r>
              <a:rPr lang="ru-RU" dirty="0" err="1" smtClean="0"/>
              <a:t>шляхетність</a:t>
            </a:r>
            <a:r>
              <a:rPr lang="ru-RU" dirty="0" smtClean="0"/>
              <a:t>, </a:t>
            </a:r>
            <a:r>
              <a:rPr lang="ru-RU" dirty="0" err="1" smtClean="0"/>
              <a:t>мужність</a:t>
            </a:r>
            <a:r>
              <a:rPr lang="ru-RU" dirty="0" smtClean="0"/>
              <a:t>, </a:t>
            </a:r>
            <a:r>
              <a:rPr lang="ru-RU" dirty="0" err="1" smtClean="0"/>
              <a:t>народний</a:t>
            </a:r>
            <a:r>
              <a:rPr lang="ru-RU" dirty="0" smtClean="0"/>
              <a:t> </a:t>
            </a:r>
            <a:r>
              <a:rPr lang="ru-RU" dirty="0" err="1" smtClean="0"/>
              <a:t>гумор</a:t>
            </a:r>
            <a:r>
              <a:rPr lang="ru-RU" dirty="0" smtClean="0"/>
              <a:t>, </a:t>
            </a:r>
            <a:r>
              <a:rPr lang="ru-RU" dirty="0" err="1" smtClean="0"/>
              <a:t>практичну</a:t>
            </a:r>
            <a:r>
              <a:rPr lang="ru-RU" dirty="0" smtClean="0"/>
              <a:t> </a:t>
            </a:r>
            <a:r>
              <a:rPr lang="ru-RU" dirty="0" err="1" smtClean="0"/>
              <a:t>кмітливість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творчий</a:t>
            </a:r>
            <a:r>
              <a:rPr lang="ru-RU" dirty="0" smtClean="0"/>
              <a:t> </a:t>
            </a:r>
            <a:r>
              <a:rPr lang="ru-RU" dirty="0" err="1" smtClean="0"/>
              <a:t>хист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endParaRPr lang="ru-RU" dirty="0"/>
          </a:p>
        </p:txBody>
      </p:sp>
      <p:pic>
        <p:nvPicPr>
          <p:cNvPr id="5" name="Picture 2" descr="Картинка 20 из 8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1857364"/>
            <a:ext cx="2999522" cy="374940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304800" y="714356"/>
            <a:ext cx="8686800" cy="600079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3400" b="1" dirty="0" err="1" smtClean="0"/>
              <a:t>Основні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літературні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регіони</a:t>
            </a:r>
            <a:r>
              <a:rPr lang="ru-RU" sz="3400" b="1" dirty="0" smtClean="0"/>
              <a:t>:</a:t>
            </a:r>
          </a:p>
          <a:p>
            <a:r>
              <a:rPr lang="ru-RU" dirty="0" smtClean="0"/>
              <a:t>- Нова </a:t>
            </a:r>
            <a:r>
              <a:rPr lang="ru-RU" dirty="0" err="1" smtClean="0"/>
              <a:t>Англія</a:t>
            </a:r>
            <a:r>
              <a:rPr lang="ru-RU" dirty="0" smtClean="0"/>
              <a:t> (</a:t>
            </a:r>
            <a:r>
              <a:rPr lang="ru-RU" dirty="0" err="1" smtClean="0"/>
              <a:t>північно-східні</a:t>
            </a:r>
            <a:r>
              <a:rPr lang="ru-RU" dirty="0" smtClean="0"/>
              <a:t> </a:t>
            </a:r>
            <a:r>
              <a:rPr lang="ru-RU" dirty="0" err="1" smtClean="0"/>
              <a:t>штати</a:t>
            </a:r>
            <a:r>
              <a:rPr lang="ru-RU" dirty="0" smtClean="0"/>
              <a:t>) - Н </a:t>
            </a:r>
            <a:r>
              <a:rPr lang="ru-RU" dirty="0" err="1" smtClean="0"/>
              <a:t>Готорн</a:t>
            </a:r>
            <a:r>
              <a:rPr lang="ru-RU" dirty="0" smtClean="0"/>
              <a:t>, </a:t>
            </a:r>
            <a:r>
              <a:rPr lang="ru-RU" dirty="0" err="1" smtClean="0"/>
              <a:t>Емерсон</a:t>
            </a:r>
            <a:r>
              <a:rPr lang="ru-RU" dirty="0" smtClean="0"/>
              <a:t>, </a:t>
            </a:r>
            <a:r>
              <a:rPr lang="en-US" dirty="0" err="1" smtClean="0"/>
              <a:t>Topo</a:t>
            </a:r>
            <a:r>
              <a:rPr lang="en-US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ін</a:t>
            </a:r>
            <a:r>
              <a:rPr lang="ru-RU" dirty="0" smtClean="0"/>
              <a:t>.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Середні</a:t>
            </a:r>
            <a:r>
              <a:rPr lang="ru-RU" dirty="0" smtClean="0"/>
              <a:t> </a:t>
            </a:r>
            <a:r>
              <a:rPr lang="ru-RU" dirty="0" err="1" smtClean="0"/>
              <a:t>штати</a:t>
            </a:r>
            <a:r>
              <a:rPr lang="ru-RU" dirty="0" smtClean="0"/>
              <a:t> - </a:t>
            </a:r>
            <a:r>
              <a:rPr lang="ru-RU" dirty="0" err="1" smtClean="0"/>
              <a:t>В.Ірвінг</a:t>
            </a:r>
            <a:r>
              <a:rPr lang="ru-RU" dirty="0" smtClean="0"/>
              <a:t>, Ф.Купер, </a:t>
            </a:r>
            <a:r>
              <a:rPr lang="ru-RU" dirty="0" err="1" smtClean="0"/>
              <a:t>Г.Мелвілл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Схід</a:t>
            </a:r>
            <a:r>
              <a:rPr lang="ru-RU" dirty="0" smtClean="0"/>
              <a:t> - </a:t>
            </a:r>
            <a:r>
              <a:rPr lang="ru-RU" dirty="0" err="1" smtClean="0"/>
              <a:t>Д.Кеннеді</a:t>
            </a:r>
            <a:r>
              <a:rPr lang="ru-RU" dirty="0" smtClean="0"/>
              <a:t>, </a:t>
            </a:r>
            <a:r>
              <a:rPr lang="ru-RU" dirty="0" err="1" smtClean="0"/>
              <a:t>У.Сіммс</a:t>
            </a:r>
            <a:r>
              <a:rPr lang="ru-RU" dirty="0" smtClean="0"/>
              <a:t>, Е.По.</a:t>
            </a:r>
          </a:p>
          <a:p>
            <a:pPr>
              <a:buNone/>
            </a:pPr>
            <a:r>
              <a:rPr lang="ru-RU" sz="3400" b="1" dirty="0" err="1" smtClean="0"/>
              <a:t>Враховуючи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ідейно-естетичну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спрямованість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творчості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письменників</a:t>
            </a:r>
            <a:r>
              <a:rPr lang="ru-RU" sz="3400" b="1" dirty="0" smtClean="0"/>
              <a:t>, </a:t>
            </a:r>
            <a:r>
              <a:rPr lang="ru-RU" sz="3400" b="1" dirty="0" err="1" smtClean="0"/>
              <a:t>літературознавці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виділили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наступні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основні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течії</a:t>
            </a:r>
            <a:r>
              <a:rPr lang="ru-RU" sz="3400" b="1" dirty="0" smtClean="0"/>
              <a:t> в </a:t>
            </a:r>
            <a:r>
              <a:rPr lang="ru-RU" sz="3400" b="1" dirty="0" err="1" smtClean="0"/>
              <a:t>американському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романтизмі</a:t>
            </a:r>
            <a:r>
              <a:rPr lang="ru-RU" sz="3400" b="1" dirty="0" smtClean="0"/>
              <a:t>:</a:t>
            </a:r>
          </a:p>
          <a:p>
            <a:r>
              <a:rPr lang="ru-RU" dirty="0" smtClean="0"/>
              <a:t>♦ </a:t>
            </a:r>
            <a:r>
              <a:rPr lang="ru-RU" dirty="0" err="1" smtClean="0"/>
              <a:t>соціально-критична</a:t>
            </a:r>
            <a:r>
              <a:rPr lang="ru-RU" dirty="0" smtClean="0"/>
              <a:t> (</a:t>
            </a:r>
            <a:r>
              <a:rPr lang="ru-RU" dirty="0" err="1" smtClean="0"/>
              <a:t>В.Ірвінг</a:t>
            </a:r>
            <a:r>
              <a:rPr lang="ru-RU" dirty="0" smtClean="0"/>
              <a:t>, Ф.Купер, Е.По, </a:t>
            </a:r>
            <a:r>
              <a:rPr lang="ru-RU" dirty="0" err="1" smtClean="0"/>
              <a:t>Н.Готорн</a:t>
            </a:r>
            <a:r>
              <a:rPr lang="ru-RU" dirty="0" smtClean="0"/>
              <a:t>, </a:t>
            </a:r>
            <a:r>
              <a:rPr lang="ru-RU" dirty="0" err="1" smtClean="0"/>
              <a:t>Г.Мелвілл</a:t>
            </a:r>
            <a:r>
              <a:rPr lang="ru-RU" dirty="0" smtClean="0"/>
              <a:t>);</a:t>
            </a:r>
          </a:p>
          <a:p>
            <a:r>
              <a:rPr lang="ru-RU" dirty="0" smtClean="0"/>
              <a:t>♦ </a:t>
            </a:r>
            <a:r>
              <a:rPr lang="ru-RU" dirty="0" err="1" smtClean="0"/>
              <a:t>філософська</a:t>
            </a:r>
            <a:r>
              <a:rPr lang="ru-RU" dirty="0" smtClean="0"/>
              <a:t> (</a:t>
            </a:r>
            <a:r>
              <a:rPr lang="ru-RU" dirty="0" err="1" smtClean="0"/>
              <a:t>Емерсон</a:t>
            </a:r>
            <a:r>
              <a:rPr lang="ru-RU" dirty="0" smtClean="0"/>
              <a:t>, </a:t>
            </a:r>
            <a:r>
              <a:rPr lang="en-US" dirty="0" err="1" smtClean="0"/>
              <a:t>Topo</a:t>
            </a:r>
            <a:r>
              <a:rPr lang="en-US" dirty="0" smtClean="0"/>
              <a:t>);</a:t>
            </a:r>
          </a:p>
          <a:p>
            <a:r>
              <a:rPr lang="en-US" dirty="0" smtClean="0"/>
              <a:t>♦ </a:t>
            </a:r>
            <a:r>
              <a:rPr lang="ru-RU" dirty="0" err="1" smtClean="0"/>
              <a:t>аболіціоністська</a:t>
            </a:r>
            <a:r>
              <a:rPr lang="ru-RU" dirty="0" smtClean="0"/>
              <a:t> (</a:t>
            </a:r>
            <a:r>
              <a:rPr lang="ru-RU" dirty="0" err="1" smtClean="0"/>
              <a:t>Г.Бічер-Стоу</a:t>
            </a:r>
            <a:r>
              <a:rPr lang="ru-RU" dirty="0" smtClean="0"/>
              <a:t>, </a:t>
            </a:r>
            <a:r>
              <a:rPr lang="ru-RU" dirty="0" err="1" smtClean="0"/>
              <a:t>Брайент</a:t>
            </a:r>
            <a:r>
              <a:rPr lang="ru-RU" dirty="0" smtClean="0"/>
              <a:t>);</a:t>
            </a:r>
          </a:p>
          <a:p>
            <a:r>
              <a:rPr lang="ru-RU" dirty="0" smtClean="0"/>
              <a:t>♦ "</a:t>
            </a:r>
            <a:r>
              <a:rPr lang="ru-RU" dirty="0" err="1" smtClean="0"/>
              <a:t>плантаторська</a:t>
            </a:r>
            <a:r>
              <a:rPr lang="ru-RU" dirty="0" smtClean="0"/>
              <a:t> </a:t>
            </a:r>
            <a:r>
              <a:rPr lang="ru-RU" dirty="0" err="1" smtClean="0"/>
              <a:t>традиція</a:t>
            </a:r>
            <a:r>
              <a:rPr lang="ru-RU" dirty="0" smtClean="0"/>
              <a:t>" (</a:t>
            </a:r>
            <a:r>
              <a:rPr lang="ru-RU" dirty="0" err="1" smtClean="0"/>
              <a:t>У.Сіммс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sz="3400" b="1" dirty="0" smtClean="0"/>
              <a:t>В </a:t>
            </a:r>
            <a:r>
              <a:rPr lang="ru-RU" sz="3400" b="1" dirty="0" err="1" smtClean="0"/>
              <a:t>романтичній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літературі</a:t>
            </a:r>
            <a:r>
              <a:rPr lang="ru-RU" sz="3400" b="1" dirty="0" smtClean="0"/>
              <a:t> США </a:t>
            </a:r>
            <a:r>
              <a:rPr lang="ru-RU" sz="3400" b="1" dirty="0" err="1" smtClean="0"/>
              <a:t>також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склалася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певна</a:t>
            </a:r>
            <a:r>
              <a:rPr lang="ru-RU" sz="3400" b="1" dirty="0" smtClean="0"/>
              <a:t> система </a:t>
            </a:r>
            <a:r>
              <a:rPr lang="ru-RU" sz="3400" b="1" dirty="0" err="1" smtClean="0"/>
              <a:t>жанрів</a:t>
            </a:r>
            <a:r>
              <a:rPr lang="ru-RU" sz="3400" b="1" dirty="0" smtClean="0"/>
              <a:t>. </a:t>
            </a:r>
            <a:r>
              <a:rPr lang="ru-RU" sz="3400" b="1" dirty="0" err="1" smtClean="0"/>
              <a:t>Найбільшого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поширення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набули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прозові</a:t>
            </a:r>
            <a:r>
              <a:rPr lang="ru-RU" sz="3400" b="1" dirty="0" smtClean="0"/>
              <a:t> твори</a:t>
            </a:r>
            <a:r>
              <a:rPr lang="ru-RU" dirty="0" smtClean="0"/>
              <a:t>:</a:t>
            </a:r>
          </a:p>
          <a:p>
            <a:r>
              <a:rPr lang="ru-RU" dirty="0" smtClean="0"/>
              <a:t>-</a:t>
            </a:r>
            <a:r>
              <a:rPr lang="ru-RU" dirty="0" err="1" smtClean="0"/>
              <a:t>подорожі</a:t>
            </a:r>
            <a:r>
              <a:rPr lang="ru-RU" dirty="0" smtClean="0"/>
              <a:t> у </a:t>
            </a:r>
            <a:r>
              <a:rPr lang="ru-RU" dirty="0" err="1" smtClean="0"/>
              <a:t>формі</a:t>
            </a:r>
            <a:r>
              <a:rPr lang="ru-RU" dirty="0" smtClean="0"/>
              <a:t> </a:t>
            </a:r>
            <a:r>
              <a:rPr lang="ru-RU" dirty="0" err="1" smtClean="0"/>
              <a:t>повістей</a:t>
            </a:r>
            <a:r>
              <a:rPr lang="ru-RU" dirty="0" smtClean="0"/>
              <a:t>, </a:t>
            </a:r>
            <a:r>
              <a:rPr lang="ru-RU" dirty="0" err="1" smtClean="0"/>
              <a:t>розповідей</a:t>
            </a:r>
            <a:r>
              <a:rPr lang="ru-RU" dirty="0" smtClean="0"/>
              <a:t>, </a:t>
            </a:r>
            <a:r>
              <a:rPr lang="ru-RU" dirty="0" err="1" smtClean="0"/>
              <a:t>нарисів</a:t>
            </a:r>
            <a:r>
              <a:rPr lang="ru-RU" smtClean="0"/>
              <a:t>; </a:t>
            </a:r>
          </a:p>
          <a:p>
            <a:r>
              <a:rPr lang="ru-RU" smtClean="0"/>
              <a:t>романтичний</a:t>
            </a:r>
            <a:r>
              <a:rPr lang="ru-RU" dirty="0" smtClean="0"/>
              <a:t> роман;</a:t>
            </a:r>
          </a:p>
          <a:p>
            <a:r>
              <a:rPr lang="ru-RU" dirty="0" smtClean="0"/>
              <a:t>-</a:t>
            </a:r>
            <a:r>
              <a:rPr lang="ru-RU" dirty="0" err="1" smtClean="0"/>
              <a:t>автобіографії</a:t>
            </a:r>
            <a:r>
              <a:rPr lang="ru-RU" dirty="0" smtClean="0"/>
              <a:t>, </a:t>
            </a:r>
            <a:r>
              <a:rPr lang="ru-RU" dirty="0" err="1" smtClean="0"/>
              <a:t>бесіди</a:t>
            </a:r>
            <a:r>
              <a:rPr lang="ru-RU" dirty="0" smtClean="0"/>
              <a:t>, </a:t>
            </a:r>
            <a:r>
              <a:rPr lang="ru-RU" dirty="0" err="1" smtClean="0"/>
              <a:t>проповіді</a:t>
            </a:r>
            <a:r>
              <a:rPr lang="ru-RU" dirty="0" smtClean="0"/>
              <a:t>, </a:t>
            </a:r>
            <a:r>
              <a:rPr lang="ru-RU" dirty="0" err="1" smtClean="0"/>
              <a:t>лекції</a:t>
            </a:r>
            <a:r>
              <a:rPr lang="ru-RU" dirty="0" smtClean="0"/>
              <a:t>, </a:t>
            </a:r>
            <a:r>
              <a:rPr lang="ru-RU" dirty="0" err="1" smtClean="0"/>
              <a:t>есе</a:t>
            </a:r>
            <a:r>
              <a:rPr lang="ru-RU" dirty="0" smtClean="0"/>
              <a:t>, </a:t>
            </a:r>
            <a:r>
              <a:rPr lang="ru-RU" dirty="0" err="1" smtClean="0"/>
              <a:t>дискусії</a:t>
            </a:r>
            <a:r>
              <a:rPr lang="ru-RU" dirty="0" smtClean="0"/>
              <a:t>;</a:t>
            </a:r>
          </a:p>
          <a:p>
            <a:r>
              <a:rPr lang="ru-RU" dirty="0" smtClean="0"/>
              <a:t>-жанр "короткого </a:t>
            </a:r>
            <a:r>
              <a:rPr lang="ru-RU" dirty="0" err="1" smtClean="0"/>
              <a:t>оповідання</a:t>
            </a:r>
            <a:r>
              <a:rPr lang="ru-RU" dirty="0" smtClean="0"/>
              <a:t>«: </a:t>
            </a:r>
            <a:r>
              <a:rPr lang="ru-RU" dirty="0" err="1" smtClean="0"/>
              <a:t>оповідання</a:t>
            </a:r>
            <a:r>
              <a:rPr lang="ru-RU" dirty="0" smtClean="0"/>
              <a:t> </a:t>
            </a:r>
            <a:r>
              <a:rPr lang="ru-RU" dirty="0" err="1" smtClean="0"/>
              <a:t>фантастичне</a:t>
            </a:r>
            <a:r>
              <a:rPr lang="ru-RU" dirty="0" smtClean="0"/>
              <a:t>, </a:t>
            </a:r>
            <a:r>
              <a:rPr lang="ru-RU" dirty="0" err="1" smtClean="0"/>
              <a:t>детективне</a:t>
            </a:r>
            <a:r>
              <a:rPr lang="ru-RU" dirty="0" smtClean="0"/>
              <a:t>, </a:t>
            </a:r>
            <a:r>
              <a:rPr lang="ru-RU" dirty="0" err="1" smtClean="0"/>
              <a:t>філософське</a:t>
            </a:r>
            <a:r>
              <a:rPr lang="ru-RU" dirty="0" smtClean="0"/>
              <a:t>, </a:t>
            </a:r>
            <a:r>
              <a:rPr lang="ru-RU" dirty="0" err="1" smtClean="0"/>
              <a:t>психологічне</a:t>
            </a:r>
            <a:r>
              <a:rPr lang="ru-RU" dirty="0" smtClean="0"/>
              <a:t>, </a:t>
            </a:r>
            <a:r>
              <a:rPr lang="ru-RU" dirty="0" err="1" smtClean="0"/>
              <a:t>алегоричне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епічна</a:t>
            </a:r>
            <a:r>
              <a:rPr lang="ru-RU" dirty="0" smtClean="0"/>
              <a:t> поема.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 smtClean="0">
                <a:solidFill>
                  <a:srgbClr val="7030A0"/>
                </a:solidFill>
              </a:rPr>
              <a:t>Історико-культурні передумови</a:t>
            </a:r>
            <a:endParaRPr lang="ru-RU" sz="3200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686800" cy="4525963"/>
          </a:xfrm>
        </p:spPr>
        <p:txBody>
          <a:bodyPr>
            <a:normAutofit/>
          </a:bodyPr>
          <a:lstStyle/>
          <a:p>
            <a:r>
              <a:rPr lang="ru-RU" sz="1800" dirty="0" err="1" smtClean="0"/>
              <a:t>бурхливий</a:t>
            </a:r>
            <a:r>
              <a:rPr lang="ru-RU" sz="1800" dirty="0" smtClean="0"/>
              <a:t> </a:t>
            </a:r>
            <a:r>
              <a:rPr lang="ru-RU" sz="1800" dirty="0" err="1" smtClean="0"/>
              <a:t>соціально-економічним</a:t>
            </a:r>
            <a:r>
              <a:rPr lang="ru-RU" sz="1800" dirty="0" smtClean="0"/>
              <a:t> </a:t>
            </a:r>
            <a:r>
              <a:rPr lang="ru-RU" sz="1800" dirty="0" err="1" smtClean="0"/>
              <a:t>розвиток</a:t>
            </a:r>
            <a:r>
              <a:rPr lang="ru-RU" sz="1800" dirty="0" smtClean="0"/>
              <a:t> </a:t>
            </a:r>
            <a:r>
              <a:rPr lang="ru-RU" sz="1800" dirty="0" err="1" smtClean="0"/>
              <a:t>Сполучених</a:t>
            </a:r>
            <a:r>
              <a:rPr lang="ru-RU" sz="1800" dirty="0" smtClean="0"/>
              <a:t> </a:t>
            </a:r>
            <a:r>
              <a:rPr lang="ru-RU" sz="1800" dirty="0" err="1" smtClean="0"/>
              <a:t>Штатів</a:t>
            </a:r>
            <a:r>
              <a:rPr lang="ru-RU" sz="1800" dirty="0" smtClean="0"/>
              <a:t> як </a:t>
            </a:r>
            <a:r>
              <a:rPr lang="ru-RU" sz="1800" dirty="0" err="1" smtClean="0"/>
              <a:t>незалежної</a:t>
            </a:r>
            <a:r>
              <a:rPr lang="ru-RU" sz="1800" dirty="0" smtClean="0"/>
              <a:t> </a:t>
            </a:r>
            <a:r>
              <a:rPr lang="ru-RU" sz="1800" dirty="0" err="1" smtClean="0"/>
              <a:t>держави</a:t>
            </a:r>
            <a:endParaRPr lang="ru-RU" sz="1800" dirty="0" smtClean="0"/>
          </a:p>
          <a:p>
            <a:r>
              <a:rPr lang="ru-RU" sz="1800" dirty="0" err="1" smtClean="0"/>
              <a:t>створення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національної</a:t>
            </a:r>
            <a:r>
              <a:rPr lang="ru-RU" sz="1800" dirty="0" smtClean="0"/>
              <a:t> </a:t>
            </a:r>
            <a:r>
              <a:rPr lang="ru-RU" sz="1800" dirty="0" err="1" smtClean="0"/>
              <a:t>культури</a:t>
            </a:r>
            <a:r>
              <a:rPr lang="ru-RU" sz="1800" dirty="0" smtClean="0"/>
              <a:t>, </a:t>
            </a:r>
            <a:r>
              <a:rPr lang="ru-RU" sz="1800" dirty="0" err="1" smtClean="0"/>
              <a:t>гідної</a:t>
            </a:r>
            <a:r>
              <a:rPr lang="ru-RU" sz="1800" dirty="0" smtClean="0"/>
              <a:t> </a:t>
            </a:r>
            <a:r>
              <a:rPr lang="ru-RU" sz="1800" dirty="0" err="1" smtClean="0"/>
              <a:t>молодої</a:t>
            </a:r>
            <a:r>
              <a:rPr lang="ru-RU" sz="1800" dirty="0" smtClean="0"/>
              <a:t> </a:t>
            </a:r>
            <a:r>
              <a:rPr lang="ru-RU" sz="1800" dirty="0" err="1" smtClean="0"/>
              <a:t>держави</a:t>
            </a:r>
            <a:r>
              <a:rPr lang="ru-RU" sz="1800" dirty="0" smtClean="0"/>
              <a:t>, </a:t>
            </a:r>
            <a:r>
              <a:rPr lang="ru-RU" sz="1800" dirty="0" err="1" smtClean="0"/>
              <a:t>було</a:t>
            </a:r>
            <a:r>
              <a:rPr lang="ru-RU" sz="1800" dirty="0" smtClean="0"/>
              <a:t> </a:t>
            </a:r>
            <a:r>
              <a:rPr lang="ru-RU" sz="1800" dirty="0" err="1" smtClean="0"/>
              <a:t>проголошене</a:t>
            </a:r>
            <a:r>
              <a:rPr lang="ru-RU" sz="1800" dirty="0" smtClean="0"/>
              <a:t> </a:t>
            </a:r>
            <a:r>
              <a:rPr lang="ru-RU" sz="1800" dirty="0" err="1" smtClean="0"/>
              <a:t>невідкладним</a:t>
            </a:r>
            <a:r>
              <a:rPr lang="ru-RU" sz="1800" dirty="0" smtClean="0"/>
              <a:t> </a:t>
            </a:r>
            <a:r>
              <a:rPr lang="ru-RU" sz="1800" dirty="0" err="1" smtClean="0"/>
              <a:t>завданням</a:t>
            </a:r>
            <a:endParaRPr lang="ru-RU" sz="1800" dirty="0" smtClean="0"/>
          </a:p>
          <a:p>
            <a:r>
              <a:rPr lang="uk-UA" sz="1800" dirty="0" err="1" smtClean="0"/>
              <a:t>зв</a:t>
            </a:r>
            <a:r>
              <a:rPr lang="en-US" sz="1800" dirty="0" smtClean="0"/>
              <a:t>`</a:t>
            </a:r>
            <a:r>
              <a:rPr lang="uk-UA" sz="1800" dirty="0" err="1" smtClean="0"/>
              <a:t>язок</a:t>
            </a:r>
            <a:r>
              <a:rPr lang="uk-UA" sz="1800" dirty="0" smtClean="0"/>
              <a:t> з боротьбою за незалежність </a:t>
            </a:r>
          </a:p>
          <a:p>
            <a:pPr indent="17463">
              <a:buNone/>
            </a:pPr>
            <a:r>
              <a:rPr lang="uk-UA" sz="1800" dirty="0" smtClean="0"/>
              <a:t>від Англії</a:t>
            </a:r>
          </a:p>
          <a:p>
            <a:r>
              <a:rPr lang="uk-UA" sz="1800" dirty="0" smtClean="0"/>
              <a:t>боротьба проти рабства, війна між</a:t>
            </a:r>
          </a:p>
          <a:p>
            <a:pPr indent="-69850">
              <a:buNone/>
            </a:pPr>
            <a:r>
              <a:rPr lang="uk-UA" sz="1800" dirty="0" smtClean="0"/>
              <a:t> Північчю та Півднем</a:t>
            </a:r>
          </a:p>
          <a:p>
            <a:endParaRPr lang="uk-UA" sz="1800" dirty="0" smtClean="0"/>
          </a:p>
          <a:p>
            <a:endParaRPr lang="uk-UA" sz="1800" dirty="0" smtClean="0"/>
          </a:p>
        </p:txBody>
      </p:sp>
      <p:pic>
        <p:nvPicPr>
          <p:cNvPr id="7" name="Picture 2" descr="Картинка 82 из 703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4143380"/>
            <a:ext cx="3693783" cy="244713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</p:pic>
      <p:pic>
        <p:nvPicPr>
          <p:cNvPr id="8" name="Picture 4" descr="Картинка 6 из 46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44078" y="2571744"/>
            <a:ext cx="3157012" cy="394904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686800" cy="642942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7030A0"/>
                </a:solidFill>
              </a:rPr>
              <a:t>ПЕРІОДИЗАЦІЯ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42984"/>
            <a:ext cx="8686800" cy="5500726"/>
          </a:xfrm>
        </p:spPr>
        <p:txBody>
          <a:bodyPr>
            <a:normAutofit fontScale="40000" lnSpcReduction="20000"/>
          </a:bodyPr>
          <a:lstStyle/>
          <a:p>
            <a:r>
              <a:rPr lang="ru-RU" sz="4000" dirty="0" smtClean="0"/>
              <a:t>.</a:t>
            </a:r>
          </a:p>
          <a:p>
            <a:r>
              <a:rPr lang="ru-RU" sz="4000" dirty="0" smtClean="0"/>
              <a:t>1. </a:t>
            </a:r>
            <a:r>
              <a:rPr lang="ru-RU" sz="4000" b="1" dirty="0" err="1" smtClean="0"/>
              <a:t>Ранній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американський</a:t>
            </a:r>
            <a:r>
              <a:rPr lang="ru-RU" sz="4000" b="1" dirty="0" smtClean="0"/>
              <a:t> романтизм </a:t>
            </a:r>
            <a:r>
              <a:rPr lang="ru-RU" sz="4000" dirty="0" smtClean="0"/>
              <a:t>(1819-1830-ті </a:t>
            </a:r>
            <a:r>
              <a:rPr lang="ru-RU" sz="4000" dirty="0" err="1" smtClean="0"/>
              <a:t>рр</a:t>
            </a:r>
            <a:r>
              <a:rPr lang="ru-RU" sz="4000" dirty="0" smtClean="0"/>
              <a:t>.), до </a:t>
            </a:r>
            <a:r>
              <a:rPr lang="ru-RU" sz="4000" dirty="0" err="1" smtClean="0"/>
              <a:t>якого</a:t>
            </a:r>
            <a:r>
              <a:rPr lang="ru-RU" sz="4000" dirty="0" smtClean="0"/>
              <a:t> критики та </a:t>
            </a:r>
            <a:r>
              <a:rPr lang="ru-RU" sz="4000" dirty="0" err="1" smtClean="0"/>
              <a:t>науковці</a:t>
            </a:r>
            <a:r>
              <a:rPr lang="ru-RU" sz="4000" dirty="0" smtClean="0"/>
              <a:t> </a:t>
            </a:r>
            <a:r>
              <a:rPr lang="ru-RU" sz="4000" dirty="0" err="1" smtClean="0"/>
              <a:t>віднесли</a:t>
            </a:r>
            <a:r>
              <a:rPr lang="ru-RU" sz="4000" dirty="0" smtClean="0"/>
              <a:t> </a:t>
            </a:r>
            <a:r>
              <a:rPr lang="ru-RU" sz="4000" dirty="0" err="1" smtClean="0"/>
              <a:t>творчість</a:t>
            </a:r>
            <a:r>
              <a:rPr lang="ru-RU" sz="4000" dirty="0" smtClean="0"/>
              <a:t> В. </a:t>
            </a:r>
            <a:r>
              <a:rPr lang="ru-RU" sz="4000" dirty="0" err="1" smtClean="0"/>
              <a:t>Ірвінга</a:t>
            </a:r>
            <a:r>
              <a:rPr lang="ru-RU" sz="4000" dirty="0" smtClean="0"/>
              <a:t>, Ф. Купера, Д. </a:t>
            </a:r>
            <a:r>
              <a:rPr lang="ru-RU" sz="4000" dirty="0" err="1" smtClean="0"/>
              <a:t>Кеннеді</a:t>
            </a:r>
            <a:r>
              <a:rPr lang="ru-RU" sz="4000" dirty="0" smtClean="0"/>
              <a:t> та </a:t>
            </a:r>
            <a:r>
              <a:rPr lang="ru-RU" sz="4000" dirty="0" err="1" smtClean="0"/>
              <a:t>ін</a:t>
            </a:r>
            <a:r>
              <a:rPr lang="ru-RU" sz="4000" dirty="0" smtClean="0"/>
              <a:t>. </a:t>
            </a:r>
            <a:r>
              <a:rPr lang="ru-RU" sz="4000" dirty="0" err="1" smtClean="0"/>
              <a:t>Безпосереднім</a:t>
            </a:r>
            <a:r>
              <a:rPr lang="ru-RU" sz="4000" dirty="0" smtClean="0"/>
              <a:t> </a:t>
            </a:r>
            <a:r>
              <a:rPr lang="ru-RU" sz="4000" dirty="0" err="1" smtClean="0"/>
              <a:t>попередником</a:t>
            </a:r>
            <a:r>
              <a:rPr lang="ru-RU" sz="4000" dirty="0" smtClean="0"/>
              <a:t> </a:t>
            </a:r>
            <a:r>
              <a:rPr lang="ru-RU" sz="4000" dirty="0" err="1" smtClean="0"/>
              <a:t>цього</a:t>
            </a:r>
            <a:r>
              <a:rPr lang="ru-RU" sz="4000" dirty="0" smtClean="0"/>
              <a:t> </a:t>
            </a:r>
            <a:r>
              <a:rPr lang="ru-RU" sz="4000" dirty="0" err="1" smtClean="0"/>
              <a:t>періоду</a:t>
            </a:r>
            <a:r>
              <a:rPr lang="ru-RU" sz="4000" dirty="0" smtClean="0"/>
              <a:t> </a:t>
            </a:r>
            <a:r>
              <a:rPr lang="ru-RU" sz="4000" dirty="0" err="1" smtClean="0"/>
              <a:t>був</a:t>
            </a:r>
            <a:r>
              <a:rPr lang="ru-RU" sz="4000" dirty="0" smtClean="0"/>
              <a:t> </a:t>
            </a:r>
            <a:r>
              <a:rPr lang="ru-RU" sz="4000" dirty="0" err="1" smtClean="0"/>
              <a:t>передромантизм</a:t>
            </a:r>
            <a:r>
              <a:rPr lang="ru-RU" sz="4000" dirty="0" smtClean="0"/>
              <a:t>, </a:t>
            </a:r>
            <a:r>
              <a:rPr lang="ru-RU" sz="4000" dirty="0" err="1" smtClean="0"/>
              <a:t>який</a:t>
            </a:r>
            <a:r>
              <a:rPr lang="ru-RU" sz="4000" dirty="0" smtClean="0"/>
              <a:t> </a:t>
            </a:r>
            <a:r>
              <a:rPr lang="ru-RU" sz="4000" dirty="0" err="1" smtClean="0"/>
              <a:t>розвивався</a:t>
            </a:r>
            <a:r>
              <a:rPr lang="ru-RU" sz="4000" dirty="0" smtClean="0"/>
              <a:t> </a:t>
            </a:r>
            <a:r>
              <a:rPr lang="ru-RU" sz="4000" dirty="0" err="1" smtClean="0"/>
              <a:t>ще</a:t>
            </a:r>
            <a:r>
              <a:rPr lang="ru-RU" sz="4000" dirty="0" smtClean="0"/>
              <a:t> у рамках </a:t>
            </a:r>
            <a:r>
              <a:rPr lang="ru-RU" sz="4000" dirty="0" err="1" smtClean="0"/>
              <a:t>просвітницької</a:t>
            </a:r>
            <a:r>
              <a:rPr lang="ru-RU" sz="4000" dirty="0" smtClean="0"/>
              <a:t> </a:t>
            </a:r>
            <a:r>
              <a:rPr lang="ru-RU" sz="4000" dirty="0" err="1" smtClean="0"/>
              <a:t>літератури</a:t>
            </a:r>
            <a:r>
              <a:rPr lang="ru-RU" sz="4000" dirty="0" smtClean="0"/>
              <a:t>. </a:t>
            </a:r>
            <a:r>
              <a:rPr lang="ru-RU" sz="4000" dirty="0" err="1" smtClean="0"/>
              <a:t>Творчість</a:t>
            </a:r>
            <a:r>
              <a:rPr lang="ru-RU" sz="4000" dirty="0" smtClean="0"/>
              <a:t> </a:t>
            </a:r>
            <a:r>
              <a:rPr lang="ru-RU" sz="4000" dirty="0" err="1" smtClean="0"/>
              <a:t>письменників</a:t>
            </a:r>
            <a:r>
              <a:rPr lang="ru-RU" sz="4000" dirty="0" smtClean="0"/>
              <a:t> </a:t>
            </a:r>
            <a:r>
              <a:rPr lang="ru-RU" sz="4000" dirty="0" err="1" smtClean="0"/>
              <a:t>раннього</a:t>
            </a:r>
            <a:r>
              <a:rPr lang="ru-RU" sz="4000" dirty="0" smtClean="0"/>
              <a:t> </a:t>
            </a:r>
            <a:r>
              <a:rPr lang="ru-RU" sz="4000" dirty="0" err="1" smtClean="0"/>
              <a:t>етапу</a:t>
            </a:r>
            <a:r>
              <a:rPr lang="ru-RU" sz="4000" dirty="0" smtClean="0"/>
              <a:t> носила </a:t>
            </a:r>
            <a:r>
              <a:rPr lang="ru-RU" sz="4000" dirty="0" err="1" smtClean="0"/>
              <a:t>оптимістичний</a:t>
            </a:r>
            <a:r>
              <a:rPr lang="ru-RU" sz="4000" dirty="0" smtClean="0"/>
              <a:t> характер, </a:t>
            </a:r>
            <a:r>
              <a:rPr lang="ru-RU" sz="4000" dirty="0" err="1" smtClean="0"/>
              <a:t>пов'язаний</a:t>
            </a:r>
            <a:r>
              <a:rPr lang="ru-RU" sz="4000" dirty="0" smtClean="0"/>
              <a:t> </a:t>
            </a:r>
            <a:r>
              <a:rPr lang="ru-RU" sz="4000" dirty="0" err="1" smtClean="0"/>
              <a:t>з</a:t>
            </a:r>
            <a:r>
              <a:rPr lang="ru-RU" sz="4000" dirty="0" smtClean="0"/>
              <a:t> </a:t>
            </a:r>
            <a:r>
              <a:rPr lang="ru-RU" sz="4000" dirty="0" err="1" smtClean="0"/>
              <a:t>героїчним</a:t>
            </a:r>
            <a:r>
              <a:rPr lang="ru-RU" sz="4000" dirty="0" smtClean="0"/>
              <a:t> часом </a:t>
            </a:r>
            <a:r>
              <a:rPr lang="ru-RU" sz="4000" dirty="0" err="1" smtClean="0"/>
              <a:t>Війни</a:t>
            </a:r>
            <a:r>
              <a:rPr lang="ru-RU" sz="4000" dirty="0" smtClean="0"/>
              <a:t> за </a:t>
            </a:r>
            <a:r>
              <a:rPr lang="ru-RU" sz="4000" dirty="0" err="1" smtClean="0"/>
              <a:t>незалежність</a:t>
            </a:r>
            <a:r>
              <a:rPr lang="ru-RU" sz="4000" dirty="0" smtClean="0"/>
              <a:t>.</a:t>
            </a:r>
          </a:p>
          <a:p>
            <a:endParaRPr lang="ru-RU" sz="4000" dirty="0" smtClean="0"/>
          </a:p>
          <a:p>
            <a:r>
              <a:rPr lang="ru-RU" sz="4000" dirty="0" smtClean="0"/>
              <a:t>2. </a:t>
            </a:r>
            <a:r>
              <a:rPr lang="ru-RU" sz="4000" b="1" dirty="0" err="1" smtClean="0"/>
              <a:t>Зрілий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американський</a:t>
            </a:r>
            <a:r>
              <a:rPr lang="ru-RU" sz="4000" b="1" dirty="0" smtClean="0"/>
              <a:t> романтизм </a:t>
            </a:r>
            <a:r>
              <a:rPr lang="ru-RU" sz="4000" dirty="0" smtClean="0"/>
              <a:t>(1840-1850-ті </a:t>
            </a:r>
            <a:r>
              <a:rPr lang="ru-RU" sz="4000" dirty="0" err="1" smtClean="0"/>
              <a:t>рр</a:t>
            </a:r>
            <a:r>
              <a:rPr lang="ru-RU" sz="4000" dirty="0" smtClean="0"/>
              <a:t>.) - </a:t>
            </a:r>
            <a:r>
              <a:rPr lang="ru-RU" sz="4000" dirty="0" err="1" smtClean="0"/>
              <a:t>це</a:t>
            </a:r>
            <a:r>
              <a:rPr lang="ru-RU" sz="4000" dirty="0" smtClean="0"/>
              <a:t> </a:t>
            </a:r>
            <a:r>
              <a:rPr lang="ru-RU" sz="4000" dirty="0" err="1" smtClean="0"/>
              <a:t>творчість</a:t>
            </a:r>
            <a:r>
              <a:rPr lang="ru-RU" sz="4000" dirty="0" smtClean="0"/>
              <a:t> Н. </a:t>
            </a:r>
            <a:r>
              <a:rPr lang="ru-RU" sz="4000" dirty="0" err="1" smtClean="0"/>
              <a:t>Готорна</a:t>
            </a:r>
            <a:r>
              <a:rPr lang="ru-RU" sz="4000" dirty="0" smtClean="0"/>
              <a:t>, Е.По, Г. </a:t>
            </a:r>
            <a:r>
              <a:rPr lang="ru-RU" sz="4000" dirty="0" err="1" smtClean="0"/>
              <a:t>Мелвілла</a:t>
            </a:r>
            <a:r>
              <a:rPr lang="ru-RU" sz="4000" dirty="0" smtClean="0"/>
              <a:t> та </a:t>
            </a:r>
            <a:r>
              <a:rPr lang="ru-RU" sz="4000" dirty="0" err="1" smtClean="0"/>
              <a:t>ін</a:t>
            </a:r>
            <a:r>
              <a:rPr lang="ru-RU" sz="4000" dirty="0" smtClean="0"/>
              <a:t>. </a:t>
            </a:r>
            <a:r>
              <a:rPr lang="ru-RU" sz="4000" dirty="0" err="1" smtClean="0"/>
              <a:t>Більшість</a:t>
            </a:r>
            <a:r>
              <a:rPr lang="ru-RU" sz="4000" dirty="0" smtClean="0"/>
              <a:t> </a:t>
            </a:r>
            <a:r>
              <a:rPr lang="ru-RU" sz="4000" dirty="0" err="1" smtClean="0"/>
              <a:t>письменників</a:t>
            </a:r>
            <a:r>
              <a:rPr lang="ru-RU" sz="4000" dirty="0" smtClean="0"/>
              <a:t> </a:t>
            </a:r>
            <a:r>
              <a:rPr lang="ru-RU" sz="4000" dirty="0" err="1" smtClean="0"/>
              <a:t>цього</a:t>
            </a:r>
            <a:r>
              <a:rPr lang="ru-RU" sz="4000" dirty="0" smtClean="0"/>
              <a:t> </a:t>
            </a:r>
            <a:r>
              <a:rPr lang="ru-RU" sz="4000" dirty="0" err="1" smtClean="0"/>
              <a:t>періоду</a:t>
            </a:r>
            <a:r>
              <a:rPr lang="ru-RU" sz="4000" dirty="0" smtClean="0"/>
              <a:t> пережила </a:t>
            </a:r>
            <a:r>
              <a:rPr lang="ru-RU" sz="4000" dirty="0" err="1" smtClean="0"/>
              <a:t>глибоке</a:t>
            </a:r>
            <a:r>
              <a:rPr lang="ru-RU" sz="4000" dirty="0" smtClean="0"/>
              <a:t> </a:t>
            </a:r>
            <a:r>
              <a:rPr lang="ru-RU" sz="4000" i="1" dirty="0" err="1" smtClean="0"/>
              <a:t>незадоволення</a:t>
            </a:r>
            <a:r>
              <a:rPr lang="ru-RU" sz="4000" dirty="0" smtClean="0"/>
              <a:t> ходом </a:t>
            </a:r>
            <a:r>
              <a:rPr lang="ru-RU" sz="4000" dirty="0" err="1" smtClean="0"/>
              <a:t>розвитку</a:t>
            </a:r>
            <a:r>
              <a:rPr lang="ru-RU" sz="4000" dirty="0" smtClean="0"/>
              <a:t> </a:t>
            </a:r>
            <a:r>
              <a:rPr lang="ru-RU" sz="4000" dirty="0" err="1" smtClean="0"/>
              <a:t>країни</a:t>
            </a:r>
            <a:r>
              <a:rPr lang="ru-RU" sz="4000" dirty="0" smtClean="0"/>
              <a:t>, тому в </a:t>
            </a:r>
            <a:r>
              <a:rPr lang="ru-RU" sz="4000" dirty="0" err="1" smtClean="0"/>
              <a:t>їхніх</a:t>
            </a:r>
            <a:r>
              <a:rPr lang="ru-RU" sz="4000" dirty="0" smtClean="0"/>
              <a:t> </a:t>
            </a:r>
            <a:r>
              <a:rPr lang="ru-RU" sz="4000" dirty="0" err="1" smtClean="0"/>
              <a:t>творах</a:t>
            </a:r>
            <a:r>
              <a:rPr lang="ru-RU" sz="4000" dirty="0" smtClean="0"/>
              <a:t> </a:t>
            </a:r>
            <a:r>
              <a:rPr lang="ru-RU" sz="4000" dirty="0" err="1" smtClean="0"/>
              <a:t>переважали</a:t>
            </a:r>
            <a:r>
              <a:rPr lang="ru-RU" sz="4000" dirty="0" smtClean="0"/>
              <a:t> </a:t>
            </a:r>
            <a:r>
              <a:rPr lang="ru-RU" sz="4000" dirty="0" err="1" smtClean="0"/>
              <a:t>драматичні</a:t>
            </a:r>
            <a:r>
              <a:rPr lang="ru-RU" sz="4000" dirty="0" smtClean="0"/>
              <a:t>, </a:t>
            </a:r>
            <a:r>
              <a:rPr lang="ru-RU" sz="4000" dirty="0" err="1" smtClean="0"/>
              <a:t>навіть</a:t>
            </a:r>
            <a:r>
              <a:rPr lang="ru-RU" sz="4000" dirty="0" smtClean="0"/>
              <a:t> </a:t>
            </a:r>
            <a:r>
              <a:rPr lang="ru-RU" sz="4000" dirty="0" err="1" smtClean="0"/>
              <a:t>трагічні</a:t>
            </a:r>
            <a:r>
              <a:rPr lang="ru-RU" sz="4000" dirty="0" smtClean="0"/>
              <a:t> тони, </a:t>
            </a:r>
            <a:r>
              <a:rPr lang="ru-RU" sz="4000" dirty="0" err="1" smtClean="0"/>
              <a:t>відчуття</a:t>
            </a:r>
            <a:r>
              <a:rPr lang="ru-RU" sz="4000" dirty="0" smtClean="0"/>
              <a:t> </a:t>
            </a:r>
            <a:r>
              <a:rPr lang="ru-RU" sz="4000" dirty="0" err="1" smtClean="0"/>
              <a:t>недовершеності</a:t>
            </a:r>
            <a:r>
              <a:rPr lang="ru-RU" sz="4000" dirty="0" smtClean="0"/>
              <a:t> </a:t>
            </a:r>
            <a:r>
              <a:rPr lang="ru-RU" sz="4000" dirty="0" err="1" smtClean="0"/>
              <a:t>світу</a:t>
            </a:r>
            <a:r>
              <a:rPr lang="ru-RU" sz="4000" dirty="0" smtClean="0"/>
              <a:t> </a:t>
            </a:r>
            <a:r>
              <a:rPr lang="ru-RU" sz="4000" dirty="0" err="1" smtClean="0"/>
              <a:t>і</a:t>
            </a:r>
            <a:r>
              <a:rPr lang="ru-RU" sz="4000" dirty="0" smtClean="0"/>
              <a:t> </a:t>
            </a:r>
            <a:r>
              <a:rPr lang="ru-RU" sz="4000" dirty="0" err="1" smtClean="0"/>
              <a:t>людини</a:t>
            </a:r>
            <a:r>
              <a:rPr lang="ru-RU" sz="4000" dirty="0" smtClean="0"/>
              <a:t>, </a:t>
            </a:r>
            <a:r>
              <a:rPr lang="ru-RU" sz="4000" dirty="0" err="1" smtClean="0"/>
              <a:t>настрої</a:t>
            </a:r>
            <a:r>
              <a:rPr lang="ru-RU" sz="4000" dirty="0" smtClean="0"/>
              <a:t> туги, </a:t>
            </a:r>
            <a:r>
              <a:rPr lang="ru-RU" sz="4000" dirty="0" err="1" smtClean="0"/>
              <a:t>усвідомлення</a:t>
            </a:r>
            <a:r>
              <a:rPr lang="ru-RU" sz="4000" dirty="0" smtClean="0"/>
              <a:t> </a:t>
            </a:r>
            <a:r>
              <a:rPr lang="ru-RU" sz="4000" dirty="0" err="1" smtClean="0"/>
              <a:t>трагізму</a:t>
            </a:r>
            <a:r>
              <a:rPr lang="ru-RU" sz="4000" dirty="0" smtClean="0"/>
              <a:t> </a:t>
            </a:r>
            <a:r>
              <a:rPr lang="ru-RU" sz="4000" dirty="0" err="1" smtClean="0"/>
              <a:t>людського</a:t>
            </a:r>
            <a:r>
              <a:rPr lang="ru-RU" sz="4000" dirty="0" smtClean="0"/>
              <a:t> </a:t>
            </a:r>
            <a:r>
              <a:rPr lang="ru-RU" sz="4000" dirty="0" err="1" smtClean="0"/>
              <a:t>буття</a:t>
            </a:r>
            <a:r>
              <a:rPr lang="ru-RU" sz="4000" dirty="0" smtClean="0"/>
              <a:t>. </a:t>
            </a:r>
            <a:r>
              <a:rPr lang="ru-RU" sz="4000" i="1" dirty="0" err="1" smtClean="0"/>
              <a:t>З'явився</a:t>
            </a:r>
            <a:r>
              <a:rPr lang="ru-RU" sz="4000" i="1" dirty="0" smtClean="0"/>
              <a:t> </a:t>
            </a:r>
            <a:r>
              <a:rPr lang="ru-RU" sz="4000" i="1" dirty="0" err="1" smtClean="0"/>
              <a:t>новий</a:t>
            </a:r>
            <a:r>
              <a:rPr lang="ru-RU" sz="4000" i="1" dirty="0" smtClean="0"/>
              <a:t> герой </a:t>
            </a:r>
            <a:r>
              <a:rPr lang="ru-RU" sz="4000" dirty="0" smtClean="0"/>
              <a:t>- </a:t>
            </a:r>
            <a:r>
              <a:rPr lang="ru-RU" sz="4000" dirty="0" err="1" smtClean="0"/>
              <a:t>людина</a:t>
            </a:r>
            <a:r>
              <a:rPr lang="ru-RU" sz="4000" dirty="0" smtClean="0"/>
              <a:t> </a:t>
            </a:r>
            <a:r>
              <a:rPr lang="ru-RU" sz="4000" dirty="0" err="1" smtClean="0"/>
              <a:t>з</a:t>
            </a:r>
            <a:r>
              <a:rPr lang="ru-RU" sz="4000" dirty="0" smtClean="0"/>
              <a:t> </a:t>
            </a:r>
            <a:r>
              <a:rPr lang="ru-RU" sz="4000" dirty="0" err="1" smtClean="0"/>
              <a:t>роздвоєною</a:t>
            </a:r>
            <a:r>
              <a:rPr lang="ru-RU" sz="4000" dirty="0" smtClean="0"/>
              <a:t> </a:t>
            </a:r>
            <a:r>
              <a:rPr lang="ru-RU" sz="4000" dirty="0" err="1" smtClean="0"/>
              <a:t>психікою</a:t>
            </a:r>
            <a:r>
              <a:rPr lang="ru-RU" sz="4000" dirty="0" smtClean="0"/>
              <a:t>, яка несла у </a:t>
            </a:r>
            <a:r>
              <a:rPr lang="ru-RU" sz="4000" dirty="0" err="1" smtClean="0"/>
              <a:t>своїй</a:t>
            </a:r>
            <a:r>
              <a:rPr lang="ru-RU" sz="4000" dirty="0" smtClean="0"/>
              <a:t> </a:t>
            </a:r>
            <a:r>
              <a:rPr lang="ru-RU" sz="4000" dirty="0" err="1" smtClean="0"/>
              <a:t>душі</a:t>
            </a:r>
            <a:r>
              <a:rPr lang="ru-RU" sz="4000" dirty="0" smtClean="0"/>
              <a:t> штамп </a:t>
            </a:r>
            <a:r>
              <a:rPr lang="ru-RU" sz="4000" dirty="0" err="1" smtClean="0"/>
              <a:t>приреченості</a:t>
            </a:r>
            <a:r>
              <a:rPr lang="ru-RU" sz="4000" dirty="0" smtClean="0"/>
              <a:t>. На </a:t>
            </a:r>
            <a:r>
              <a:rPr lang="ru-RU" sz="4000" dirty="0" err="1" smtClean="0"/>
              <a:t>цьому</a:t>
            </a:r>
            <a:r>
              <a:rPr lang="ru-RU" sz="4000" dirty="0" smtClean="0"/>
              <a:t> </a:t>
            </a:r>
            <a:r>
              <a:rPr lang="ru-RU" sz="4000" dirty="0" err="1" smtClean="0"/>
              <a:t>етапі</a:t>
            </a:r>
            <a:r>
              <a:rPr lang="ru-RU" sz="4000" dirty="0" smtClean="0"/>
              <a:t> </a:t>
            </a:r>
            <a:r>
              <a:rPr lang="ru-RU" sz="4000" dirty="0" err="1" smtClean="0"/>
              <a:t>американський</a:t>
            </a:r>
            <a:r>
              <a:rPr lang="ru-RU" sz="4000" dirty="0" smtClean="0"/>
              <a:t> романтизм </a:t>
            </a:r>
            <a:r>
              <a:rPr lang="ru-RU" sz="4000" dirty="0" err="1" smtClean="0"/>
              <a:t>набув</a:t>
            </a:r>
            <a:r>
              <a:rPr lang="ru-RU" sz="4000" dirty="0" smtClean="0"/>
              <a:t> </a:t>
            </a:r>
            <a:r>
              <a:rPr lang="ru-RU" sz="4000" dirty="0" err="1" smtClean="0"/>
              <a:t>філософської</a:t>
            </a:r>
            <a:r>
              <a:rPr lang="ru-RU" sz="4000" dirty="0" smtClean="0"/>
              <a:t> </a:t>
            </a:r>
            <a:r>
              <a:rPr lang="ru-RU" sz="4000" dirty="0" err="1" smtClean="0"/>
              <a:t>спрямованості</a:t>
            </a:r>
            <a:r>
              <a:rPr lang="ru-RU" sz="4000" dirty="0" smtClean="0"/>
              <a:t>. У твори </a:t>
            </a:r>
            <a:r>
              <a:rPr lang="ru-RU" sz="4000" dirty="0" err="1" smtClean="0"/>
              <a:t>письменників</a:t>
            </a:r>
            <a:r>
              <a:rPr lang="ru-RU" sz="4000" dirty="0" smtClean="0"/>
              <a:t> стала </a:t>
            </a:r>
            <a:r>
              <a:rPr lang="ru-RU" sz="4000" dirty="0" err="1" smtClean="0"/>
              <a:t>проникати</a:t>
            </a:r>
            <a:r>
              <a:rPr lang="ru-RU" sz="4000" dirty="0" smtClean="0"/>
              <a:t> романтична </a:t>
            </a:r>
            <a:r>
              <a:rPr lang="ru-RU" sz="4000" dirty="0" err="1" smtClean="0"/>
              <a:t>символіка</a:t>
            </a:r>
            <a:r>
              <a:rPr lang="ru-RU" sz="4000" dirty="0" smtClean="0"/>
              <a:t> </a:t>
            </a:r>
            <a:r>
              <a:rPr lang="ru-RU" sz="4000" dirty="0" err="1" smtClean="0"/>
              <a:t>і</a:t>
            </a:r>
            <a:r>
              <a:rPr lang="ru-RU" sz="4000" dirty="0" smtClean="0"/>
              <a:t> </a:t>
            </a:r>
            <a:r>
              <a:rPr lang="ru-RU" sz="4000" dirty="0" err="1" smtClean="0"/>
              <a:t>повчальна</a:t>
            </a:r>
            <a:r>
              <a:rPr lang="ru-RU" sz="4000" dirty="0" smtClean="0"/>
              <a:t> </a:t>
            </a:r>
            <a:r>
              <a:rPr lang="ru-RU" sz="4000" dirty="0" err="1" smtClean="0"/>
              <a:t>алегоричність</a:t>
            </a:r>
            <a:r>
              <a:rPr lang="ru-RU" sz="4000" dirty="0" smtClean="0"/>
              <a:t>, </a:t>
            </a:r>
            <a:r>
              <a:rPr lang="ru-RU" sz="4000" dirty="0" err="1" smtClean="0"/>
              <a:t>значну</a:t>
            </a:r>
            <a:r>
              <a:rPr lang="ru-RU" sz="4000" dirty="0" smtClean="0"/>
              <a:t> роль почали </a:t>
            </a:r>
            <a:r>
              <a:rPr lang="ru-RU" sz="4000" dirty="0" err="1" smtClean="0"/>
              <a:t>відігравати</a:t>
            </a:r>
            <a:r>
              <a:rPr lang="ru-RU" sz="4000" dirty="0" smtClean="0"/>
              <a:t> </a:t>
            </a:r>
            <a:r>
              <a:rPr lang="ru-RU" sz="4000" dirty="0" err="1" smtClean="0"/>
              <a:t>надприродні</a:t>
            </a:r>
            <a:r>
              <a:rPr lang="ru-RU" sz="4000" dirty="0" smtClean="0"/>
              <a:t> </a:t>
            </a:r>
            <a:r>
              <a:rPr lang="ru-RU" sz="4000" dirty="0" err="1" smtClean="0"/>
              <a:t>сили</a:t>
            </a:r>
            <a:r>
              <a:rPr lang="ru-RU" sz="4000" dirty="0" smtClean="0"/>
              <a:t>, </a:t>
            </a:r>
            <a:r>
              <a:rPr lang="ru-RU" sz="4000" dirty="0" err="1" smtClean="0"/>
              <a:t>посилилися</a:t>
            </a:r>
            <a:r>
              <a:rPr lang="ru-RU" sz="4000" dirty="0" smtClean="0"/>
              <a:t> </a:t>
            </a:r>
            <a:r>
              <a:rPr lang="ru-RU" sz="4000" dirty="0" err="1" smtClean="0"/>
              <a:t>містичні</a:t>
            </a:r>
            <a:r>
              <a:rPr lang="ru-RU" sz="4000" dirty="0" smtClean="0"/>
              <a:t> </a:t>
            </a:r>
            <a:r>
              <a:rPr lang="ru-RU" sz="4000" dirty="0" err="1" smtClean="0"/>
              <a:t>мотиви</a:t>
            </a:r>
            <a:r>
              <a:rPr lang="ru-RU" sz="4000" dirty="0" smtClean="0"/>
              <a:t>.</a:t>
            </a:r>
          </a:p>
          <a:p>
            <a:endParaRPr lang="ru-RU" sz="4000" dirty="0" smtClean="0"/>
          </a:p>
          <a:p>
            <a:r>
              <a:rPr lang="ru-RU" sz="4000" dirty="0" smtClean="0"/>
              <a:t>3. </a:t>
            </a:r>
            <a:r>
              <a:rPr lang="ru-RU" sz="4000" b="1" dirty="0" err="1" smtClean="0"/>
              <a:t>Пізній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американський</a:t>
            </a:r>
            <a:r>
              <a:rPr lang="ru-RU" sz="4000" b="1" dirty="0" smtClean="0"/>
              <a:t> романтизм </a:t>
            </a:r>
            <a:r>
              <a:rPr lang="ru-RU" sz="4000" dirty="0" smtClean="0"/>
              <a:t>(60-ті </a:t>
            </a:r>
            <a:r>
              <a:rPr lang="ru-RU" sz="4000" dirty="0" err="1" smtClean="0"/>
              <a:t>рр</a:t>
            </a:r>
            <a:r>
              <a:rPr lang="ru-RU" sz="4000" dirty="0" smtClean="0"/>
              <a:t>. </a:t>
            </a:r>
            <a:r>
              <a:rPr lang="en-US" sz="4000" dirty="0" smtClean="0"/>
              <a:t>XIX </a:t>
            </a:r>
            <a:r>
              <a:rPr lang="ru-RU" sz="4000" dirty="0" smtClean="0"/>
              <a:t>ст.). </a:t>
            </a:r>
            <a:r>
              <a:rPr lang="ru-RU" sz="4000" dirty="0" err="1" smtClean="0"/>
              <a:t>Це</a:t>
            </a:r>
            <a:r>
              <a:rPr lang="ru-RU" sz="4000" dirty="0" smtClean="0"/>
              <a:t> </a:t>
            </a:r>
            <a:r>
              <a:rPr lang="ru-RU" sz="4000" dirty="0" err="1" smtClean="0"/>
              <a:t>період</a:t>
            </a:r>
            <a:r>
              <a:rPr lang="ru-RU" sz="4000" dirty="0" smtClean="0"/>
              <a:t> </a:t>
            </a:r>
            <a:r>
              <a:rPr lang="ru-RU" sz="4000" dirty="0" err="1" smtClean="0"/>
              <a:t>кризових</a:t>
            </a:r>
            <a:r>
              <a:rPr lang="ru-RU" sz="4000" dirty="0" smtClean="0"/>
              <a:t> </a:t>
            </a:r>
            <a:r>
              <a:rPr lang="ru-RU" sz="4000" dirty="0" err="1" smtClean="0"/>
              <a:t>явищ</a:t>
            </a:r>
            <a:r>
              <a:rPr lang="ru-RU" sz="4000" dirty="0" smtClean="0"/>
              <a:t>. На </a:t>
            </a:r>
            <a:r>
              <a:rPr lang="ru-RU" sz="4000" dirty="0" err="1" smtClean="0"/>
              <a:t>даному</a:t>
            </a:r>
            <a:r>
              <a:rPr lang="ru-RU" sz="4000" dirty="0" smtClean="0"/>
              <a:t> </a:t>
            </a:r>
            <a:r>
              <a:rPr lang="ru-RU" sz="4000" dirty="0" err="1" smtClean="0"/>
              <a:t>етапі</a:t>
            </a:r>
            <a:r>
              <a:rPr lang="ru-RU" sz="4000" dirty="0" smtClean="0"/>
              <a:t> </a:t>
            </a:r>
            <a:r>
              <a:rPr lang="ru-RU" sz="4000" dirty="0" err="1" smtClean="0"/>
              <a:t>працювали</a:t>
            </a:r>
            <a:r>
              <a:rPr lang="ru-RU" sz="4000" dirty="0" smtClean="0"/>
              <a:t> </a:t>
            </a:r>
            <a:r>
              <a:rPr lang="ru-RU" sz="4000" dirty="0" err="1" smtClean="0"/>
              <a:t>ті</a:t>
            </a:r>
            <a:r>
              <a:rPr lang="ru-RU" sz="4000" dirty="0" smtClean="0"/>
              <a:t> </a:t>
            </a:r>
            <a:r>
              <a:rPr lang="ru-RU" sz="4000" dirty="0" err="1" smtClean="0"/>
              <a:t>письменники</a:t>
            </a:r>
            <a:r>
              <a:rPr lang="ru-RU" sz="4000" dirty="0" smtClean="0"/>
              <a:t> </a:t>
            </a:r>
            <a:r>
              <a:rPr lang="ru-RU" sz="4000" dirty="0" err="1" smtClean="0"/>
              <a:t>попереднього</a:t>
            </a:r>
            <a:r>
              <a:rPr lang="ru-RU" sz="4000" dirty="0" smtClean="0"/>
              <a:t> </a:t>
            </a:r>
            <a:r>
              <a:rPr lang="ru-RU" sz="4000" dirty="0" err="1" smtClean="0"/>
              <a:t>етапу</a:t>
            </a:r>
            <a:r>
              <a:rPr lang="ru-RU" sz="4000" dirty="0" smtClean="0"/>
              <a:t>, </a:t>
            </a:r>
            <a:r>
              <a:rPr lang="ru-RU" sz="4000" dirty="0" err="1" smtClean="0"/>
              <a:t>які</a:t>
            </a:r>
            <a:r>
              <a:rPr lang="ru-RU" sz="4000" dirty="0" smtClean="0"/>
              <a:t> </a:t>
            </a:r>
            <a:r>
              <a:rPr lang="ru-RU" sz="4000" dirty="0" err="1" smtClean="0"/>
              <a:t>продовжували</a:t>
            </a:r>
            <a:r>
              <a:rPr lang="ru-RU" sz="4000" dirty="0" smtClean="0"/>
              <a:t> </a:t>
            </a:r>
            <a:r>
              <a:rPr lang="ru-RU" sz="4000" dirty="0" err="1" smtClean="0"/>
              <a:t>свій</a:t>
            </a:r>
            <a:r>
              <a:rPr lang="ru-RU" sz="4000" dirty="0" smtClean="0"/>
              <a:t> </a:t>
            </a:r>
            <a:r>
              <a:rPr lang="ru-RU" sz="4000" dirty="0" err="1" smtClean="0"/>
              <a:t>творчий</a:t>
            </a:r>
            <a:r>
              <a:rPr lang="ru-RU" sz="4000" dirty="0" smtClean="0"/>
              <a:t> шлях у </a:t>
            </a:r>
            <a:r>
              <a:rPr lang="ru-RU" sz="4000" dirty="0" err="1" smtClean="0"/>
              <a:t>літературі</a:t>
            </a:r>
            <a:r>
              <a:rPr lang="ru-RU" sz="4000" dirty="0" smtClean="0"/>
              <a:t>. </a:t>
            </a:r>
            <a:r>
              <a:rPr lang="ru-RU" sz="4000" dirty="0" err="1" smtClean="0"/>
              <a:t>Відбулося</a:t>
            </a:r>
            <a:r>
              <a:rPr lang="ru-RU" sz="4000" dirty="0" smtClean="0"/>
              <a:t> </a:t>
            </a:r>
            <a:r>
              <a:rPr lang="ru-RU" sz="4000" dirty="0" err="1" smtClean="0"/>
              <a:t>різке</a:t>
            </a:r>
            <a:r>
              <a:rPr lang="ru-RU" sz="4000" dirty="0" smtClean="0"/>
              <a:t> </a:t>
            </a:r>
            <a:r>
              <a:rPr lang="ru-RU" sz="4000" dirty="0" err="1" smtClean="0"/>
              <a:t>розмежування</a:t>
            </a:r>
            <a:r>
              <a:rPr lang="ru-RU" sz="4000" dirty="0" smtClean="0"/>
              <a:t> </a:t>
            </a:r>
            <a:r>
              <a:rPr lang="ru-RU" sz="4000" dirty="0" err="1" smtClean="0"/>
              <a:t>романтичної</a:t>
            </a:r>
            <a:r>
              <a:rPr lang="ru-RU" sz="4000" dirty="0" smtClean="0"/>
              <a:t> </a:t>
            </a:r>
            <a:r>
              <a:rPr lang="ru-RU" sz="4000" dirty="0" err="1" smtClean="0"/>
              <a:t>літератури</a:t>
            </a:r>
            <a:r>
              <a:rPr lang="ru-RU" sz="4000" dirty="0" smtClean="0"/>
              <a:t> на:</a:t>
            </a:r>
          </a:p>
          <a:p>
            <a:endParaRPr lang="ru-RU" sz="4000" dirty="0" smtClean="0"/>
          </a:p>
          <a:p>
            <a:pPr lvl="1"/>
            <a:r>
              <a:rPr lang="ru-RU" sz="4000" dirty="0" smtClean="0"/>
              <a:t>-</a:t>
            </a:r>
            <a:r>
              <a:rPr lang="ru-RU" sz="4000" dirty="0" err="1" smtClean="0"/>
              <a:t>літературу</a:t>
            </a:r>
            <a:r>
              <a:rPr lang="ru-RU" sz="4000" dirty="0" smtClean="0"/>
              <a:t> </a:t>
            </a:r>
            <a:r>
              <a:rPr lang="ru-RU" sz="4000" i="1" dirty="0" err="1" smtClean="0"/>
              <a:t>аболіціонізму</a:t>
            </a:r>
            <a:r>
              <a:rPr lang="ru-RU" sz="4000" i="1" dirty="0" smtClean="0"/>
              <a:t>,</a:t>
            </a:r>
            <a:r>
              <a:rPr lang="ru-RU" sz="4000" dirty="0" smtClean="0"/>
              <a:t> яка в рамках </a:t>
            </a:r>
            <a:r>
              <a:rPr lang="ru-RU" sz="4000" dirty="0" err="1" smtClean="0"/>
              <a:t>романтичної</a:t>
            </a:r>
            <a:r>
              <a:rPr lang="ru-RU" sz="4000" dirty="0" smtClean="0"/>
              <a:t> </a:t>
            </a:r>
            <a:r>
              <a:rPr lang="ru-RU" sz="4000" dirty="0" err="1" smtClean="0"/>
              <a:t>естетики</a:t>
            </a:r>
            <a:r>
              <a:rPr lang="ru-RU" sz="4000" dirty="0" smtClean="0"/>
              <a:t> </a:t>
            </a:r>
            <a:r>
              <a:rPr lang="ru-RU" sz="4000" dirty="0" err="1" smtClean="0"/>
              <a:t>протестувала</a:t>
            </a:r>
            <a:r>
              <a:rPr lang="ru-RU" sz="4000" dirty="0" smtClean="0"/>
              <a:t> </a:t>
            </a:r>
            <a:r>
              <a:rPr lang="ru-RU" sz="4000" dirty="0" err="1" smtClean="0"/>
              <a:t>проти</a:t>
            </a:r>
            <a:r>
              <a:rPr lang="ru-RU" sz="4000" dirty="0" smtClean="0"/>
              <a:t> рабства </a:t>
            </a:r>
            <a:r>
              <a:rPr lang="ru-RU" sz="4000" dirty="0" err="1" smtClean="0"/>
              <a:t>з</a:t>
            </a:r>
            <a:r>
              <a:rPr lang="ru-RU" sz="4000" dirty="0" smtClean="0"/>
              <a:t> </a:t>
            </a:r>
            <a:r>
              <a:rPr lang="ru-RU" sz="4000" dirty="0" err="1" smtClean="0"/>
              <a:t>естетичних</a:t>
            </a:r>
            <a:r>
              <a:rPr lang="ru-RU" sz="4000" dirty="0" smtClean="0"/>
              <a:t> та </a:t>
            </a:r>
            <a:r>
              <a:rPr lang="ru-RU" sz="4000" dirty="0" err="1" smtClean="0"/>
              <a:t>загально-гуманістичних</a:t>
            </a:r>
            <a:r>
              <a:rPr lang="ru-RU" sz="4000" dirty="0" smtClean="0"/>
              <a:t> </a:t>
            </a:r>
            <a:r>
              <a:rPr lang="ru-RU" sz="4000" dirty="0" err="1" smtClean="0"/>
              <a:t>позицій</a:t>
            </a:r>
            <a:r>
              <a:rPr lang="ru-RU" sz="4000" dirty="0" smtClean="0"/>
              <a:t>.</a:t>
            </a:r>
          </a:p>
          <a:p>
            <a:pPr lvl="1"/>
            <a:r>
              <a:rPr lang="ru-RU" sz="4000" dirty="0" smtClean="0"/>
              <a:t>-</a:t>
            </a:r>
            <a:r>
              <a:rPr lang="ru-RU" sz="4000" dirty="0" err="1" smtClean="0"/>
              <a:t>літературу</a:t>
            </a:r>
            <a:r>
              <a:rPr lang="ru-RU" sz="4000" dirty="0" smtClean="0"/>
              <a:t> </a:t>
            </a:r>
            <a:r>
              <a:rPr lang="ru-RU" sz="4000" i="1" dirty="0" smtClean="0"/>
              <a:t>Сходу,</a:t>
            </a:r>
            <a:r>
              <a:rPr lang="ru-RU" sz="4000" dirty="0" smtClean="0"/>
              <a:t> яка </a:t>
            </a:r>
            <a:r>
              <a:rPr lang="ru-RU" sz="4000" dirty="0" err="1" smtClean="0"/>
              <a:t>романтизувала</a:t>
            </a:r>
            <a:r>
              <a:rPr lang="ru-RU" sz="4000" dirty="0" smtClean="0"/>
              <a:t> </a:t>
            </a:r>
            <a:r>
              <a:rPr lang="ru-RU" sz="4000" dirty="0" err="1" smtClean="0"/>
              <a:t>й</a:t>
            </a:r>
            <a:r>
              <a:rPr lang="ru-RU" sz="4000" dirty="0" smtClean="0"/>
              <a:t> </a:t>
            </a:r>
            <a:r>
              <a:rPr lang="ru-RU" sz="4000" dirty="0" err="1" smtClean="0"/>
              <a:t>ідеалізувала</a:t>
            </a:r>
            <a:r>
              <a:rPr lang="ru-RU" sz="4000" dirty="0" smtClean="0"/>
              <a:t> "</a:t>
            </a:r>
            <a:r>
              <a:rPr lang="ru-RU" sz="4000" dirty="0" err="1" smtClean="0"/>
              <a:t>східне</a:t>
            </a:r>
            <a:r>
              <a:rPr lang="ru-RU" sz="4000" dirty="0" smtClean="0"/>
              <a:t> </a:t>
            </a:r>
            <a:r>
              <a:rPr lang="ru-RU" sz="4000" dirty="0" err="1" smtClean="0"/>
              <a:t>лицарство</a:t>
            </a:r>
            <a:r>
              <a:rPr lang="ru-RU" sz="4000" dirty="0" smtClean="0"/>
              <a:t>", </a:t>
            </a:r>
            <a:r>
              <a:rPr lang="ru-RU" sz="4000" dirty="0" err="1" smtClean="0"/>
              <a:t>постала</a:t>
            </a:r>
            <a:r>
              <a:rPr lang="ru-RU" sz="4000" dirty="0" smtClean="0"/>
              <a:t> на </a:t>
            </a:r>
            <a:r>
              <a:rPr lang="ru-RU" sz="4000" dirty="0" err="1" smtClean="0"/>
              <a:t>захист</a:t>
            </a:r>
            <a:r>
              <a:rPr lang="ru-RU" sz="4000" dirty="0" smtClean="0"/>
              <a:t> </a:t>
            </a:r>
            <a:r>
              <a:rPr lang="ru-RU" sz="4000" dirty="0" err="1" smtClean="0"/>
              <a:t>історично</a:t>
            </a:r>
            <a:r>
              <a:rPr lang="ru-RU" sz="4000" dirty="0" smtClean="0"/>
              <a:t> </a:t>
            </a:r>
            <a:r>
              <a:rPr lang="ru-RU" sz="4000" dirty="0" err="1" smtClean="0"/>
              <a:t>приреченого</a:t>
            </a:r>
            <a:r>
              <a:rPr lang="ru-RU" sz="4000" dirty="0" smtClean="0"/>
              <a:t> </a:t>
            </a:r>
            <a:r>
              <a:rPr lang="ru-RU" sz="4000" dirty="0" err="1" smtClean="0"/>
              <a:t>руху</a:t>
            </a:r>
            <a:r>
              <a:rPr lang="ru-RU" sz="4000" dirty="0" smtClean="0"/>
              <a:t> та </a:t>
            </a:r>
            <a:r>
              <a:rPr lang="ru-RU" sz="4000" dirty="0" err="1" smtClean="0"/>
              <a:t>реакційного</a:t>
            </a:r>
            <a:r>
              <a:rPr lang="ru-RU" sz="4000" dirty="0" smtClean="0"/>
              <a:t> укладу </a:t>
            </a:r>
            <a:r>
              <a:rPr lang="ru-RU" sz="4000" dirty="0" err="1" smtClean="0"/>
              <a:t>життя</a:t>
            </a:r>
            <a:r>
              <a:rPr lang="ru-RU" sz="4000" dirty="0" smtClean="0"/>
              <a:t>.</a:t>
            </a:r>
          </a:p>
          <a:p>
            <a:endParaRPr lang="ru-RU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214290"/>
            <a:ext cx="4338638" cy="1614478"/>
          </a:xfrm>
        </p:spPr>
        <p:txBody>
          <a:bodyPr>
            <a:normAutofit/>
          </a:bodyPr>
          <a:lstStyle/>
          <a:p>
            <a:pPr algn="ctr"/>
            <a:r>
              <a:rPr lang="ru-RU" sz="3100" b="1" dirty="0" err="1" smtClean="0">
                <a:solidFill>
                  <a:srgbClr val="7030A0"/>
                </a:solidFill>
              </a:rPr>
              <a:t>Особливості</a:t>
            </a:r>
            <a:r>
              <a:rPr lang="ru-RU" sz="3100" b="1" dirty="0" smtClean="0">
                <a:solidFill>
                  <a:srgbClr val="7030A0"/>
                </a:solidFill>
              </a:rPr>
              <a:t/>
            </a:r>
            <a:br>
              <a:rPr lang="ru-RU" sz="3100" b="1" dirty="0" smtClean="0">
                <a:solidFill>
                  <a:srgbClr val="7030A0"/>
                </a:solidFill>
              </a:rPr>
            </a:br>
            <a:r>
              <a:rPr lang="ru-RU" sz="3100" b="1" dirty="0" smtClean="0">
                <a:solidFill>
                  <a:srgbClr val="7030A0"/>
                </a:solidFill>
              </a:rPr>
              <a:t> </a:t>
            </a:r>
            <a:r>
              <a:rPr lang="uk-UA" altLang="ru-RU" sz="3200" dirty="0" err="1" smtClean="0">
                <a:solidFill>
                  <a:srgbClr val="7030A0"/>
                </a:solidFill>
              </a:rPr>
              <a:t>американськОГО</a:t>
            </a:r>
            <a:r>
              <a:rPr lang="ru-RU" sz="3100" b="1" dirty="0" smtClean="0">
                <a:solidFill>
                  <a:srgbClr val="7030A0"/>
                </a:solidFill>
              </a:rPr>
              <a:t> </a:t>
            </a:r>
            <a:br>
              <a:rPr lang="ru-RU" sz="3100" b="1" dirty="0" smtClean="0">
                <a:solidFill>
                  <a:srgbClr val="7030A0"/>
                </a:solidFill>
              </a:rPr>
            </a:br>
            <a:r>
              <a:rPr lang="ru-RU" sz="3100" b="1" dirty="0" smtClean="0">
                <a:solidFill>
                  <a:srgbClr val="7030A0"/>
                </a:solidFill>
              </a:rPr>
              <a:t>романтизму: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28596" y="2143116"/>
            <a:ext cx="4929222" cy="3946540"/>
          </a:xfrm>
        </p:spPr>
        <p:txBody>
          <a:bodyPr>
            <a:normAutofit lnSpcReduction="10000"/>
          </a:bodyPr>
          <a:lstStyle/>
          <a:p>
            <a:r>
              <a:rPr lang="ru-RU" sz="1800" b="1" dirty="0" smtClean="0"/>
              <a:t>Синтез </a:t>
            </a:r>
            <a:r>
              <a:rPr lang="ru-RU" sz="1800" b="1" dirty="0" err="1" smtClean="0"/>
              <a:t>просвітительських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ідей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і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нових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романтичних</a:t>
            </a:r>
            <a:r>
              <a:rPr lang="ru-RU" sz="1800" b="1" dirty="0" smtClean="0"/>
              <a:t> форм</a:t>
            </a:r>
          </a:p>
          <a:p>
            <a:r>
              <a:rPr lang="ru-RU" sz="1800" b="1" dirty="0" err="1" smtClean="0"/>
              <a:t>Американоцентризм</a:t>
            </a:r>
            <a:r>
              <a:rPr lang="ru-RU" sz="1800" b="1" dirty="0" smtClean="0"/>
              <a:t> - </a:t>
            </a:r>
            <a:r>
              <a:rPr lang="ru-RU" sz="1800" b="1" dirty="0" err="1" smtClean="0"/>
              <a:t>прагнення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створити</a:t>
            </a:r>
            <a:r>
              <a:rPr lang="ru-RU" sz="1800" b="1" dirty="0" smtClean="0"/>
              <a:t> образ </a:t>
            </a:r>
            <a:r>
              <a:rPr lang="ru-RU" sz="1800" b="1" dirty="0" err="1" smtClean="0"/>
              <a:t>своєї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країни</a:t>
            </a:r>
            <a:r>
              <a:rPr lang="ru-RU" sz="1800" b="1" dirty="0" smtClean="0"/>
              <a:t>, </a:t>
            </a:r>
            <a:r>
              <a:rPr lang="ru-RU" sz="1800" b="1" dirty="0" err="1" smtClean="0"/>
              <a:t>розповісти</a:t>
            </a:r>
            <a:r>
              <a:rPr lang="ru-RU" sz="1800" b="1" dirty="0" smtClean="0"/>
              <a:t> про </a:t>
            </a:r>
            <a:r>
              <a:rPr lang="ru-RU" sz="1800" b="1" dirty="0" err="1" smtClean="0"/>
              <a:t>її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історичний</a:t>
            </a:r>
            <a:r>
              <a:rPr lang="ru-RU" sz="1800" b="1" dirty="0" smtClean="0"/>
              <a:t> шлях, </a:t>
            </a:r>
            <a:r>
              <a:rPr lang="ru-RU" sz="1800" b="1" dirty="0" err="1" smtClean="0"/>
              <a:t>її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становлення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і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здобутки</a:t>
            </a:r>
            <a:endParaRPr lang="ru-RU" sz="1800" b="1" dirty="0" smtClean="0"/>
          </a:p>
          <a:p>
            <a:r>
              <a:rPr lang="ru-RU" sz="1800" b="1" dirty="0" err="1" smtClean="0"/>
              <a:t>Трансценденталізм</a:t>
            </a:r>
            <a:endParaRPr lang="ru-RU" sz="1800" b="1" dirty="0" smtClean="0"/>
          </a:p>
          <a:p>
            <a:r>
              <a:rPr lang="uk-UA" sz="1800" b="1" dirty="0" smtClean="0"/>
              <a:t>Розвивається як мистецтво </a:t>
            </a:r>
            <a:r>
              <a:rPr lang="uk-UA" sz="1800" b="1" dirty="0" err="1" smtClean="0"/>
              <a:t>фронтиру</a:t>
            </a:r>
            <a:endParaRPr lang="ru-RU" sz="1800" b="1" dirty="0" smtClean="0"/>
          </a:p>
          <a:p>
            <a:r>
              <a:rPr lang="uk-UA" sz="1800" b="1" dirty="0" err="1" smtClean="0"/>
              <a:t>Регіоналізм</a:t>
            </a:r>
            <a:endParaRPr lang="ru-RU" sz="1800" b="1" dirty="0" smtClean="0"/>
          </a:p>
          <a:p>
            <a:r>
              <a:rPr lang="ru-RU" sz="1800" b="1" dirty="0" smtClean="0"/>
              <a:t>Пуританизм</a:t>
            </a:r>
          </a:p>
          <a:p>
            <a:r>
              <a:rPr lang="ru-RU" sz="1800" b="1" dirty="0" err="1" smtClean="0"/>
              <a:t>Американськая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мрія</a:t>
            </a:r>
            <a:r>
              <a:rPr lang="ru-RU" sz="1800" b="1" dirty="0" smtClean="0"/>
              <a:t> </a:t>
            </a:r>
          </a:p>
          <a:p>
            <a:r>
              <a:rPr lang="ru-RU" sz="1800" b="1" dirty="0" err="1" smtClean="0"/>
              <a:t>Аболиціонізм</a:t>
            </a:r>
            <a:endParaRPr lang="ru-RU" sz="1800" b="1" dirty="0" smtClean="0"/>
          </a:p>
          <a:p>
            <a:r>
              <a:rPr lang="uk-UA" sz="1800" b="1" dirty="0" smtClean="0"/>
              <a:t>Розвиток малих жанрів</a:t>
            </a:r>
            <a:endParaRPr lang="ru-RU" sz="1800" b="1" dirty="0" smtClean="0"/>
          </a:p>
          <a:p>
            <a:endParaRPr lang="ru-RU" sz="1600" dirty="0"/>
          </a:p>
        </p:txBody>
      </p:sp>
      <p:pic>
        <p:nvPicPr>
          <p:cNvPr id="7" name="Picture 2" descr="Картинка 17 из 703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5" y="285728"/>
            <a:ext cx="2295329" cy="278608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</p:pic>
      <p:pic>
        <p:nvPicPr>
          <p:cNvPr id="8" name="Picture 2" descr="http://img.encyc.yandex.net/illustrations/bse/pictures/02281/09609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3357562"/>
            <a:ext cx="2283058" cy="338230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00496" y="285728"/>
            <a:ext cx="4341686" cy="84124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Вашингтон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err="1" smtClean="0"/>
              <a:t>Ірвінг</a:t>
            </a:r>
            <a:r>
              <a:rPr lang="ru-RU" dirty="0" smtClean="0"/>
              <a:t> (1783-1859)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3500438"/>
            <a:ext cx="4191000" cy="2971808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 smtClean="0"/>
              <a:t>був</a:t>
            </a:r>
            <a:r>
              <a:rPr lang="ru-RU" dirty="0" smtClean="0"/>
              <a:t> першим </a:t>
            </a:r>
            <a:r>
              <a:rPr lang="ru-RU" dirty="0" err="1" smtClean="0"/>
              <a:t>письменником</a:t>
            </a:r>
            <a:r>
              <a:rPr lang="ru-RU" dirty="0" smtClean="0"/>
              <a:t> США,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завоював</a:t>
            </a:r>
            <a:r>
              <a:rPr lang="ru-RU" dirty="0" smtClean="0"/>
              <a:t> </a:t>
            </a:r>
            <a:r>
              <a:rPr lang="ru-RU" dirty="0" err="1" smtClean="0"/>
              <a:t>міжнародне</a:t>
            </a:r>
            <a:r>
              <a:rPr lang="ru-RU" dirty="0" smtClean="0"/>
              <a:t> </a:t>
            </a:r>
            <a:r>
              <a:rPr lang="ru-RU" dirty="0" err="1" smtClean="0"/>
              <a:t>визнання</a:t>
            </a:r>
            <a:r>
              <a:rPr lang="ru-RU" dirty="0" smtClean="0"/>
              <a:t>.  </a:t>
            </a:r>
            <a:r>
              <a:rPr lang="ru-RU" dirty="0" err="1" smtClean="0"/>
              <a:t>Творчість</a:t>
            </a:r>
            <a:r>
              <a:rPr lang="ru-RU" dirty="0" smtClean="0"/>
              <a:t> </a:t>
            </a:r>
            <a:r>
              <a:rPr lang="ru-RU" dirty="0" err="1" smtClean="0"/>
              <a:t>Ірвінга</a:t>
            </a:r>
            <a:r>
              <a:rPr lang="ru-RU" dirty="0" smtClean="0"/>
              <a:t> </a:t>
            </a:r>
            <a:r>
              <a:rPr lang="ru-RU" dirty="0" err="1" smtClean="0"/>
              <a:t>високо</a:t>
            </a:r>
            <a:r>
              <a:rPr lang="ru-RU" dirty="0" smtClean="0"/>
              <a:t> </a:t>
            </a:r>
            <a:r>
              <a:rPr lang="ru-RU" dirty="0" err="1" smtClean="0"/>
              <a:t>цінували</a:t>
            </a:r>
            <a:r>
              <a:rPr lang="ru-RU" dirty="0" smtClean="0"/>
              <a:t> В. Скотт, Д. Г. Байрон, У. М. Теккерей, І. В. Гете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ін</a:t>
            </a:r>
            <a:r>
              <a:rPr lang="ru-RU" dirty="0" smtClean="0"/>
              <a:t>. </a:t>
            </a:r>
            <a:r>
              <a:rPr lang="ru-RU" dirty="0" err="1" smtClean="0"/>
              <a:t>Відомо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воно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в </a:t>
            </a:r>
            <a:r>
              <a:rPr lang="ru-RU" dirty="0" err="1" smtClean="0"/>
              <a:t>Росії</a:t>
            </a:r>
            <a:endParaRPr lang="ru-RU" dirty="0" smtClean="0"/>
          </a:p>
          <a:p>
            <a:r>
              <a:rPr lang="ru-RU" dirty="0" smtClean="0"/>
              <a:t>І в 30-і роки для </a:t>
            </a:r>
            <a:r>
              <a:rPr lang="ru-RU" dirty="0" err="1" smtClean="0"/>
              <a:t>Ірвінга</a:t>
            </a:r>
            <a:r>
              <a:rPr lang="ru-RU" dirty="0" smtClean="0"/>
              <a:t> </a:t>
            </a:r>
            <a:r>
              <a:rPr lang="ru-RU" dirty="0" err="1" smtClean="0"/>
              <a:t>Захід</a:t>
            </a:r>
            <a:r>
              <a:rPr lang="ru-RU" dirty="0" smtClean="0"/>
              <a:t> - перш за все «область романтики».  Свобода, </a:t>
            </a:r>
            <a:r>
              <a:rPr lang="ru-RU" dirty="0" err="1" smtClean="0"/>
              <a:t>мальовнича</a:t>
            </a:r>
            <a:r>
              <a:rPr lang="ru-RU" dirty="0" smtClean="0"/>
              <a:t> природа, </a:t>
            </a:r>
            <a:r>
              <a:rPr lang="ru-RU" dirty="0" err="1" smtClean="0"/>
              <a:t>яскраві</a:t>
            </a:r>
            <a:r>
              <a:rPr lang="ru-RU" dirty="0" smtClean="0"/>
              <a:t> </a:t>
            </a:r>
            <a:r>
              <a:rPr lang="ru-RU" dirty="0" err="1" smtClean="0"/>
              <a:t>пригоди</a:t>
            </a:r>
            <a:r>
              <a:rPr lang="ru-RU" dirty="0" smtClean="0"/>
              <a:t> - ось </a:t>
            </a:r>
            <a:r>
              <a:rPr lang="ru-RU" dirty="0" err="1" smtClean="0"/>
              <a:t>що</a:t>
            </a:r>
            <a:r>
              <a:rPr lang="ru-RU" dirty="0" smtClean="0"/>
              <a:t> характерно для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героїв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«</a:t>
            </a:r>
            <a:r>
              <a:rPr lang="ru-RU" dirty="0" err="1" smtClean="0"/>
              <a:t>Історія</a:t>
            </a:r>
            <a:r>
              <a:rPr lang="ru-RU" dirty="0" smtClean="0"/>
              <a:t> Нью-Йорка» («</a:t>
            </a:r>
            <a:r>
              <a:rPr lang="ru-RU" dirty="0" err="1" smtClean="0"/>
              <a:t>Knickerbocker's</a:t>
            </a:r>
            <a:r>
              <a:rPr lang="ru-RU" dirty="0" smtClean="0"/>
              <a:t> </a:t>
            </a:r>
            <a:r>
              <a:rPr lang="ru-RU" dirty="0" err="1" smtClean="0"/>
              <a:t>History</a:t>
            </a:r>
            <a:r>
              <a:rPr lang="ru-RU" dirty="0" smtClean="0"/>
              <a:t> </a:t>
            </a:r>
            <a:r>
              <a:rPr lang="ru-RU" dirty="0" err="1" smtClean="0"/>
              <a:t>of</a:t>
            </a:r>
            <a:r>
              <a:rPr lang="ru-RU" dirty="0" smtClean="0"/>
              <a:t> </a:t>
            </a:r>
            <a:r>
              <a:rPr lang="ru-RU" dirty="0" err="1" smtClean="0"/>
              <a:t>New</a:t>
            </a:r>
            <a:r>
              <a:rPr lang="ru-RU" dirty="0" smtClean="0"/>
              <a:t> </a:t>
            </a:r>
            <a:r>
              <a:rPr lang="ru-RU" dirty="0" err="1" smtClean="0"/>
              <a:t>York</a:t>
            </a:r>
            <a:r>
              <a:rPr lang="ru-RU" dirty="0" smtClean="0"/>
              <a:t>», 1809).</a:t>
            </a:r>
          </a:p>
          <a:p>
            <a:r>
              <a:rPr lang="ru-RU" dirty="0" smtClean="0"/>
              <a:t>«Книга </a:t>
            </a:r>
            <a:r>
              <a:rPr lang="ru-RU" dirty="0" err="1" smtClean="0"/>
              <a:t>ескізів</a:t>
            </a:r>
            <a:r>
              <a:rPr lang="ru-RU" dirty="0" smtClean="0"/>
              <a:t>»(«</a:t>
            </a:r>
            <a:r>
              <a:rPr lang="ru-RU" dirty="0" err="1" smtClean="0"/>
              <a:t>Sketch</a:t>
            </a:r>
            <a:r>
              <a:rPr lang="ru-RU" dirty="0" smtClean="0"/>
              <a:t> </a:t>
            </a:r>
            <a:r>
              <a:rPr lang="ru-RU" dirty="0" err="1" smtClean="0"/>
              <a:t>Book</a:t>
            </a:r>
            <a:r>
              <a:rPr lang="ru-RU" dirty="0" smtClean="0"/>
              <a:t>», 1819), «</a:t>
            </a:r>
            <a:r>
              <a:rPr lang="ru-RU" dirty="0" err="1" smtClean="0"/>
              <a:t>Брейсбріджхол</a:t>
            </a:r>
            <a:r>
              <a:rPr lang="ru-RU" dirty="0" smtClean="0"/>
              <a:t>» («</a:t>
            </a:r>
            <a:r>
              <a:rPr lang="ru-RU" dirty="0" err="1" smtClean="0"/>
              <a:t>Bracebridge</a:t>
            </a:r>
            <a:r>
              <a:rPr lang="ru-RU" dirty="0" smtClean="0"/>
              <a:t> </a:t>
            </a:r>
            <a:r>
              <a:rPr lang="ru-RU" dirty="0" err="1" smtClean="0"/>
              <a:t>Hall</a:t>
            </a:r>
            <a:r>
              <a:rPr lang="ru-RU" dirty="0" smtClean="0"/>
              <a:t>», 1822), «</a:t>
            </a:r>
            <a:r>
              <a:rPr lang="ru-RU" dirty="0" err="1" smtClean="0"/>
              <a:t>Оповідки</a:t>
            </a:r>
            <a:r>
              <a:rPr lang="ru-RU" dirty="0" smtClean="0"/>
              <a:t> </a:t>
            </a:r>
            <a:r>
              <a:rPr lang="ru-RU" dirty="0" err="1" smtClean="0"/>
              <a:t>мандрівника</a:t>
            </a:r>
            <a:r>
              <a:rPr lang="ru-RU" dirty="0" smtClean="0"/>
              <a:t>» («</a:t>
            </a:r>
            <a:r>
              <a:rPr lang="ru-RU" dirty="0" err="1" smtClean="0"/>
              <a:t>Tales</a:t>
            </a:r>
            <a:r>
              <a:rPr lang="ru-RU" dirty="0" smtClean="0"/>
              <a:t> </a:t>
            </a:r>
            <a:r>
              <a:rPr lang="ru-RU" dirty="0" err="1" smtClean="0"/>
              <a:t>of</a:t>
            </a:r>
            <a:r>
              <a:rPr lang="ru-RU" dirty="0" smtClean="0"/>
              <a:t> </a:t>
            </a:r>
            <a:r>
              <a:rPr lang="ru-RU" dirty="0" err="1" smtClean="0"/>
              <a:t>a</a:t>
            </a:r>
            <a:r>
              <a:rPr lang="ru-RU" dirty="0" smtClean="0"/>
              <a:t> </a:t>
            </a:r>
            <a:r>
              <a:rPr lang="ru-RU" dirty="0" err="1" smtClean="0"/>
              <a:t>Traveller</a:t>
            </a:r>
            <a:r>
              <a:rPr lang="ru-RU" dirty="0" smtClean="0"/>
              <a:t>», 1824), «</a:t>
            </a:r>
            <a:r>
              <a:rPr lang="ru-RU" dirty="0" err="1" smtClean="0"/>
              <a:t>Завоювання</a:t>
            </a:r>
            <a:r>
              <a:rPr lang="ru-RU" dirty="0" smtClean="0"/>
              <a:t> </a:t>
            </a:r>
            <a:r>
              <a:rPr lang="ru-RU" dirty="0" err="1" smtClean="0"/>
              <a:t>Гренади</a:t>
            </a:r>
            <a:r>
              <a:rPr lang="ru-RU" dirty="0" smtClean="0"/>
              <a:t>» («</a:t>
            </a:r>
            <a:r>
              <a:rPr lang="ru-RU" dirty="0" err="1" smtClean="0"/>
              <a:t>Conquest</a:t>
            </a:r>
            <a:r>
              <a:rPr lang="ru-RU" dirty="0" smtClean="0"/>
              <a:t> </a:t>
            </a:r>
            <a:r>
              <a:rPr lang="ru-RU" dirty="0" err="1" smtClean="0"/>
              <a:t>of</a:t>
            </a:r>
            <a:r>
              <a:rPr lang="ru-RU" dirty="0" smtClean="0"/>
              <a:t> </a:t>
            </a:r>
            <a:r>
              <a:rPr lang="ru-RU" dirty="0" err="1" smtClean="0"/>
              <a:t>Granada</a:t>
            </a:r>
            <a:r>
              <a:rPr lang="ru-RU" dirty="0" smtClean="0"/>
              <a:t>», 1829), «</a:t>
            </a:r>
            <a:r>
              <a:rPr lang="ru-RU" dirty="0" err="1" smtClean="0"/>
              <a:t>Легенди</a:t>
            </a:r>
            <a:r>
              <a:rPr lang="ru-RU" dirty="0" smtClean="0"/>
              <a:t> </a:t>
            </a:r>
            <a:r>
              <a:rPr lang="ru-RU" dirty="0" err="1" smtClean="0"/>
              <a:t>Альгамбры</a:t>
            </a:r>
            <a:r>
              <a:rPr lang="ru-RU" dirty="0" smtClean="0"/>
              <a:t>» («</a:t>
            </a:r>
            <a:r>
              <a:rPr lang="ru-RU" dirty="0" err="1" smtClean="0"/>
              <a:t>Legends</a:t>
            </a:r>
            <a:r>
              <a:rPr lang="ru-RU" dirty="0" smtClean="0"/>
              <a:t> </a:t>
            </a:r>
            <a:r>
              <a:rPr lang="ru-RU" dirty="0" err="1" smtClean="0"/>
              <a:t>of</a:t>
            </a:r>
            <a:r>
              <a:rPr lang="ru-RU" dirty="0" smtClean="0"/>
              <a:t> </a:t>
            </a:r>
            <a:r>
              <a:rPr lang="ru-RU" dirty="0" err="1" smtClean="0"/>
              <a:t>Alhambra</a:t>
            </a:r>
            <a:r>
              <a:rPr lang="ru-RU" dirty="0" smtClean="0"/>
              <a:t>», 1832)</a:t>
            </a:r>
          </a:p>
          <a:p>
            <a:r>
              <a:rPr lang="ru-RU" dirty="0" smtClean="0"/>
              <a:t>. </a:t>
            </a:r>
          </a:p>
          <a:p>
            <a:r>
              <a:rPr lang="ru-RU" dirty="0" smtClean="0"/>
              <a:t>«</a:t>
            </a:r>
            <a:r>
              <a:rPr lang="ru-RU" dirty="0" err="1" smtClean="0"/>
              <a:t>Мандрівка</a:t>
            </a:r>
            <a:r>
              <a:rPr lang="ru-RU" dirty="0" smtClean="0"/>
              <a:t> у </a:t>
            </a:r>
            <a:r>
              <a:rPr lang="ru-RU" dirty="0" err="1" smtClean="0"/>
              <a:t>прерію</a:t>
            </a:r>
            <a:r>
              <a:rPr lang="ru-RU" dirty="0" smtClean="0"/>
              <a:t>» («A </a:t>
            </a:r>
            <a:r>
              <a:rPr lang="ru-RU" dirty="0" err="1" smtClean="0"/>
              <a:t>Tour</a:t>
            </a:r>
            <a:r>
              <a:rPr lang="ru-RU" dirty="0" smtClean="0"/>
              <a:t> </a:t>
            </a:r>
            <a:r>
              <a:rPr lang="ru-RU" dirty="0" err="1" smtClean="0"/>
              <a:t>on</a:t>
            </a:r>
            <a:r>
              <a:rPr lang="ru-RU" dirty="0" smtClean="0"/>
              <a:t> </a:t>
            </a:r>
            <a:r>
              <a:rPr lang="ru-RU" dirty="0" err="1" smtClean="0"/>
              <a:t>the</a:t>
            </a:r>
            <a:r>
              <a:rPr lang="ru-RU" dirty="0" smtClean="0"/>
              <a:t> </a:t>
            </a:r>
            <a:r>
              <a:rPr lang="ru-RU" dirty="0" err="1" smtClean="0"/>
              <a:t>Prairies</a:t>
            </a:r>
            <a:r>
              <a:rPr lang="ru-RU" dirty="0" smtClean="0"/>
              <a:t>», 1835), «</a:t>
            </a:r>
            <a:r>
              <a:rPr lang="ru-RU" dirty="0" err="1" smtClean="0"/>
              <a:t>Асторію</a:t>
            </a:r>
            <a:r>
              <a:rPr lang="ru-RU" dirty="0" smtClean="0"/>
              <a:t>» («</a:t>
            </a:r>
            <a:r>
              <a:rPr lang="ru-RU" dirty="0" err="1" smtClean="0"/>
              <a:t>Astoria</a:t>
            </a:r>
            <a:r>
              <a:rPr lang="ru-RU" dirty="0" smtClean="0"/>
              <a:t>», 1836), «</a:t>
            </a:r>
            <a:r>
              <a:rPr lang="ru-RU" dirty="0" err="1" smtClean="0"/>
              <a:t>Пригоди</a:t>
            </a:r>
            <a:r>
              <a:rPr lang="ru-RU" dirty="0" smtClean="0"/>
              <a:t> </a:t>
            </a:r>
            <a:r>
              <a:rPr lang="ru-RU" dirty="0" err="1" smtClean="0"/>
              <a:t>капітана</a:t>
            </a:r>
            <a:r>
              <a:rPr lang="ru-RU" dirty="0" smtClean="0"/>
              <a:t> </a:t>
            </a:r>
            <a:r>
              <a:rPr lang="ru-RU" dirty="0" err="1" smtClean="0"/>
              <a:t>Бонвіля</a:t>
            </a:r>
            <a:r>
              <a:rPr lang="ru-RU" dirty="0" smtClean="0"/>
              <a:t> у </a:t>
            </a:r>
            <a:r>
              <a:rPr lang="ru-RU" dirty="0" err="1" smtClean="0"/>
              <a:t>Скелястих</a:t>
            </a:r>
            <a:r>
              <a:rPr lang="ru-RU" dirty="0" smtClean="0"/>
              <a:t> горах </a:t>
            </a:r>
            <a:r>
              <a:rPr lang="ru-RU" dirty="0" err="1" smtClean="0"/>
              <a:t>і</a:t>
            </a:r>
            <a:r>
              <a:rPr lang="ru-RU" dirty="0" smtClean="0"/>
              <a:t> на Далекому </a:t>
            </a:r>
            <a:r>
              <a:rPr lang="ru-RU" dirty="0" err="1" smtClean="0"/>
              <a:t>Заході</a:t>
            </a:r>
            <a:r>
              <a:rPr lang="ru-RU" dirty="0" smtClean="0"/>
              <a:t>» («</a:t>
            </a:r>
            <a:r>
              <a:rPr lang="ru-RU" dirty="0" err="1" smtClean="0"/>
              <a:t>Adventures</a:t>
            </a:r>
            <a:r>
              <a:rPr lang="ru-RU" dirty="0" smtClean="0"/>
              <a:t> </a:t>
            </a:r>
            <a:r>
              <a:rPr lang="ru-RU" dirty="0" err="1" smtClean="0"/>
              <a:t>of</a:t>
            </a:r>
            <a:r>
              <a:rPr lang="ru-RU" dirty="0" smtClean="0"/>
              <a:t> </a:t>
            </a:r>
            <a:r>
              <a:rPr lang="ru-RU" dirty="0" err="1" smtClean="0"/>
              <a:t>Captain</a:t>
            </a:r>
            <a:r>
              <a:rPr lang="ru-RU" dirty="0" smtClean="0"/>
              <a:t> </a:t>
            </a:r>
            <a:r>
              <a:rPr lang="ru-RU" dirty="0" err="1" smtClean="0"/>
              <a:t>Bonneville</a:t>
            </a:r>
            <a:r>
              <a:rPr lang="ru-RU" dirty="0" smtClean="0"/>
              <a:t>», 1837). </a:t>
            </a:r>
          </a:p>
          <a:p>
            <a:endParaRPr lang="ru-RU" dirty="0"/>
          </a:p>
        </p:txBody>
      </p:sp>
      <p:pic>
        <p:nvPicPr>
          <p:cNvPr id="4" name="Picture 2" descr="Картинка 4 из 793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285728"/>
            <a:ext cx="2363795" cy="294540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142852"/>
            <a:ext cx="8686800" cy="785818"/>
          </a:xfrm>
        </p:spPr>
        <p:txBody>
          <a:bodyPr>
            <a:normAutofit/>
          </a:bodyPr>
          <a:lstStyle/>
          <a:p>
            <a:r>
              <a:rPr lang="ru-RU" dirty="0" smtClean="0"/>
              <a:t>Джеймс </a:t>
            </a:r>
            <a:r>
              <a:rPr lang="ru-RU" dirty="0" err="1" smtClean="0"/>
              <a:t>Фенімор</a:t>
            </a:r>
            <a:r>
              <a:rPr lang="ru-RU" dirty="0" smtClean="0"/>
              <a:t> Купер (1789-1851)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1357298"/>
            <a:ext cx="4191000" cy="4724400"/>
          </a:xfrm>
        </p:spPr>
        <p:txBody>
          <a:bodyPr>
            <a:noAutofit/>
          </a:bodyPr>
          <a:lstStyle/>
          <a:p>
            <a:r>
              <a:rPr lang="ru-RU" sz="1600" dirty="0" err="1" smtClean="0"/>
              <a:t>був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залишається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найпопулярнішим</a:t>
            </a:r>
            <a:r>
              <a:rPr lang="ru-RU" sz="1600" dirty="0" smtClean="0"/>
              <a:t> </a:t>
            </a:r>
            <a:r>
              <a:rPr lang="ru-RU" sz="1600" dirty="0" err="1" smtClean="0"/>
              <a:t>письменником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юнацтва</a:t>
            </a:r>
            <a:r>
              <a:rPr lang="ru-RU" sz="1600" dirty="0" smtClean="0"/>
              <a:t>, </a:t>
            </a:r>
            <a:r>
              <a:rPr lang="ru-RU" sz="1600" dirty="0" err="1" smtClean="0"/>
              <a:t>але</a:t>
            </a:r>
            <a:r>
              <a:rPr lang="ru-RU" sz="1600" dirty="0" smtClean="0"/>
              <a:t> </a:t>
            </a:r>
            <a:r>
              <a:rPr lang="ru-RU" sz="1600" dirty="0" err="1" smtClean="0"/>
              <a:t>він</a:t>
            </a:r>
            <a:r>
              <a:rPr lang="ru-RU" sz="1600" dirty="0" smtClean="0"/>
              <a:t>, як </a:t>
            </a:r>
            <a:r>
              <a:rPr lang="ru-RU" sz="1600" dirty="0" err="1" smtClean="0"/>
              <a:t>і</a:t>
            </a:r>
            <a:r>
              <a:rPr lang="ru-RU" sz="1600" dirty="0" smtClean="0"/>
              <a:t> Марк Твен, став одним </a:t>
            </a:r>
            <a:r>
              <a:rPr lang="ru-RU" sz="1600" dirty="0" err="1" smtClean="0"/>
              <a:t>з</a:t>
            </a:r>
            <a:r>
              <a:rPr lang="ru-RU" sz="1600" dirty="0" smtClean="0"/>
              <a:t> перших </a:t>
            </a:r>
            <a:r>
              <a:rPr lang="ru-RU" sz="1600" dirty="0" err="1" smtClean="0"/>
              <a:t>письменників-класиків</a:t>
            </a:r>
            <a:r>
              <a:rPr lang="ru-RU" sz="1600" dirty="0" smtClean="0"/>
              <a:t>, одним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основоположників</a:t>
            </a:r>
            <a:r>
              <a:rPr lang="ru-RU" sz="1600" dirty="0" smtClean="0"/>
              <a:t> </a:t>
            </a:r>
            <a:r>
              <a:rPr lang="ru-RU" sz="1600" dirty="0" err="1" smtClean="0"/>
              <a:t>американської</a:t>
            </a:r>
            <a:r>
              <a:rPr lang="ru-RU" sz="1600" dirty="0" smtClean="0"/>
              <a:t> </a:t>
            </a:r>
            <a:r>
              <a:rPr lang="ru-RU" sz="1600" dirty="0" err="1" smtClean="0"/>
              <a:t>національної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літератури</a:t>
            </a:r>
            <a:r>
              <a:rPr lang="ru-RU" sz="1600" dirty="0" smtClean="0"/>
              <a:t>.</a:t>
            </a:r>
          </a:p>
          <a:p>
            <a:r>
              <a:rPr lang="ru-RU" sz="1600" dirty="0" smtClean="0"/>
              <a:t>Три </a:t>
            </a:r>
            <a:r>
              <a:rPr lang="ru-RU" sz="1600" dirty="0" err="1" smtClean="0"/>
              <a:t>головні</a:t>
            </a:r>
            <a:r>
              <a:rPr lang="ru-RU" sz="1600" dirty="0" smtClean="0"/>
              <a:t> - </a:t>
            </a:r>
            <a:r>
              <a:rPr lang="ru-RU" sz="1600" dirty="0" err="1" smtClean="0"/>
              <a:t>це</a:t>
            </a:r>
            <a:r>
              <a:rPr lang="ru-RU" sz="1600" dirty="0" smtClean="0"/>
              <a:t> </a:t>
            </a:r>
            <a:r>
              <a:rPr lang="ru-RU" sz="1600" dirty="0" err="1" smtClean="0"/>
              <a:t>Війна</a:t>
            </a:r>
            <a:r>
              <a:rPr lang="ru-RU" sz="1600" dirty="0" smtClean="0"/>
              <a:t> за </a:t>
            </a:r>
            <a:r>
              <a:rPr lang="ru-RU" sz="1600" dirty="0" err="1" smtClean="0"/>
              <a:t>незалежність</a:t>
            </a:r>
            <a:r>
              <a:rPr lang="ru-RU" sz="1600" dirty="0" smtClean="0"/>
              <a:t>, море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життя</a:t>
            </a:r>
            <a:r>
              <a:rPr lang="ru-RU" sz="1600" dirty="0" smtClean="0"/>
              <a:t> </a:t>
            </a:r>
            <a:r>
              <a:rPr lang="ru-RU" sz="1600" dirty="0" err="1" smtClean="0"/>
              <a:t>фронтира</a:t>
            </a:r>
            <a:r>
              <a:rPr lang="ru-RU" sz="1600" dirty="0" smtClean="0"/>
              <a:t>.  </a:t>
            </a:r>
          </a:p>
          <a:p>
            <a:r>
              <a:rPr lang="ru-RU" sz="1600" dirty="0" smtClean="0"/>
              <a:t>романтична основа </a:t>
            </a:r>
            <a:r>
              <a:rPr lang="ru-RU" sz="1600" dirty="0" err="1" smtClean="0"/>
              <a:t>творчого</a:t>
            </a:r>
            <a:r>
              <a:rPr lang="ru-RU" sz="1600" dirty="0" smtClean="0"/>
              <a:t> методу </a:t>
            </a:r>
            <a:r>
              <a:rPr lang="ru-RU" sz="1600" dirty="0" err="1" smtClean="0"/>
              <a:t>письменника</a:t>
            </a:r>
            <a:r>
              <a:rPr lang="ru-RU" sz="1600" dirty="0" smtClean="0"/>
              <a:t>: </a:t>
            </a:r>
            <a:r>
              <a:rPr lang="ru-RU" sz="1600" dirty="0" err="1" smtClean="0"/>
              <a:t>героїзм</a:t>
            </a:r>
            <a:r>
              <a:rPr lang="ru-RU" sz="1600" dirty="0" smtClean="0"/>
              <a:t> солдат </a:t>
            </a:r>
            <a:r>
              <a:rPr lang="ru-RU" sz="1600" dirty="0" err="1" smtClean="0"/>
              <a:t>Американської</a:t>
            </a:r>
            <a:r>
              <a:rPr lang="ru-RU" sz="1600" dirty="0" smtClean="0"/>
              <a:t> </a:t>
            </a:r>
            <a:r>
              <a:rPr lang="ru-RU" sz="1600" dirty="0" err="1" smtClean="0"/>
              <a:t>революції</a:t>
            </a:r>
            <a:r>
              <a:rPr lang="ru-RU" sz="1600" dirty="0" smtClean="0"/>
              <a:t>, свободу </a:t>
            </a:r>
            <a:r>
              <a:rPr lang="ru-RU" sz="1600" dirty="0" err="1" smtClean="0"/>
              <a:t>морської</a:t>
            </a:r>
            <a:r>
              <a:rPr lang="ru-RU" sz="1600" dirty="0" smtClean="0"/>
              <a:t> </a:t>
            </a:r>
            <a:r>
              <a:rPr lang="ru-RU" sz="1600" dirty="0" err="1" smtClean="0"/>
              <a:t>стихії</a:t>
            </a:r>
            <a:r>
              <a:rPr lang="ru-RU" sz="1600" dirty="0" smtClean="0"/>
              <a:t>, </a:t>
            </a:r>
            <a:r>
              <a:rPr lang="ru-RU" sz="1600" dirty="0" err="1" smtClean="0"/>
              <a:t>незайманих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лісів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безкраїх</a:t>
            </a:r>
            <a:r>
              <a:rPr lang="ru-RU" sz="1600" dirty="0" smtClean="0"/>
              <a:t> </a:t>
            </a:r>
            <a:r>
              <a:rPr lang="ru-RU" sz="1600" dirty="0" err="1" smtClean="0"/>
              <a:t>прерій</a:t>
            </a:r>
            <a:r>
              <a:rPr lang="ru-RU" sz="1600" dirty="0" smtClean="0"/>
              <a:t> Заходу Купер </a:t>
            </a:r>
            <a:r>
              <a:rPr lang="ru-RU" sz="1600" dirty="0" err="1" smtClean="0"/>
              <a:t>протиставляє</a:t>
            </a:r>
            <a:r>
              <a:rPr lang="ru-RU" sz="1600" dirty="0" smtClean="0"/>
              <a:t> </a:t>
            </a:r>
            <a:r>
              <a:rPr lang="ru-RU" sz="1600" dirty="0" err="1" smtClean="0"/>
              <a:t>збурений</a:t>
            </a:r>
            <a:r>
              <a:rPr lang="ru-RU" sz="1600" dirty="0" smtClean="0"/>
              <a:t> </a:t>
            </a:r>
            <a:r>
              <a:rPr lang="ru-RU" sz="1600" dirty="0" err="1" smtClean="0"/>
              <a:t>гарячкової</a:t>
            </a:r>
            <a:r>
              <a:rPr lang="ru-RU" sz="1600" dirty="0" smtClean="0"/>
              <a:t> </a:t>
            </a:r>
            <a:r>
              <a:rPr lang="ru-RU" sz="1600" dirty="0" err="1" smtClean="0"/>
              <a:t>жагою</a:t>
            </a:r>
            <a:r>
              <a:rPr lang="ru-RU" sz="1600" dirty="0" smtClean="0"/>
              <a:t> наживи </a:t>
            </a:r>
            <a:r>
              <a:rPr lang="ru-RU" sz="1600" dirty="0" err="1" smtClean="0"/>
              <a:t>американському</a:t>
            </a:r>
            <a:r>
              <a:rPr lang="ru-RU" sz="1600" dirty="0" smtClean="0"/>
              <a:t> </a:t>
            </a:r>
            <a:r>
              <a:rPr lang="ru-RU" sz="1600" dirty="0" err="1" smtClean="0"/>
              <a:t>суспільству</a:t>
            </a:r>
            <a:r>
              <a:rPr lang="ru-RU" sz="1600" dirty="0" smtClean="0"/>
              <a:t>.  </a:t>
            </a:r>
          </a:p>
          <a:p>
            <a:r>
              <a:rPr lang="ru-RU" sz="1600" dirty="0" err="1" smtClean="0"/>
              <a:t>розрив</a:t>
            </a:r>
            <a:r>
              <a:rPr lang="ru-RU" sz="1600" dirty="0" smtClean="0"/>
              <a:t> романтичного </a:t>
            </a:r>
            <a:r>
              <a:rPr lang="ru-RU" sz="1600" dirty="0" err="1" smtClean="0"/>
              <a:t>ідеалу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дійсності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лежить</a:t>
            </a:r>
            <a:r>
              <a:rPr lang="ru-RU" sz="1600" dirty="0" smtClean="0"/>
              <a:t> в </a:t>
            </a:r>
            <a:r>
              <a:rPr lang="ru-RU" sz="1600" dirty="0" err="1" smtClean="0"/>
              <a:t>основі</a:t>
            </a:r>
            <a:r>
              <a:rPr lang="ru-RU" sz="1600" dirty="0" smtClean="0"/>
              <a:t> </a:t>
            </a:r>
            <a:r>
              <a:rPr lang="ru-RU" sz="1600" dirty="0" err="1" smtClean="0"/>
              <a:t>ідейно-художнього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задуму</a:t>
            </a:r>
            <a:r>
              <a:rPr lang="ru-RU" sz="1600" dirty="0" smtClean="0"/>
              <a:t> </a:t>
            </a:r>
            <a:r>
              <a:rPr lang="ru-RU" sz="1600" dirty="0" err="1" smtClean="0"/>
              <a:t>кожної</a:t>
            </a:r>
            <a:r>
              <a:rPr lang="ru-RU" sz="1600" dirty="0" smtClean="0"/>
              <a:t> книги Купера.</a:t>
            </a:r>
            <a:endParaRPr lang="ru-RU" sz="16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4286256"/>
            <a:ext cx="4343400" cy="2428892"/>
          </a:xfrm>
        </p:spPr>
        <p:txBody>
          <a:bodyPr>
            <a:normAutofit fontScale="55000" lnSpcReduction="20000"/>
          </a:bodyPr>
          <a:lstStyle/>
          <a:p>
            <a:r>
              <a:rPr lang="uk-UA" dirty="0" smtClean="0"/>
              <a:t>Його романи розділяються на наступні типи: </a:t>
            </a:r>
            <a:r>
              <a:rPr lang="uk-UA" i="1" dirty="0" smtClean="0"/>
              <a:t>історичні</a:t>
            </a:r>
            <a:r>
              <a:rPr lang="uk-UA" dirty="0" smtClean="0"/>
              <a:t> (</a:t>
            </a:r>
            <a:r>
              <a:rPr lang="uk-UA" dirty="0" err="1" smtClean="0"/>
              <a:t>“Шпигун”</a:t>
            </a:r>
            <a:r>
              <a:rPr lang="uk-UA" dirty="0" smtClean="0"/>
              <a:t>, </a:t>
            </a:r>
            <a:r>
              <a:rPr lang="uk-UA" dirty="0" err="1" smtClean="0"/>
              <a:t>“Браво”</a:t>
            </a:r>
            <a:r>
              <a:rPr lang="uk-UA" dirty="0" smtClean="0"/>
              <a:t>, </a:t>
            </a:r>
            <a:r>
              <a:rPr lang="uk-UA" dirty="0" err="1" smtClean="0"/>
              <a:t>“Кат”</a:t>
            </a:r>
            <a:r>
              <a:rPr lang="uk-UA" dirty="0" smtClean="0"/>
              <a:t>, </a:t>
            </a:r>
            <a:r>
              <a:rPr lang="uk-UA" dirty="0" err="1" smtClean="0"/>
              <a:t>“Два</a:t>
            </a:r>
            <a:r>
              <a:rPr lang="uk-UA" dirty="0" smtClean="0"/>
              <a:t> </a:t>
            </a:r>
            <a:r>
              <a:rPr lang="uk-UA" dirty="0" err="1" smtClean="0"/>
              <a:t>адмірали”</a:t>
            </a:r>
            <a:r>
              <a:rPr lang="uk-UA" dirty="0" smtClean="0"/>
              <a:t> та ін.); </a:t>
            </a:r>
            <a:r>
              <a:rPr lang="uk-UA" i="1" dirty="0" smtClean="0"/>
              <a:t>морські</a:t>
            </a:r>
            <a:r>
              <a:rPr lang="uk-UA" dirty="0" smtClean="0"/>
              <a:t>  (</a:t>
            </a:r>
            <a:r>
              <a:rPr lang="uk-UA" dirty="0" err="1" smtClean="0"/>
              <a:t>“Лоцман”</a:t>
            </a:r>
            <a:r>
              <a:rPr lang="uk-UA" dirty="0" smtClean="0"/>
              <a:t>, </a:t>
            </a:r>
            <a:r>
              <a:rPr lang="uk-UA" dirty="0" err="1" smtClean="0"/>
              <a:t>“Червоний</a:t>
            </a:r>
            <a:r>
              <a:rPr lang="uk-UA" dirty="0" smtClean="0"/>
              <a:t> </a:t>
            </a:r>
            <a:r>
              <a:rPr lang="uk-UA" dirty="0" err="1" smtClean="0"/>
              <a:t>корсар”</a:t>
            </a:r>
            <a:r>
              <a:rPr lang="uk-UA" dirty="0" smtClean="0"/>
              <a:t>, </a:t>
            </a:r>
            <a:r>
              <a:rPr lang="uk-UA" dirty="0" err="1" smtClean="0"/>
              <a:t>“Пірат”</a:t>
            </a:r>
            <a:r>
              <a:rPr lang="uk-UA" dirty="0" smtClean="0"/>
              <a:t> та ін.); </a:t>
            </a:r>
            <a:r>
              <a:rPr lang="uk-UA" i="1" dirty="0" smtClean="0"/>
              <a:t>сімейні </a:t>
            </a:r>
            <a:r>
              <a:rPr lang="uk-UA" i="1" dirty="0" err="1" smtClean="0"/>
              <a:t>хроніки</a:t>
            </a:r>
            <a:r>
              <a:rPr lang="uk-UA" dirty="0" smtClean="0"/>
              <a:t> (</a:t>
            </a:r>
            <a:r>
              <a:rPr lang="uk-UA" dirty="0" err="1" smtClean="0"/>
              <a:t>“Чортів</a:t>
            </a:r>
            <a:r>
              <a:rPr lang="uk-UA" dirty="0" smtClean="0"/>
              <a:t> </a:t>
            </a:r>
            <a:r>
              <a:rPr lang="uk-UA" dirty="0" err="1" smtClean="0"/>
              <a:t>палець”</a:t>
            </a:r>
            <a:r>
              <a:rPr lang="uk-UA" dirty="0" smtClean="0"/>
              <a:t>, </a:t>
            </a:r>
            <a:r>
              <a:rPr lang="uk-UA" dirty="0" err="1" smtClean="0"/>
              <a:t>“Землемір”</a:t>
            </a:r>
            <a:r>
              <a:rPr lang="uk-UA" dirty="0" smtClean="0"/>
              <a:t>, </a:t>
            </a:r>
            <a:r>
              <a:rPr lang="uk-UA" dirty="0" err="1" smtClean="0"/>
              <a:t>“Червоношкірі”</a:t>
            </a:r>
            <a:r>
              <a:rPr lang="uk-UA" dirty="0" smtClean="0"/>
              <a:t>), </a:t>
            </a:r>
            <a:r>
              <a:rPr lang="uk-UA" i="1" dirty="0" smtClean="0"/>
              <a:t>романи-памфлети</a:t>
            </a:r>
            <a:r>
              <a:rPr lang="uk-UA" dirty="0" smtClean="0"/>
              <a:t> ( </a:t>
            </a:r>
            <a:r>
              <a:rPr lang="uk-UA" dirty="0" err="1" smtClean="0"/>
              <a:t>“Монікіни”</a:t>
            </a:r>
            <a:r>
              <a:rPr lang="uk-UA" dirty="0" smtClean="0"/>
              <a:t> ), </a:t>
            </a:r>
            <a:r>
              <a:rPr lang="uk-UA" i="1" dirty="0" smtClean="0"/>
              <a:t>публіцистичні романи</a:t>
            </a:r>
            <a:r>
              <a:rPr lang="uk-UA" dirty="0" smtClean="0"/>
              <a:t> ( </a:t>
            </a:r>
            <a:r>
              <a:rPr lang="uk-UA" dirty="0" err="1" smtClean="0"/>
              <a:t>“Додому”</a:t>
            </a:r>
            <a:r>
              <a:rPr lang="uk-UA" dirty="0" smtClean="0"/>
              <a:t>, </a:t>
            </a:r>
            <a:r>
              <a:rPr lang="uk-UA" dirty="0" err="1" smtClean="0"/>
              <a:t>“Вдома”</a:t>
            </a:r>
            <a:r>
              <a:rPr lang="uk-UA" dirty="0" smtClean="0"/>
              <a:t> ). </a:t>
            </a:r>
            <a:endParaRPr lang="ru-RU" dirty="0" smtClean="0"/>
          </a:p>
          <a:p>
            <a:r>
              <a:rPr lang="uk-UA" dirty="0" err="1" smtClean="0"/>
              <a:t>пенталогія</a:t>
            </a:r>
            <a:r>
              <a:rPr lang="uk-UA" dirty="0" smtClean="0"/>
              <a:t> про Шкіряну Панчоху: </a:t>
            </a:r>
            <a:r>
              <a:rPr lang="uk-UA" i="1" dirty="0" err="1" smtClean="0"/>
              <a:t>“Піонери”</a:t>
            </a:r>
            <a:r>
              <a:rPr lang="uk-UA" dirty="0" smtClean="0"/>
              <a:t> (1823), </a:t>
            </a:r>
            <a:r>
              <a:rPr lang="uk-UA" i="1" dirty="0" err="1" smtClean="0"/>
              <a:t>“Останній</a:t>
            </a:r>
            <a:r>
              <a:rPr lang="uk-UA" i="1" dirty="0" smtClean="0"/>
              <a:t> з </a:t>
            </a:r>
            <a:r>
              <a:rPr lang="uk-UA" i="1" dirty="0" err="1" smtClean="0"/>
              <a:t>могікан”</a:t>
            </a:r>
            <a:r>
              <a:rPr lang="uk-UA" dirty="0" smtClean="0"/>
              <a:t> (1826), </a:t>
            </a:r>
            <a:r>
              <a:rPr lang="uk-UA" i="1" dirty="0" err="1" smtClean="0"/>
              <a:t>“Прерія”</a:t>
            </a:r>
            <a:r>
              <a:rPr lang="uk-UA" dirty="0" smtClean="0"/>
              <a:t> (1827), </a:t>
            </a:r>
            <a:r>
              <a:rPr lang="uk-UA" i="1" dirty="0" err="1" smtClean="0"/>
              <a:t>“Слідопит”</a:t>
            </a:r>
            <a:r>
              <a:rPr lang="uk-UA" i="1" dirty="0" smtClean="0"/>
              <a:t> </a:t>
            </a:r>
            <a:r>
              <a:rPr lang="uk-UA" dirty="0" smtClean="0"/>
              <a:t>(1840), </a:t>
            </a:r>
            <a:r>
              <a:rPr lang="uk-UA" i="1" dirty="0" err="1" smtClean="0"/>
              <a:t>“Звіробій”</a:t>
            </a:r>
            <a:r>
              <a:rPr lang="uk-UA" dirty="0" smtClean="0"/>
              <a:t> (1841). </a:t>
            </a:r>
            <a:endParaRPr lang="ru-RU" dirty="0"/>
          </a:p>
        </p:txBody>
      </p:sp>
      <p:pic>
        <p:nvPicPr>
          <p:cNvPr id="5" name="Picture 2" descr="Картинка 1 из 509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84" y="1214422"/>
            <a:ext cx="2314515" cy="28032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err="1" smtClean="0"/>
              <a:t>Особливості</a:t>
            </a:r>
            <a:r>
              <a:rPr lang="ru-RU" sz="3100" b="1" dirty="0" smtClean="0"/>
              <a:t> </a:t>
            </a:r>
            <a:r>
              <a:rPr lang="ru-RU" sz="3100" b="1" dirty="0" err="1" smtClean="0"/>
              <a:t>творчості</a:t>
            </a:r>
            <a:r>
              <a:rPr lang="ru-RU" sz="3100" b="1" dirty="0" smtClean="0"/>
              <a:t> </a:t>
            </a:r>
            <a:br>
              <a:rPr lang="ru-RU" sz="3100" b="1" dirty="0" smtClean="0"/>
            </a:br>
            <a:r>
              <a:rPr lang="ru-RU" sz="3100" b="1" dirty="0" err="1" smtClean="0"/>
              <a:t>Фенімора</a:t>
            </a:r>
            <a:r>
              <a:rPr lang="ru-RU" sz="3100" b="1" dirty="0" smtClean="0"/>
              <a:t> Купера - </a:t>
            </a:r>
            <a:r>
              <a:rPr lang="ru-RU" sz="3100" b="1" dirty="0" err="1" smtClean="0"/>
              <a:t>романіста</a:t>
            </a:r>
            <a:r>
              <a:rPr lang="ru-RU" sz="3100" b="1" dirty="0" smtClean="0"/>
              <a:t>:</a:t>
            </a:r>
            <a:r>
              <a:rPr lang="ru-RU" sz="3100" dirty="0" smtClean="0"/>
              <a:t/>
            </a:r>
            <a:br>
              <a:rPr lang="ru-RU" sz="3100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85720" y="1500174"/>
            <a:ext cx="8686800" cy="472282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dirty="0" err="1" smtClean="0"/>
              <a:t>напружено-драматичний</a:t>
            </a:r>
            <a:r>
              <a:rPr lang="ru-RU" sz="1800" dirty="0" smtClean="0"/>
              <a:t>, </a:t>
            </a:r>
            <a:r>
              <a:rPr lang="ru-RU" sz="1800" dirty="0" err="1" smtClean="0"/>
              <a:t>стрімкий</a:t>
            </a:r>
            <a:r>
              <a:rPr lang="ru-RU" sz="1800" dirty="0" smtClean="0"/>
              <a:t> характер </a:t>
            </a:r>
            <a:r>
              <a:rPr lang="ru-RU" sz="1800" dirty="0" err="1" smtClean="0"/>
              <a:t>оповіді</a:t>
            </a:r>
            <a:r>
              <a:rPr lang="ru-RU" sz="1800" dirty="0" smtClean="0"/>
              <a:t>;</a:t>
            </a:r>
          </a:p>
          <a:p>
            <a:pPr>
              <a:buNone/>
            </a:pPr>
            <a:r>
              <a:rPr lang="ru-RU" sz="1800" dirty="0" smtClean="0"/>
              <a:t>авантюрна </a:t>
            </a:r>
            <a:r>
              <a:rPr lang="ru-RU" sz="1800" dirty="0" err="1" smtClean="0"/>
              <a:t>інтрига</a:t>
            </a:r>
            <a:r>
              <a:rPr lang="ru-RU" sz="1800" dirty="0" smtClean="0"/>
              <a:t>;</a:t>
            </a:r>
          </a:p>
          <a:p>
            <a:pPr>
              <a:buNone/>
            </a:pPr>
            <a:r>
              <a:rPr lang="ru-RU" sz="1800" dirty="0" err="1" smtClean="0"/>
              <a:t>наявність</a:t>
            </a:r>
            <a:r>
              <a:rPr lang="ru-RU" sz="1800" dirty="0" smtClean="0"/>
              <a:t> </a:t>
            </a:r>
            <a:r>
              <a:rPr lang="ru-RU" sz="1800" dirty="0" err="1" smtClean="0"/>
              <a:t>елементів</a:t>
            </a:r>
            <a:r>
              <a:rPr lang="ru-RU" sz="1800" dirty="0" smtClean="0"/>
              <a:t> </a:t>
            </a:r>
            <a:r>
              <a:rPr lang="ru-RU" sz="1800" dirty="0" err="1" smtClean="0"/>
              <a:t>сентименталізму</a:t>
            </a:r>
            <a:r>
              <a:rPr lang="ru-RU" sz="1800" dirty="0" smtClean="0"/>
              <a:t> та</a:t>
            </a:r>
          </a:p>
          <a:p>
            <a:pPr>
              <a:buNone/>
            </a:pPr>
            <a:r>
              <a:rPr lang="ru-RU" sz="1800" dirty="0" smtClean="0"/>
              <a:t>мелодраматизму;</a:t>
            </a:r>
          </a:p>
          <a:p>
            <a:pPr>
              <a:buNone/>
            </a:pPr>
            <a:r>
              <a:rPr lang="ru-RU" sz="1800" dirty="0" err="1" smtClean="0"/>
              <a:t>схильність</a:t>
            </a:r>
            <a:r>
              <a:rPr lang="ru-RU" sz="1800" dirty="0" smtClean="0"/>
              <a:t> до </a:t>
            </a:r>
            <a:r>
              <a:rPr lang="ru-RU" sz="1800" dirty="0" err="1" smtClean="0"/>
              <a:t>надто</a:t>
            </a:r>
            <a:r>
              <a:rPr lang="ru-RU" sz="1800" dirty="0" smtClean="0"/>
              <a:t> </a:t>
            </a:r>
            <a:r>
              <a:rPr lang="ru-RU" sz="1800" dirty="0" err="1" smtClean="0"/>
              <a:t>докладних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чуттєво</a:t>
            </a:r>
            <a:r>
              <a:rPr lang="ru-RU" sz="1800" dirty="0" smtClean="0"/>
              <a:t> </a:t>
            </a:r>
            <a:r>
              <a:rPr lang="ru-RU" sz="1800" dirty="0" err="1" smtClean="0"/>
              <a:t>забарвлених</a:t>
            </a:r>
            <a:r>
              <a:rPr lang="ru-RU" sz="1800" dirty="0" smtClean="0"/>
              <a:t> </a:t>
            </a:r>
            <a:r>
              <a:rPr lang="ru-RU" sz="1800" dirty="0" err="1" smtClean="0"/>
              <a:t>описів</a:t>
            </a:r>
            <a:r>
              <a:rPr lang="ru-RU" sz="1800" dirty="0" smtClean="0"/>
              <a:t> </a:t>
            </a:r>
            <a:r>
              <a:rPr lang="ru-RU" sz="1800" dirty="0" err="1" smtClean="0"/>
              <a:t>архітектури</a:t>
            </a:r>
            <a:r>
              <a:rPr lang="ru-RU" sz="1800" dirty="0" smtClean="0"/>
              <a:t>, </a:t>
            </a:r>
            <a:r>
              <a:rPr lang="ru-RU" sz="1800" dirty="0" err="1" smtClean="0"/>
              <a:t>побуту</a:t>
            </a:r>
            <a:r>
              <a:rPr lang="ru-RU" sz="1800" dirty="0" smtClean="0"/>
              <a:t>, </a:t>
            </a:r>
            <a:r>
              <a:rPr lang="ru-RU" sz="1800" dirty="0" err="1" smtClean="0"/>
              <a:t>одягу</a:t>
            </a:r>
            <a:r>
              <a:rPr lang="ru-RU" sz="1800" dirty="0" smtClean="0"/>
              <a:t>, </a:t>
            </a:r>
            <a:r>
              <a:rPr lang="ru-RU" sz="1800" dirty="0" err="1" smtClean="0"/>
              <a:t>звичаїв</a:t>
            </a:r>
            <a:r>
              <a:rPr lang="ru-RU" sz="1800" dirty="0" smtClean="0"/>
              <a:t>;</a:t>
            </a:r>
          </a:p>
          <a:p>
            <a:pPr>
              <a:buNone/>
            </a:pPr>
            <a:r>
              <a:rPr lang="ru-RU" sz="1800" dirty="0" err="1" smtClean="0"/>
              <a:t>контрастні</a:t>
            </a:r>
            <a:r>
              <a:rPr lang="ru-RU" sz="1800" dirty="0" smtClean="0"/>
              <a:t> за </a:t>
            </a:r>
            <a:r>
              <a:rPr lang="ru-RU" sz="1800" dirty="0" err="1" smtClean="0"/>
              <a:t>своїми</a:t>
            </a:r>
            <a:r>
              <a:rPr lang="ru-RU" sz="1800" dirty="0" smtClean="0"/>
              <a:t> </a:t>
            </a:r>
            <a:r>
              <a:rPr lang="ru-RU" sz="1800" dirty="0" err="1" smtClean="0"/>
              <a:t>людськими</a:t>
            </a:r>
            <a:r>
              <a:rPr lang="ru-RU" sz="1800" dirty="0" smtClean="0"/>
              <a:t> </a:t>
            </a:r>
            <a:r>
              <a:rPr lang="ru-RU" sz="1800" dirty="0" err="1" smtClean="0"/>
              <a:t>якостями</a:t>
            </a:r>
            <a:r>
              <a:rPr lang="ru-RU" sz="1800" dirty="0" smtClean="0"/>
              <a:t>, </a:t>
            </a:r>
            <a:r>
              <a:rPr lang="ru-RU" sz="1800" dirty="0" err="1" smtClean="0"/>
              <a:t>переконаннями</a:t>
            </a:r>
            <a:r>
              <a:rPr lang="ru-RU" sz="1800" dirty="0" smtClean="0"/>
              <a:t>, </a:t>
            </a:r>
            <a:r>
              <a:rPr lang="ru-RU" sz="1800" dirty="0" err="1" smtClean="0"/>
              <a:t>вчинками</a:t>
            </a:r>
            <a:r>
              <a:rPr lang="ru-RU" sz="1800" dirty="0" smtClean="0"/>
              <a:t>, </a:t>
            </a:r>
            <a:r>
              <a:rPr lang="ru-RU" sz="1800" dirty="0" err="1" smtClean="0"/>
              <a:t>почуттями</a:t>
            </a:r>
            <a:r>
              <a:rPr lang="ru-RU" sz="1800" dirty="0" smtClean="0"/>
              <a:t> </a:t>
            </a:r>
            <a:r>
              <a:rPr lang="ru-RU" sz="1800" dirty="0" err="1" smtClean="0"/>
              <a:t>герої</a:t>
            </a:r>
            <a:r>
              <a:rPr lang="ru-RU" sz="1800" dirty="0" smtClean="0"/>
              <a:t>; </a:t>
            </a:r>
            <a:r>
              <a:rPr lang="ru-RU" sz="1800" dirty="0" err="1" smtClean="0"/>
              <a:t>уславлення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відваги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розуму</a:t>
            </a:r>
            <a:r>
              <a:rPr lang="ru-RU" sz="1800" dirty="0" smtClean="0"/>
              <a:t> </a:t>
            </a:r>
            <a:r>
              <a:rPr lang="ru-RU" sz="1800" dirty="0" err="1" smtClean="0"/>
              <a:t>вільної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дієвої</a:t>
            </a:r>
            <a:r>
              <a:rPr lang="ru-RU" sz="1800" dirty="0" smtClean="0"/>
              <a:t> </a:t>
            </a:r>
            <a:r>
              <a:rPr lang="ru-RU" sz="1800" dirty="0" err="1" smtClean="0"/>
              <a:t>природної</a:t>
            </a:r>
            <a:r>
              <a:rPr lang="ru-RU" sz="1800" dirty="0" smtClean="0"/>
              <a:t> </a:t>
            </a:r>
            <a:r>
              <a:rPr lang="ru-RU" sz="1800" dirty="0" err="1" smtClean="0"/>
              <a:t>людини</a:t>
            </a:r>
            <a:r>
              <a:rPr lang="ru-RU" sz="1800" dirty="0" smtClean="0"/>
              <a:t>;</a:t>
            </a:r>
          </a:p>
          <a:p>
            <a:pPr>
              <a:buNone/>
            </a:pPr>
            <a:r>
              <a:rPr lang="ru-RU" sz="1800" dirty="0" smtClean="0"/>
              <a:t>новизна тематики, </a:t>
            </a:r>
            <a:r>
              <a:rPr lang="ru-RU" sz="1800" dirty="0" err="1" smtClean="0"/>
              <a:t>образів</a:t>
            </a:r>
            <a:r>
              <a:rPr lang="ru-RU" sz="1800" dirty="0" smtClean="0"/>
              <a:t>, </a:t>
            </a:r>
            <a:r>
              <a:rPr lang="ru-RU" sz="1800" dirty="0" err="1" smtClean="0"/>
              <a:t>мотивів</a:t>
            </a:r>
            <a:r>
              <a:rPr lang="ru-RU" sz="1800" dirty="0" smtClean="0"/>
              <a:t>;</a:t>
            </a:r>
          </a:p>
          <a:p>
            <a:pPr>
              <a:buNone/>
            </a:pPr>
            <a:r>
              <a:rPr lang="ru-RU" sz="1800" dirty="0" smtClean="0"/>
              <a:t> </a:t>
            </a:r>
            <a:r>
              <a:rPr lang="ru-RU" sz="1800" dirty="0" err="1" smtClean="0"/>
              <a:t>наявність</a:t>
            </a:r>
            <a:r>
              <a:rPr lang="ru-RU" sz="1800" dirty="0" smtClean="0"/>
              <a:t> </a:t>
            </a:r>
            <a:r>
              <a:rPr lang="ru-RU" sz="1800" dirty="0" err="1" smtClean="0"/>
              <a:t>своєрідних</a:t>
            </a:r>
            <a:r>
              <a:rPr lang="ru-RU" sz="1800" dirty="0" smtClean="0"/>
              <a:t> </a:t>
            </a:r>
            <a:r>
              <a:rPr lang="ru-RU" sz="1800" dirty="0" err="1" smtClean="0"/>
              <a:t>американських</a:t>
            </a:r>
            <a:r>
              <a:rPr lang="ru-RU" sz="1800" dirty="0" smtClean="0"/>
              <a:t> </a:t>
            </a:r>
          </a:p>
          <a:p>
            <a:pPr>
              <a:buNone/>
            </a:pPr>
            <a:r>
              <a:rPr lang="ru-RU" sz="1800" dirty="0" smtClean="0"/>
              <a:t>рис, </a:t>
            </a:r>
          </a:p>
          <a:p>
            <a:pPr>
              <a:buNone/>
            </a:pPr>
            <a:r>
              <a:rPr lang="ru-RU" sz="1800" dirty="0" err="1" smtClean="0"/>
              <a:t>введення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місцевого</a:t>
            </a:r>
            <a:r>
              <a:rPr lang="ru-RU" sz="1800" dirty="0" smtClean="0"/>
              <a:t> колориту;</a:t>
            </a:r>
          </a:p>
          <a:p>
            <a:pPr>
              <a:buNone/>
            </a:pPr>
            <a:r>
              <a:rPr lang="ru-RU" sz="1800" dirty="0" err="1" smtClean="0"/>
              <a:t>розгорнуті</a:t>
            </a:r>
            <a:r>
              <a:rPr lang="ru-RU" sz="1800" dirty="0" smtClean="0"/>
              <a:t> </a:t>
            </a:r>
            <a:r>
              <a:rPr lang="ru-RU" sz="1800" dirty="0" err="1" smtClean="0"/>
              <a:t>поетичні</a:t>
            </a:r>
            <a:r>
              <a:rPr lang="ru-RU" sz="1800" dirty="0" smtClean="0"/>
              <a:t> </a:t>
            </a:r>
            <a:r>
              <a:rPr lang="ru-RU" sz="1800" dirty="0" err="1" smtClean="0"/>
              <a:t>картини</a:t>
            </a:r>
            <a:r>
              <a:rPr lang="ru-RU" sz="1800" dirty="0" smtClean="0"/>
              <a:t> </a:t>
            </a:r>
            <a:r>
              <a:rPr lang="ru-RU" sz="1800" dirty="0" err="1" smtClean="0"/>
              <a:t>природи</a:t>
            </a:r>
            <a:r>
              <a:rPr lang="ru-RU" sz="1800" dirty="0" smtClean="0"/>
              <a:t>.</a:t>
            </a:r>
            <a:endParaRPr lang="ru-RU" sz="1800" dirty="0"/>
          </a:p>
        </p:txBody>
      </p:sp>
      <p:pic>
        <p:nvPicPr>
          <p:cNvPr id="31746" name="Picture 2" descr="D:\НОВЫЙ КОМП\2- kaf+2013\мудл\РОМАНТИЗМ\гайавата -кадр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4143380"/>
            <a:ext cx="4117891" cy="2306019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000364" y="357166"/>
            <a:ext cx="5630998" cy="841248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Едгар</a:t>
            </a:r>
            <a:r>
              <a:rPr lang="ru-RU" dirty="0" smtClean="0"/>
              <a:t> </a:t>
            </a:r>
            <a:r>
              <a:rPr lang="ru-RU" dirty="0" err="1" smtClean="0"/>
              <a:t>Аллан</a:t>
            </a:r>
            <a:r>
              <a:rPr lang="ru-RU" dirty="0" smtClean="0"/>
              <a:t> По (1809-1849) </a:t>
            </a:r>
            <a:endParaRPr lang="ru-RU" dirty="0"/>
          </a:p>
        </p:txBody>
      </p:sp>
      <p:pic>
        <p:nvPicPr>
          <p:cNvPr id="5" name="Picture 2" descr="Картинка 23 из 15855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85720" y="357166"/>
            <a:ext cx="1973580" cy="268986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uk-UA" b="1" i="1" dirty="0" smtClean="0"/>
              <a:t>Поезії</a:t>
            </a:r>
            <a:r>
              <a:rPr lang="uk-UA" i="1" dirty="0" smtClean="0"/>
              <a:t> </a:t>
            </a:r>
            <a:r>
              <a:rPr lang="uk-UA" i="1" dirty="0" err="1" smtClean="0"/>
              <a:t>“Ворон”</a:t>
            </a:r>
            <a:r>
              <a:rPr lang="uk-UA" i="1" dirty="0" smtClean="0"/>
              <a:t>, </a:t>
            </a:r>
            <a:r>
              <a:rPr lang="uk-UA" i="1" dirty="0" err="1" smtClean="0"/>
              <a:t>“Юлялюм”</a:t>
            </a:r>
            <a:r>
              <a:rPr lang="uk-UA" i="1" dirty="0" smtClean="0"/>
              <a:t>, </a:t>
            </a:r>
            <a:r>
              <a:rPr lang="uk-UA" i="1" dirty="0" err="1" smtClean="0"/>
              <a:t>“Аннабель</a:t>
            </a:r>
            <a:r>
              <a:rPr lang="uk-UA" i="1" dirty="0" smtClean="0"/>
              <a:t> </a:t>
            </a:r>
            <a:r>
              <a:rPr lang="uk-UA" i="1" dirty="0" err="1" smtClean="0"/>
              <a:t>Лі”</a:t>
            </a:r>
            <a:r>
              <a:rPr lang="uk-UA" i="1" dirty="0" smtClean="0"/>
              <a:t>, </a:t>
            </a:r>
            <a:r>
              <a:rPr lang="uk-UA" i="1" dirty="0" err="1" smtClean="0"/>
              <a:t>“Ельдорадо”</a:t>
            </a:r>
            <a:r>
              <a:rPr lang="uk-UA" i="1" dirty="0" smtClean="0"/>
              <a:t>, </a:t>
            </a:r>
            <a:r>
              <a:rPr lang="uk-UA" i="1" dirty="0" err="1" smtClean="0"/>
              <a:t>“Дзвони”</a:t>
            </a:r>
            <a:endParaRPr lang="ru-RU" dirty="0" smtClean="0"/>
          </a:p>
          <a:p>
            <a:r>
              <a:rPr lang="uk-UA" b="1" i="1" dirty="0" smtClean="0"/>
              <a:t>Засади науково-фантастичного жанру.</a:t>
            </a:r>
            <a:r>
              <a:rPr lang="uk-UA" dirty="0" smtClean="0"/>
              <a:t> </a:t>
            </a:r>
            <a:r>
              <a:rPr lang="uk-UA" i="1" dirty="0" err="1" smtClean="0"/>
              <a:t>“Рукопис</a:t>
            </a:r>
            <a:r>
              <a:rPr lang="uk-UA" i="1" dirty="0" smtClean="0"/>
              <a:t>, якого було знайдено у </a:t>
            </a:r>
            <a:r>
              <a:rPr lang="uk-UA" i="1" dirty="0" err="1" smtClean="0"/>
              <a:t>пляшці”</a:t>
            </a:r>
            <a:r>
              <a:rPr lang="uk-UA" i="1" dirty="0" smtClean="0"/>
              <a:t>, </a:t>
            </a:r>
            <a:r>
              <a:rPr lang="uk-UA" i="1" dirty="0" err="1" smtClean="0"/>
              <a:t>“Повість</a:t>
            </a:r>
            <a:r>
              <a:rPr lang="uk-UA" i="1" dirty="0" smtClean="0"/>
              <a:t> про мандри Артура Гордона </a:t>
            </a:r>
            <a:r>
              <a:rPr lang="uk-UA" i="1" dirty="0" err="1" smtClean="0"/>
              <a:t>Піма”</a:t>
            </a:r>
            <a:r>
              <a:rPr lang="uk-UA" i="1" dirty="0" smtClean="0"/>
              <a:t>, </a:t>
            </a:r>
            <a:r>
              <a:rPr lang="uk-UA" i="1" dirty="0" err="1" smtClean="0"/>
              <a:t>“Незвичні</a:t>
            </a:r>
            <a:r>
              <a:rPr lang="uk-UA" i="1" dirty="0" smtClean="0"/>
              <a:t> пригоди невідомого Ганса </a:t>
            </a:r>
            <a:r>
              <a:rPr lang="uk-UA" i="1" dirty="0" err="1" smtClean="0"/>
              <a:t>Пфааля”</a:t>
            </a:r>
            <a:r>
              <a:rPr lang="uk-UA" i="1" dirty="0" smtClean="0"/>
              <a:t>, </a:t>
            </a:r>
            <a:r>
              <a:rPr lang="uk-UA" i="1" dirty="0" err="1" smtClean="0"/>
              <a:t>“Історія</a:t>
            </a:r>
            <a:r>
              <a:rPr lang="uk-UA" i="1" dirty="0" smtClean="0"/>
              <a:t> з </a:t>
            </a:r>
            <a:r>
              <a:rPr lang="uk-UA" i="1" dirty="0" err="1" smtClean="0"/>
              <a:t>аеростатом”</a:t>
            </a:r>
            <a:r>
              <a:rPr lang="uk-UA" i="1" dirty="0" smtClean="0"/>
              <a:t>, </a:t>
            </a:r>
            <a:r>
              <a:rPr lang="uk-UA" i="1" dirty="0" err="1" smtClean="0"/>
              <a:t>“Щоденник</a:t>
            </a:r>
            <a:r>
              <a:rPr lang="uk-UA" i="1" dirty="0" smtClean="0"/>
              <a:t> </a:t>
            </a:r>
            <a:r>
              <a:rPr lang="uk-UA" i="1" dirty="0" err="1" smtClean="0"/>
              <a:t>Джуліуса</a:t>
            </a:r>
            <a:r>
              <a:rPr lang="uk-UA" i="1" dirty="0" smtClean="0"/>
              <a:t> </a:t>
            </a:r>
            <a:r>
              <a:rPr lang="uk-UA" i="1" dirty="0" err="1" smtClean="0"/>
              <a:t>Родмена”</a:t>
            </a:r>
            <a:r>
              <a:rPr lang="uk-UA" dirty="0" smtClean="0"/>
              <a:t> </a:t>
            </a:r>
            <a:endParaRPr lang="ru-RU" dirty="0" smtClean="0"/>
          </a:p>
          <a:p>
            <a:r>
              <a:rPr lang="uk-UA" b="1" dirty="0" smtClean="0"/>
              <a:t>Як першовідкривач детективного жанру </a:t>
            </a:r>
            <a:r>
              <a:rPr lang="uk-UA" dirty="0" smtClean="0"/>
              <a:t>- в оповідання </a:t>
            </a:r>
            <a:r>
              <a:rPr lang="uk-UA" i="1" dirty="0" err="1" smtClean="0"/>
              <a:t>“Вбивство</a:t>
            </a:r>
            <a:r>
              <a:rPr lang="uk-UA" i="1" dirty="0" smtClean="0"/>
              <a:t> на вулиці </a:t>
            </a:r>
            <a:r>
              <a:rPr lang="uk-UA" i="1" dirty="0" err="1" smtClean="0"/>
              <a:t>Морг”</a:t>
            </a:r>
            <a:r>
              <a:rPr lang="uk-UA" i="1" dirty="0" smtClean="0"/>
              <a:t>, </a:t>
            </a:r>
            <a:r>
              <a:rPr lang="uk-UA" i="1" dirty="0" err="1" smtClean="0"/>
              <a:t>“Таємниці</a:t>
            </a:r>
            <a:r>
              <a:rPr lang="uk-UA" i="1" dirty="0" smtClean="0"/>
              <a:t> Марі </a:t>
            </a:r>
            <a:r>
              <a:rPr lang="uk-UA" i="1" dirty="0" err="1" smtClean="0"/>
              <a:t>Роже”</a:t>
            </a:r>
            <a:r>
              <a:rPr lang="uk-UA" i="1" dirty="0" smtClean="0"/>
              <a:t>, </a:t>
            </a:r>
            <a:r>
              <a:rPr lang="uk-UA" i="1" dirty="0" err="1" smtClean="0"/>
              <a:t>“Вкрадені</a:t>
            </a:r>
            <a:r>
              <a:rPr lang="uk-UA" i="1" dirty="0" smtClean="0"/>
              <a:t> </a:t>
            </a:r>
            <a:r>
              <a:rPr lang="uk-UA" i="1" dirty="0" err="1" smtClean="0"/>
              <a:t>листи”</a:t>
            </a:r>
            <a:r>
              <a:rPr lang="uk-UA" dirty="0" smtClean="0"/>
              <a:t> (1840 – 1849). Всі три оповідання об’єднує образ слідчого </a:t>
            </a:r>
            <a:r>
              <a:rPr lang="uk-UA" dirty="0" err="1" smtClean="0"/>
              <a:t>Дюпена</a:t>
            </a:r>
            <a:r>
              <a:rPr lang="uk-UA" dirty="0" smtClean="0"/>
              <a:t>.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357187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err="1" smtClean="0"/>
              <a:t>спадщина</a:t>
            </a:r>
            <a:r>
              <a:rPr lang="ru-RU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прозу, </a:t>
            </a:r>
            <a:r>
              <a:rPr lang="ru-RU" dirty="0" err="1" smtClean="0"/>
              <a:t>поезію</a:t>
            </a:r>
            <a:r>
              <a:rPr lang="ru-RU" dirty="0" smtClean="0"/>
              <a:t>, </a:t>
            </a:r>
            <a:r>
              <a:rPr lang="ru-RU" dirty="0" err="1" smtClean="0"/>
              <a:t>літературно-критичні</a:t>
            </a:r>
            <a:r>
              <a:rPr lang="ru-RU" dirty="0" smtClean="0"/>
              <a:t> </a:t>
            </a:r>
            <a:r>
              <a:rPr lang="ru-RU" dirty="0" err="1" smtClean="0"/>
              <a:t>статті</a:t>
            </a:r>
            <a:r>
              <a:rPr lang="ru-RU" dirty="0" smtClean="0"/>
              <a:t>, </a:t>
            </a:r>
            <a:r>
              <a:rPr lang="ru-RU" dirty="0" err="1" smtClean="0"/>
              <a:t>рецензії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твори, жанр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важко</a:t>
            </a:r>
            <a:r>
              <a:rPr lang="ru-RU" dirty="0" smtClean="0"/>
              <a:t> </a:t>
            </a:r>
            <a:r>
              <a:rPr lang="ru-RU" dirty="0" err="1" smtClean="0"/>
              <a:t>визначити</a:t>
            </a:r>
            <a:r>
              <a:rPr lang="ru-RU" dirty="0" smtClean="0"/>
              <a:t>,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науково-астрономічна</a:t>
            </a:r>
            <a:r>
              <a:rPr lang="ru-RU" dirty="0" smtClean="0"/>
              <a:t> поема в </a:t>
            </a:r>
            <a:r>
              <a:rPr lang="ru-RU" dirty="0" err="1" smtClean="0"/>
              <a:t>прозі</a:t>
            </a:r>
            <a:r>
              <a:rPr lang="ru-RU" dirty="0" smtClean="0"/>
              <a:t> «</a:t>
            </a:r>
            <a:r>
              <a:rPr lang="ru-RU" dirty="0" err="1" smtClean="0"/>
              <a:t>Еврика</a:t>
            </a: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новатором,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випередив</a:t>
            </a:r>
            <a:r>
              <a:rPr lang="ru-RU" dirty="0" smtClean="0"/>
              <a:t> свою </a:t>
            </a:r>
            <a:r>
              <a:rPr lang="ru-RU" dirty="0" err="1" smtClean="0"/>
              <a:t>епоху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намітив</a:t>
            </a:r>
            <a:r>
              <a:rPr lang="ru-RU" dirty="0" smtClean="0"/>
              <a:t> </a:t>
            </a:r>
            <a:r>
              <a:rPr lang="ru-RU" dirty="0" err="1" smtClean="0"/>
              <a:t>орієнтири</a:t>
            </a:r>
            <a:r>
              <a:rPr lang="ru-RU" dirty="0" smtClean="0"/>
              <a:t> для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літератури</a:t>
            </a:r>
            <a:r>
              <a:rPr lang="ru-RU" dirty="0" smtClean="0"/>
              <a:t> на </a:t>
            </a:r>
            <a:r>
              <a:rPr lang="ru-RU" dirty="0" err="1" smtClean="0"/>
              <a:t>десятиліття</a:t>
            </a:r>
            <a:r>
              <a:rPr lang="ru-RU" dirty="0" smtClean="0"/>
              <a:t> вперед.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Поезії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3000372"/>
            <a:ext cx="4352956" cy="361475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000" b="1" i="1" dirty="0" err="1" smtClean="0"/>
              <a:t>Епіграма</a:t>
            </a:r>
            <a:r>
              <a:rPr lang="ru-RU" sz="2000" b="1" i="1" dirty="0" smtClean="0"/>
              <a:t> на </a:t>
            </a:r>
            <a:r>
              <a:rPr lang="ru-RU" sz="2000" b="1" i="1" dirty="0" err="1" smtClean="0"/>
              <a:t>Волл-стріт</a:t>
            </a:r>
            <a:endParaRPr lang="ru-RU" sz="2000" b="1" i="1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sz="1900" dirty="0" smtClean="0"/>
              <a:t>Скажу, як вам </a:t>
            </a:r>
            <a:r>
              <a:rPr lang="ru-RU" sz="1900" dirty="0" err="1" smtClean="0"/>
              <a:t>розбагатіти</a:t>
            </a:r>
            <a:r>
              <a:rPr lang="ru-RU" sz="1900" dirty="0" smtClean="0"/>
              <a:t> </a:t>
            </a:r>
            <a:r>
              <a:rPr lang="ru-RU" sz="1900" dirty="0" err="1" smtClean="0"/>
              <a:t>вмить</a:t>
            </a:r>
            <a:r>
              <a:rPr lang="ru-RU" sz="1900" dirty="0" smtClean="0"/>
              <a:t>,</a:t>
            </a:r>
            <a:br>
              <a:rPr lang="ru-RU" sz="1900" dirty="0" smtClean="0"/>
            </a:br>
            <a:r>
              <a:rPr lang="ru-RU" sz="1900" dirty="0" smtClean="0"/>
              <a:t>Не </a:t>
            </a:r>
            <a:r>
              <a:rPr lang="ru-RU" sz="1900" dirty="0" err="1" smtClean="0"/>
              <a:t>нидіючи</a:t>
            </a:r>
            <a:r>
              <a:rPr lang="ru-RU" sz="1900" dirty="0" smtClean="0"/>
              <a:t> в </a:t>
            </a:r>
            <a:r>
              <a:rPr lang="ru-RU" sz="1900" dirty="0" err="1" smtClean="0"/>
              <a:t>банківській</a:t>
            </a:r>
            <a:r>
              <a:rPr lang="ru-RU" sz="1900" dirty="0" smtClean="0"/>
              <a:t> </a:t>
            </a:r>
            <a:r>
              <a:rPr lang="ru-RU" sz="1900" dirty="0" err="1" smtClean="0"/>
              <a:t>роботі</a:t>
            </a:r>
            <a:r>
              <a:rPr lang="ru-RU" sz="1900" dirty="0" smtClean="0"/>
              <a:t>:</a:t>
            </a:r>
            <a:br>
              <a:rPr lang="ru-RU" sz="1900" dirty="0" smtClean="0"/>
            </a:br>
            <a:r>
              <a:rPr lang="ru-RU" sz="1900" dirty="0" err="1" smtClean="0"/>
              <a:t>Візьміть</a:t>
            </a:r>
            <a:r>
              <a:rPr lang="ru-RU" sz="1900" dirty="0" smtClean="0"/>
              <a:t> банкнот, на </a:t>
            </a:r>
            <a:r>
              <a:rPr lang="ru-RU" sz="1900" dirty="0" err="1" smtClean="0"/>
              <a:t>палець</a:t>
            </a:r>
            <a:r>
              <a:rPr lang="ru-RU" sz="1900" dirty="0" smtClean="0"/>
              <a:t> </a:t>
            </a:r>
            <a:r>
              <a:rPr lang="ru-RU" sz="1900" dirty="0" err="1" smtClean="0"/>
              <a:t>накрутіть</a:t>
            </a:r>
            <a:r>
              <a:rPr lang="ru-RU" sz="1900" dirty="0" smtClean="0"/>
              <a:t>,</a:t>
            </a:r>
            <a:br>
              <a:rPr lang="ru-RU" sz="1900" dirty="0" smtClean="0"/>
            </a:br>
            <a:r>
              <a:rPr lang="ru-RU" sz="1900" dirty="0" smtClean="0"/>
              <a:t>І </a:t>
            </a:r>
            <a:r>
              <a:rPr lang="ru-RU" sz="1900" dirty="0" err="1" smtClean="0"/>
              <a:t>ваші</a:t>
            </a:r>
            <a:r>
              <a:rPr lang="ru-RU" sz="1900" dirty="0" smtClean="0"/>
              <a:t> </a:t>
            </a:r>
            <a:r>
              <a:rPr lang="ru-RU" sz="1900" dirty="0" err="1" smtClean="0"/>
              <a:t>гроші</a:t>
            </a:r>
            <a:r>
              <a:rPr lang="ru-RU" sz="1900" dirty="0" smtClean="0"/>
              <a:t> </a:t>
            </a:r>
            <a:r>
              <a:rPr lang="ru-RU" sz="1900" dirty="0" err="1" smtClean="0"/>
              <a:t>будуть</a:t>
            </a:r>
            <a:r>
              <a:rPr lang="ru-RU" sz="1900" dirty="0" smtClean="0"/>
              <a:t> в </a:t>
            </a:r>
            <a:r>
              <a:rPr lang="ru-RU" sz="1900" dirty="0" err="1" smtClean="0"/>
              <a:t>обороті</a:t>
            </a:r>
            <a:r>
              <a:rPr lang="ru-RU" sz="1900" dirty="0" smtClean="0"/>
              <a:t>!</a:t>
            </a:r>
            <a:br>
              <a:rPr lang="ru-RU" sz="1900" dirty="0" smtClean="0"/>
            </a:br>
            <a:r>
              <a:rPr lang="ru-RU" sz="1900" dirty="0" smtClean="0"/>
              <a:t/>
            </a:r>
            <a:br>
              <a:rPr lang="ru-RU" sz="1900" dirty="0" smtClean="0"/>
            </a:br>
            <a:r>
              <a:rPr lang="ru-RU" sz="1900" dirty="0" smtClean="0"/>
              <a:t>Ваш </a:t>
            </a:r>
            <a:r>
              <a:rPr lang="ru-RU" sz="1900" dirty="0" err="1" smtClean="0"/>
              <a:t>капітал</a:t>
            </a:r>
            <a:r>
              <a:rPr lang="ru-RU" sz="1900" dirty="0" smtClean="0"/>
              <a:t> без </a:t>
            </a:r>
            <a:r>
              <a:rPr lang="ru-RU" sz="1900" dirty="0" err="1" smtClean="0"/>
              <a:t>ризику</a:t>
            </a:r>
            <a:r>
              <a:rPr lang="ru-RU" sz="1900" dirty="0" smtClean="0"/>
              <a:t> </a:t>
            </a:r>
            <a:r>
              <a:rPr lang="ru-RU" sz="1900" dirty="0" err="1" smtClean="0"/>
              <a:t>й</a:t>
            </a:r>
            <a:r>
              <a:rPr lang="ru-RU" sz="1900" dirty="0" smtClean="0"/>
              <a:t> </a:t>
            </a:r>
            <a:r>
              <a:rPr lang="ru-RU" sz="1900" dirty="0" err="1" smtClean="0"/>
              <a:t>турбот</a:t>
            </a:r>
            <a:r>
              <a:rPr lang="ru-RU" sz="1900" dirty="0" smtClean="0"/>
              <a:t/>
            </a:r>
            <a:br>
              <a:rPr lang="ru-RU" sz="1900" dirty="0" smtClean="0"/>
            </a:br>
            <a:r>
              <a:rPr lang="ru-RU" sz="1900" dirty="0" err="1" smtClean="0"/>
              <a:t>Готівкою</a:t>
            </a:r>
            <a:r>
              <a:rPr lang="ru-RU" sz="1900" dirty="0" smtClean="0"/>
              <a:t> в руках - не страшно </a:t>
            </a:r>
            <a:r>
              <a:rPr lang="ru-RU" sz="1900" dirty="0" err="1" smtClean="0"/>
              <a:t>воєн</a:t>
            </a:r>
            <a:r>
              <a:rPr lang="ru-RU" sz="1900" dirty="0" smtClean="0"/>
              <a:t> -</a:t>
            </a:r>
            <a:br>
              <a:rPr lang="ru-RU" sz="1900" dirty="0" smtClean="0"/>
            </a:br>
            <a:r>
              <a:rPr lang="ru-RU" sz="1900" dirty="0" err="1" smtClean="0"/>
              <a:t>Зігніть</a:t>
            </a:r>
            <a:r>
              <a:rPr lang="ru-RU" sz="1900" dirty="0" smtClean="0"/>
              <a:t> </a:t>
            </a:r>
            <a:r>
              <a:rPr lang="ru-RU" sz="1900" dirty="0" err="1" smtClean="0"/>
              <a:t>іще</a:t>
            </a:r>
            <a:r>
              <a:rPr lang="ru-RU" sz="1900" dirty="0" smtClean="0"/>
              <a:t> </a:t>
            </a:r>
            <a:r>
              <a:rPr lang="ru-RU" sz="1900" dirty="0" err="1" smtClean="0"/>
              <a:t>упоперек</a:t>
            </a:r>
            <a:r>
              <a:rPr lang="ru-RU" sz="1900" dirty="0" smtClean="0"/>
              <a:t> банкнот,</a:t>
            </a:r>
            <a:br>
              <a:rPr lang="ru-RU" sz="1900" dirty="0" smtClean="0"/>
            </a:br>
            <a:r>
              <a:rPr lang="ru-RU" sz="1900" dirty="0" err="1" smtClean="0"/>
              <a:t>Хіба</a:t>
            </a:r>
            <a:r>
              <a:rPr lang="ru-RU" sz="1900" dirty="0" smtClean="0"/>
              <a:t> не ясно</a:t>
            </a:r>
            <a:r>
              <a:rPr lang="ru-RU" sz="1800" dirty="0" smtClean="0"/>
              <a:t>? - </a:t>
            </a:r>
            <a:r>
              <a:rPr lang="ru-RU" sz="1800" dirty="0" err="1" smtClean="0"/>
              <a:t>Гроші</a:t>
            </a:r>
            <a:r>
              <a:rPr lang="ru-RU" sz="1800" dirty="0" smtClean="0"/>
              <a:t> </a:t>
            </a:r>
            <a:r>
              <a:rPr lang="ru-RU" sz="1800" dirty="0" err="1" smtClean="0"/>
              <a:t>ваші</a:t>
            </a:r>
            <a:r>
              <a:rPr lang="ru-RU" sz="1800" dirty="0" smtClean="0"/>
              <a:t> </a:t>
            </a:r>
            <a:r>
              <a:rPr lang="ru-RU" sz="1800" dirty="0" err="1" smtClean="0"/>
              <a:t>вдвоє</a:t>
            </a:r>
            <a:r>
              <a:rPr lang="ru-RU" sz="1800" dirty="0" smtClean="0"/>
              <a:t>!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85728"/>
            <a:ext cx="4343400" cy="6038872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2200" b="1" i="1" dirty="0" smtClean="0"/>
              <a:t>Сон у </a:t>
            </a:r>
            <a:r>
              <a:rPr lang="ru-RU" sz="2200" b="1" i="1" dirty="0" err="1" smtClean="0"/>
              <a:t>сні</a:t>
            </a:r>
            <a:endParaRPr lang="ru-RU" sz="2200" b="1" i="1" dirty="0" smtClean="0"/>
          </a:p>
          <a:p>
            <a:pPr>
              <a:buNone/>
            </a:pP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err="1" smtClean="0"/>
              <a:t>Чоло</a:t>
            </a:r>
            <a:r>
              <a:rPr lang="ru-RU" sz="1800" dirty="0" smtClean="0"/>
              <a:t> </a:t>
            </a:r>
            <a:r>
              <a:rPr lang="ru-RU" sz="1800" dirty="0" err="1" smtClean="0"/>
              <a:t>цілуючи</a:t>
            </a:r>
            <a:r>
              <a:rPr lang="ru-RU" sz="1800" dirty="0" smtClean="0"/>
              <a:t> в </a:t>
            </a:r>
            <a:r>
              <a:rPr lang="ru-RU" sz="1800" dirty="0" err="1" smtClean="0"/>
              <a:t>журбі</a:t>
            </a:r>
            <a:r>
              <a:rPr lang="ru-RU" sz="1800" dirty="0" smtClean="0"/>
              <a:t>,</a:t>
            </a:r>
            <a:br>
              <a:rPr lang="ru-RU" sz="1800" dirty="0" smtClean="0"/>
            </a:br>
            <a:r>
              <a:rPr lang="ru-RU" sz="1800" dirty="0" smtClean="0"/>
              <a:t>Дозволь, </a:t>
            </a:r>
            <a:r>
              <a:rPr lang="ru-RU" sz="1800" dirty="0" err="1" smtClean="0"/>
              <a:t>відкриюся</a:t>
            </a:r>
            <a:r>
              <a:rPr lang="ru-RU" sz="1800" dirty="0" smtClean="0"/>
              <a:t> </a:t>
            </a:r>
            <a:r>
              <a:rPr lang="ru-RU" sz="1800" dirty="0" err="1" smtClean="0"/>
              <a:t>тобі</a:t>
            </a:r>
            <a:r>
              <a:rPr lang="ru-RU" sz="1800" dirty="0" smtClean="0"/>
              <a:t>, -</a:t>
            </a:r>
            <a:br>
              <a:rPr lang="ru-RU" sz="1800" dirty="0" smtClean="0"/>
            </a:br>
            <a:r>
              <a:rPr lang="ru-RU" sz="1800" dirty="0" err="1" smtClean="0"/>
              <a:t>Ти</a:t>
            </a:r>
            <a:r>
              <a:rPr lang="ru-RU" sz="1800" dirty="0" smtClean="0"/>
              <a:t> </a:t>
            </a:r>
            <a:r>
              <a:rPr lang="ru-RU" sz="1800" dirty="0" err="1" smtClean="0"/>
              <a:t>слушно</a:t>
            </a:r>
            <a:r>
              <a:rPr lang="ru-RU" sz="1800" dirty="0" smtClean="0"/>
              <a:t>, </a:t>
            </a:r>
            <a:r>
              <a:rPr lang="ru-RU" sz="1800" dirty="0" err="1" smtClean="0"/>
              <a:t>далебі</a:t>
            </a:r>
            <a:r>
              <a:rPr lang="ru-RU" sz="1800" dirty="0" smtClean="0"/>
              <a:t>,</a:t>
            </a:r>
            <a:br>
              <a:rPr lang="ru-RU" sz="1800" dirty="0" smtClean="0"/>
            </a:br>
            <a:r>
              <a:rPr lang="ru-RU" sz="1800" dirty="0" smtClean="0"/>
              <a:t>Казала, </a:t>
            </a:r>
            <a:r>
              <a:rPr lang="ru-RU" sz="1800" dirty="0" err="1" smtClean="0"/>
              <a:t>що</a:t>
            </a:r>
            <a:r>
              <a:rPr lang="ru-RU" sz="1800" dirty="0" smtClean="0"/>
              <a:t> </a:t>
            </a:r>
            <a:r>
              <a:rPr lang="ru-RU" sz="1800" dirty="0" err="1" smtClean="0"/>
              <a:t>вві</a:t>
            </a:r>
            <a:r>
              <a:rPr lang="ru-RU" sz="1800" dirty="0" smtClean="0"/>
              <a:t> </a:t>
            </a:r>
            <a:r>
              <a:rPr lang="ru-RU" sz="1800" dirty="0" err="1" smtClean="0"/>
              <a:t>сні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err="1" smtClean="0"/>
              <a:t>Даремно</a:t>
            </a:r>
            <a:r>
              <a:rPr lang="ru-RU" sz="1800" dirty="0" smtClean="0"/>
              <a:t> я </a:t>
            </a:r>
            <a:r>
              <a:rPr lang="ru-RU" sz="1800" dirty="0" err="1" smtClean="0"/>
              <a:t>марную</a:t>
            </a:r>
            <a:r>
              <a:rPr lang="ru-RU" sz="1800" dirty="0" smtClean="0"/>
              <a:t> </a:t>
            </a:r>
            <a:r>
              <a:rPr lang="ru-RU" sz="1800" dirty="0" err="1" smtClean="0"/>
              <a:t>дні</a:t>
            </a:r>
            <a:r>
              <a:rPr lang="ru-RU" sz="1800" dirty="0" smtClean="0"/>
              <a:t>.</a:t>
            </a:r>
            <a:br>
              <a:rPr lang="ru-RU" sz="1800" dirty="0" smtClean="0"/>
            </a:br>
            <a:r>
              <a:rPr lang="ru-RU" sz="1800" dirty="0" smtClean="0"/>
              <a:t>Та </a:t>
            </a:r>
            <a:r>
              <a:rPr lang="ru-RU" sz="1800" dirty="0" err="1" smtClean="0"/>
              <a:t>вже</a:t>
            </a:r>
            <a:r>
              <a:rPr lang="ru-RU" sz="1800" dirty="0" smtClean="0"/>
              <a:t> коли </a:t>
            </a:r>
            <a:r>
              <a:rPr lang="ru-RU" sz="1800" dirty="0" err="1" smtClean="0"/>
              <a:t>позбувсь</a:t>
            </a:r>
            <a:r>
              <a:rPr lang="ru-RU" sz="1800" dirty="0" smtClean="0"/>
              <a:t> </a:t>
            </a:r>
            <a:r>
              <a:rPr lang="ru-RU" sz="1800" dirty="0" err="1" smtClean="0"/>
              <a:t>надій</a:t>
            </a:r>
            <a:r>
              <a:rPr lang="ru-RU" sz="1800" dirty="0" smtClean="0"/>
              <a:t>,</a:t>
            </a:r>
            <a:br>
              <a:rPr lang="ru-RU" sz="1800" dirty="0" smtClean="0"/>
            </a:br>
            <a:r>
              <a:rPr lang="ru-RU" sz="1800" dirty="0" smtClean="0"/>
              <a:t>Нехай </a:t>
            </a:r>
            <a:r>
              <a:rPr lang="ru-RU" sz="1800" dirty="0" err="1" smtClean="0"/>
              <a:t>це</a:t>
            </a:r>
            <a:r>
              <a:rPr lang="ru-RU" sz="1800" dirty="0" smtClean="0"/>
              <a:t> вдень, </a:t>
            </a:r>
            <a:r>
              <a:rPr lang="ru-RU" sz="1800" dirty="0" err="1" smtClean="0"/>
              <a:t>чи</a:t>
            </a:r>
            <a:r>
              <a:rPr lang="ru-RU" sz="1800" dirty="0" smtClean="0"/>
              <a:t> в </a:t>
            </a:r>
            <a:r>
              <a:rPr lang="ru-RU" sz="1800" dirty="0" err="1" smtClean="0"/>
              <a:t>тьмі</a:t>
            </a:r>
            <a:r>
              <a:rPr lang="ru-RU" sz="1800" dirty="0" smtClean="0"/>
              <a:t> </a:t>
            </a:r>
            <a:r>
              <a:rPr lang="ru-RU" sz="1800" dirty="0" err="1" smtClean="0"/>
              <a:t>нічній</a:t>
            </a:r>
            <a:r>
              <a:rPr lang="ru-RU" sz="1800" dirty="0" smtClean="0"/>
              <a:t>,</a:t>
            </a:r>
            <a:br>
              <a:rPr lang="ru-RU" sz="1800" dirty="0" smtClean="0"/>
            </a:br>
            <a:r>
              <a:rPr lang="ru-RU" sz="1800" dirty="0" smtClean="0"/>
              <a:t>Нехай </a:t>
            </a:r>
            <a:r>
              <a:rPr lang="ru-RU" sz="1800" dirty="0" err="1" smtClean="0"/>
              <a:t>це</a:t>
            </a:r>
            <a:r>
              <a:rPr lang="ru-RU" sz="1800" dirty="0" smtClean="0"/>
              <a:t> </a:t>
            </a:r>
            <a:r>
              <a:rPr lang="ru-RU" sz="1800" dirty="0" err="1" smtClean="0"/>
              <a:t>яв</a:t>
            </a:r>
            <a:r>
              <a:rPr lang="ru-RU" sz="1800" dirty="0" smtClean="0"/>
              <a:t>, </a:t>
            </a:r>
            <a:r>
              <a:rPr lang="ru-RU" sz="1800" dirty="0" err="1" smtClean="0"/>
              <a:t>чи</a:t>
            </a:r>
            <a:r>
              <a:rPr lang="ru-RU" sz="1800" dirty="0" smtClean="0"/>
              <a:t> </a:t>
            </a:r>
            <a:r>
              <a:rPr lang="ru-RU" sz="1800" dirty="0" err="1" smtClean="0"/>
              <a:t>марні</a:t>
            </a:r>
            <a:r>
              <a:rPr lang="ru-RU" sz="1800" dirty="0" smtClean="0"/>
              <a:t> </a:t>
            </a:r>
            <a:r>
              <a:rPr lang="ru-RU" sz="1800" dirty="0" err="1" smtClean="0"/>
              <a:t>сни</a:t>
            </a:r>
            <a:r>
              <a:rPr lang="ru-RU" sz="1800" dirty="0" smtClean="0"/>
              <a:t>,</a:t>
            </a:r>
            <a:br>
              <a:rPr lang="ru-RU" sz="1800" dirty="0" smtClean="0"/>
            </a:br>
            <a:r>
              <a:rPr lang="ru-RU" sz="1800" dirty="0" err="1" smtClean="0"/>
              <a:t>Хіба</a:t>
            </a:r>
            <a:r>
              <a:rPr lang="ru-RU" sz="1800" dirty="0" smtClean="0"/>
              <a:t> повернуться вони?</a:t>
            </a:r>
            <a:br>
              <a:rPr lang="ru-RU" sz="1800" dirty="0" smtClean="0"/>
            </a:br>
            <a:r>
              <a:rPr lang="ru-RU" sz="1800" dirty="0" smtClean="0"/>
              <a:t>Все, </a:t>
            </a:r>
            <a:r>
              <a:rPr lang="ru-RU" sz="1800" dirty="0" err="1" smtClean="0"/>
              <a:t>що</a:t>
            </a:r>
            <a:r>
              <a:rPr lang="ru-RU" sz="1800" dirty="0" smtClean="0"/>
              <a:t> </a:t>
            </a:r>
            <a:r>
              <a:rPr lang="ru-RU" sz="1800" dirty="0" err="1" smtClean="0"/>
              <a:t>примариться</a:t>
            </a:r>
            <a:r>
              <a:rPr lang="ru-RU" sz="1800" dirty="0" smtClean="0"/>
              <a:t> </a:t>
            </a:r>
            <a:r>
              <a:rPr lang="ru-RU" sz="1800" dirty="0" err="1" smtClean="0"/>
              <a:t>мені</a:t>
            </a:r>
            <a:r>
              <a:rPr lang="ru-RU" sz="1800" dirty="0" smtClean="0"/>
              <a:t>,</a:t>
            </a:r>
            <a:br>
              <a:rPr lang="ru-RU" sz="1800" dirty="0" smtClean="0"/>
            </a:br>
            <a:r>
              <a:rPr lang="ru-RU" sz="1800" dirty="0" smtClean="0"/>
              <a:t>І все, </a:t>
            </a:r>
            <a:r>
              <a:rPr lang="ru-RU" sz="1800" dirty="0" err="1" smtClean="0"/>
              <a:t>що</a:t>
            </a:r>
            <a:r>
              <a:rPr lang="ru-RU" sz="1800" dirty="0" smtClean="0"/>
              <a:t> </a:t>
            </a:r>
            <a:r>
              <a:rPr lang="ru-RU" sz="1800" dirty="0" err="1" smtClean="0"/>
              <a:t>бачу</a:t>
            </a:r>
            <a:r>
              <a:rPr lang="ru-RU" sz="1800" dirty="0" smtClean="0"/>
              <a:t>, - сон у </a:t>
            </a:r>
            <a:r>
              <a:rPr lang="ru-RU" sz="1800" dirty="0" err="1" smtClean="0"/>
              <a:t>сні</a:t>
            </a:r>
            <a:r>
              <a:rPr lang="ru-RU" sz="1800" dirty="0" smtClean="0"/>
              <a:t>!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Стою, а </a:t>
            </a:r>
            <a:r>
              <a:rPr lang="ru-RU" sz="1800" dirty="0" err="1" smtClean="0"/>
              <a:t>пінний</a:t>
            </a:r>
            <a:r>
              <a:rPr lang="ru-RU" sz="1800" dirty="0" smtClean="0"/>
              <a:t> вал</a:t>
            </a:r>
            <a:br>
              <a:rPr lang="ru-RU" sz="1800" dirty="0" smtClean="0"/>
            </a:br>
            <a:r>
              <a:rPr lang="ru-RU" sz="1800" dirty="0" smtClean="0"/>
              <a:t>До берега </a:t>
            </a:r>
            <a:r>
              <a:rPr lang="ru-RU" sz="1800" dirty="0" err="1" smtClean="0"/>
              <a:t>несе</a:t>
            </a:r>
            <a:r>
              <a:rPr lang="ru-RU" sz="1800" dirty="0" smtClean="0"/>
              <a:t> </a:t>
            </a:r>
            <a:r>
              <a:rPr lang="ru-RU" sz="1800" dirty="0" err="1" smtClean="0"/>
              <a:t>свій</a:t>
            </a:r>
            <a:r>
              <a:rPr lang="ru-RU" sz="1800" dirty="0" smtClean="0"/>
              <a:t> шал,</a:t>
            </a:r>
            <a:br>
              <a:rPr lang="ru-RU" sz="1800" dirty="0" smtClean="0"/>
            </a:br>
            <a:r>
              <a:rPr lang="ru-RU" sz="1800" dirty="0" smtClean="0"/>
              <a:t>Рука </a:t>
            </a:r>
            <a:r>
              <a:rPr lang="ru-RU" sz="1800" dirty="0" err="1" smtClean="0"/>
              <a:t>стискає</a:t>
            </a:r>
            <a:r>
              <a:rPr lang="ru-RU" sz="1800" dirty="0" smtClean="0"/>
              <a:t> в </a:t>
            </a:r>
            <a:r>
              <a:rPr lang="ru-RU" sz="1800" dirty="0" err="1" smtClean="0"/>
              <a:t>забутті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err="1" smtClean="0"/>
              <a:t>Піщинки</a:t>
            </a:r>
            <a:r>
              <a:rPr lang="ru-RU" sz="1800" dirty="0" smtClean="0"/>
              <a:t> </a:t>
            </a:r>
            <a:r>
              <a:rPr lang="ru-RU" sz="1800" dirty="0" err="1" smtClean="0"/>
              <a:t>золоті</a:t>
            </a:r>
            <a:r>
              <a:rPr lang="ru-RU" sz="1800" dirty="0" smtClean="0"/>
              <a:t>.</a:t>
            </a:r>
            <a:br>
              <a:rPr lang="ru-RU" sz="1800" dirty="0" smtClean="0"/>
            </a:br>
            <a:r>
              <a:rPr lang="ru-RU" sz="1800" dirty="0" smtClean="0"/>
              <a:t>Як мало! </a:t>
            </a:r>
            <a:r>
              <a:rPr lang="ru-RU" sz="1800" dirty="0" err="1" smtClean="0"/>
              <a:t>Вислиза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err="1" smtClean="0"/>
              <a:t>Пісок</a:t>
            </a:r>
            <a:r>
              <a:rPr lang="ru-RU" sz="1800" dirty="0" smtClean="0"/>
              <a:t> у воду,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терза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Мене </a:t>
            </a:r>
            <a:r>
              <a:rPr lang="ru-RU" sz="1800" dirty="0" err="1" smtClean="0"/>
              <a:t>сльоза</a:t>
            </a:r>
            <a:r>
              <a:rPr lang="ru-RU" sz="1800" dirty="0" smtClean="0"/>
              <a:t>, </a:t>
            </a:r>
            <a:r>
              <a:rPr lang="ru-RU" sz="1800" dirty="0" err="1" smtClean="0"/>
              <a:t>сльоза</a:t>
            </a:r>
            <a:r>
              <a:rPr lang="ru-RU" sz="1800" dirty="0" smtClean="0"/>
              <a:t>!</a:t>
            </a:r>
            <a:br>
              <a:rPr lang="ru-RU" sz="1800" dirty="0" smtClean="0"/>
            </a:br>
            <a:r>
              <a:rPr lang="ru-RU" sz="1800" dirty="0" smtClean="0"/>
              <a:t>О Боже, як в руках</a:t>
            </a:r>
            <a:br>
              <a:rPr lang="ru-RU" sz="1800" dirty="0" smtClean="0"/>
            </a:br>
            <a:r>
              <a:rPr lang="ru-RU" sz="1800" dirty="0" err="1" smtClean="0"/>
              <a:t>Утримати</a:t>
            </a:r>
            <a:r>
              <a:rPr lang="ru-RU" sz="1800" dirty="0" smtClean="0"/>
              <a:t> </a:t>
            </a:r>
            <a:r>
              <a:rPr lang="ru-RU" sz="1800" dirty="0" err="1" smtClean="0"/>
              <a:t>цей</a:t>
            </a:r>
            <a:r>
              <a:rPr lang="ru-RU" sz="1800" dirty="0" smtClean="0"/>
              <a:t> прах?</a:t>
            </a:r>
            <a:br>
              <a:rPr lang="ru-RU" sz="1800" dirty="0" smtClean="0"/>
            </a:br>
            <a:r>
              <a:rPr lang="ru-RU" sz="1800" dirty="0" smtClean="0"/>
              <a:t>О Боже, </a:t>
            </a:r>
            <a:r>
              <a:rPr lang="ru-RU" sz="1800" dirty="0" err="1" smtClean="0"/>
              <a:t>хоч</a:t>
            </a:r>
            <a:r>
              <a:rPr lang="ru-RU" sz="1800" dirty="0" smtClean="0"/>
              <a:t> одну</a:t>
            </a:r>
            <a:br>
              <a:rPr lang="ru-RU" sz="1800" dirty="0" smtClean="0"/>
            </a:br>
            <a:r>
              <a:rPr lang="ru-RU" sz="1800" dirty="0" err="1" smtClean="0"/>
              <a:t>Піщинку</a:t>
            </a:r>
            <a:r>
              <a:rPr lang="ru-RU" sz="1800" dirty="0" smtClean="0"/>
              <a:t> не </a:t>
            </a:r>
            <a:r>
              <a:rPr lang="ru-RU" sz="1800" dirty="0" err="1" smtClean="0"/>
              <a:t>віддати</a:t>
            </a:r>
            <a:r>
              <a:rPr lang="ru-RU" sz="1800" dirty="0" smtClean="0"/>
              <a:t> дну!</a:t>
            </a:r>
            <a:br>
              <a:rPr lang="ru-RU" sz="1800" dirty="0" smtClean="0"/>
            </a:br>
            <a:r>
              <a:rPr lang="ru-RU" sz="1800" dirty="0" err="1" smtClean="0"/>
              <a:t>Чи</a:t>
            </a:r>
            <a:r>
              <a:rPr lang="ru-RU" sz="1800" dirty="0" smtClean="0"/>
              <a:t> ж все, </a:t>
            </a:r>
            <a:r>
              <a:rPr lang="ru-RU" sz="1800" dirty="0" err="1" smtClean="0"/>
              <a:t>що</a:t>
            </a:r>
            <a:r>
              <a:rPr lang="ru-RU" sz="1800" dirty="0" smtClean="0"/>
              <a:t> </a:t>
            </a:r>
            <a:r>
              <a:rPr lang="ru-RU" sz="1800" dirty="0" err="1" smtClean="0"/>
              <a:t>мариться</a:t>
            </a:r>
            <a:r>
              <a:rPr lang="ru-RU" sz="1800" dirty="0" smtClean="0"/>
              <a:t> </a:t>
            </a:r>
            <a:r>
              <a:rPr lang="ru-RU" sz="1800" dirty="0" err="1" smtClean="0"/>
              <a:t>мені</a:t>
            </a:r>
            <a:r>
              <a:rPr lang="ru-RU" sz="1800" dirty="0" smtClean="0"/>
              <a:t>,</a:t>
            </a:r>
            <a:br>
              <a:rPr lang="ru-RU" sz="1800" dirty="0" smtClean="0"/>
            </a:br>
            <a:r>
              <a:rPr lang="ru-RU" sz="1800" dirty="0" err="1" smtClean="0"/>
              <a:t>Що</a:t>
            </a:r>
            <a:r>
              <a:rPr lang="ru-RU" sz="1800" dirty="0" smtClean="0"/>
              <a:t> </a:t>
            </a:r>
            <a:r>
              <a:rPr lang="ru-RU" sz="1800" dirty="0" err="1" smtClean="0"/>
              <a:t>бачу</a:t>
            </a:r>
            <a:r>
              <a:rPr lang="ru-RU" sz="1800" dirty="0" smtClean="0"/>
              <a:t>, - сон у </a:t>
            </a:r>
            <a:r>
              <a:rPr lang="ru-RU" sz="1800" dirty="0" err="1" smtClean="0"/>
              <a:t>сні</a:t>
            </a:r>
            <a:r>
              <a:rPr lang="ru-RU" sz="1800" dirty="0" smtClean="0"/>
              <a:t>?..</a:t>
            </a:r>
          </a:p>
          <a:p>
            <a:endParaRPr lang="ru-RU" sz="1800" dirty="0"/>
          </a:p>
        </p:txBody>
      </p:sp>
      <p:pic>
        <p:nvPicPr>
          <p:cNvPr id="30722" name="Picture 2" descr="D:\НОВЫЙ КОМП\2- kaf+2013\мудл\РОМАНТИЗМ\Ворон По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285728"/>
            <a:ext cx="1643074" cy="243782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1522</TotalTime>
  <Words>1006</Words>
  <Application>Microsoft Office PowerPoint</Application>
  <PresentationFormat>Экран (4:3)</PresentationFormat>
  <Paragraphs>99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Franklin Gothic Book</vt:lpstr>
      <vt:lpstr>Franklin Gothic Medium</vt:lpstr>
      <vt:lpstr>Wingdings 2</vt:lpstr>
      <vt:lpstr>Трек</vt:lpstr>
      <vt:lpstr>АМЕРИКАНСЬКА література  ДОБИ РОМАНТИЗМУ</vt:lpstr>
      <vt:lpstr>Історико-культурні передумови</vt:lpstr>
      <vt:lpstr>ПЕРІОДИЗАЦІЯ</vt:lpstr>
      <vt:lpstr>Особливості  американськОГО  романтизму:</vt:lpstr>
      <vt:lpstr>Вашингтон  Ірвінг (1783-1859)</vt:lpstr>
      <vt:lpstr>Джеймс Фенімор Купер (1789-1851) </vt:lpstr>
      <vt:lpstr>Особливості творчості  Фенімора Купера - романіста: </vt:lpstr>
      <vt:lpstr>Едгар Аллан По (1809-1849) </vt:lpstr>
      <vt:lpstr>Поезії</vt:lpstr>
      <vt:lpstr>Генрі ВоРдсВорт Лонгфелло  (1807-1882)</vt:lpstr>
      <vt:lpstr>Гаррієт Бічер-Стоу </vt:lpstr>
      <vt:lpstr>Презентация PowerPoint</vt:lpstr>
    </vt:vector>
  </TitlesOfParts>
  <Company>Romeo1994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Англійська література  ДОБИ РОМАНТИЗМУ</dc:title>
  <dc:creator>Елена</dc:creator>
  <cp:lastModifiedBy>User</cp:lastModifiedBy>
  <cp:revision>213</cp:revision>
  <dcterms:created xsi:type="dcterms:W3CDTF">2020-09-08T06:43:30Z</dcterms:created>
  <dcterms:modified xsi:type="dcterms:W3CDTF">2025-11-16T12:01:01Z</dcterms:modified>
</cp:coreProperties>
</file>