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5D47C-67F7-4C35-B3BD-E1A9CAB23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0" y="1315148"/>
            <a:ext cx="8623300" cy="1492019"/>
          </a:xfrm>
        </p:spPr>
        <p:txBody>
          <a:bodyPr/>
          <a:lstStyle/>
          <a:p>
            <a:pPr algn="ctr"/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</a:t>
            </a:r>
            <a:b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маркетингової інформації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D45B1E-180E-4D8C-97F5-3974557D1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>
                <a:solidFill>
                  <a:schemeClr val="accent1"/>
                </a:solidFill>
              </a:rPr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30888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A9B3FB-260B-41E5-B25A-E3689CAB4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8596668" cy="5698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Процеси обробки маркетингових даних.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Інформаційні технології обробки даних.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Загальні підходи до оцінювання інформаційних технологій обробки даних.</a:t>
            </a:r>
          </a:p>
        </p:txBody>
      </p:sp>
    </p:spTree>
    <p:extLst>
      <p:ext uri="{BB962C8B-B14F-4D97-AF65-F5344CB8AC3E}">
        <p14:creationId xmlns:p14="http://schemas.microsoft.com/office/powerpoint/2010/main" val="251702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FAA12-6C0D-4CAC-8C4D-0139A324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>
            <a:normAutofit fontScale="90000"/>
          </a:bodyPr>
          <a:lstStyle/>
          <a:p>
            <a:r>
              <a:rPr lang="uk-UA" sz="3100" dirty="0"/>
              <a:t>1. Необхідність і значущість маркетингової інформації. </a:t>
            </a:r>
            <a:br>
              <a:rPr lang="ru-RU" dirty="0"/>
            </a:br>
            <a:endParaRPr lang="uk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E635BD-2920-4923-A488-C45CCC420B96}"/>
              </a:ext>
            </a:extLst>
          </p:cNvPr>
          <p:cNvSpPr txBox="1"/>
          <p:nvPr/>
        </p:nvSpPr>
        <p:spPr>
          <a:xfrm>
            <a:off x="677334" y="1666617"/>
            <a:ext cx="82359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 інформація розглядається у вигляді трьох подань: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реальне уявлення предметної області;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формальне подання предметної області;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інформаційне представлення предметної області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567E07-EA6B-48D7-9F73-35CD8DABA2B4}"/>
              </a:ext>
            </a:extLst>
          </p:cNvPr>
          <p:cNvSpPr txBox="1"/>
          <p:nvPr/>
        </p:nvSpPr>
        <p:spPr>
          <a:xfrm>
            <a:off x="677334" y="3452445"/>
            <a:ext cx="809413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дослідження даних: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пошук асоціацій, пов'язаних з прив'язкою до якоїсь події;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виявлення послідовностей подій у часі;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виявлення прихованих закономірностей в наборах даних шляхом визначення причинно-наслідкових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оцінка важливості (впливу) параметрів на розвиток ситуації;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класифікація (розпізнавання), що здійснюється шляхом пошуку критеріїв, за якими можна було б віднести об’єкт (події, ситуації, процеси) до тієї чи іншої категорії;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кластеризація, заснована на групуванні об'єктів за якимись ознаками;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прогнозування подій і ситуацій. </a:t>
            </a:r>
          </a:p>
        </p:txBody>
      </p:sp>
    </p:spTree>
    <p:extLst>
      <p:ext uri="{BB962C8B-B14F-4D97-AF65-F5344CB8AC3E}">
        <p14:creationId xmlns:p14="http://schemas.microsoft.com/office/powerpoint/2010/main" val="342924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89D625C-8FF2-4874-AA94-7758E72F9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04801"/>
            <a:ext cx="8596668" cy="573656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 даних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 даних – це процес підтримки вихідної інформації у вигляді, що забезпечує видачу даних за запитами кінцевих користувачів у встановлені терміни.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впорядкований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алгоритмом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26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04B2B-9AAF-4696-B270-30B0A5CE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</a:t>
            </a:r>
            <a:r>
              <a:rPr lang="uk-UA" dirty="0"/>
              <a:t>. Інформаційні технології обробки даних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EEEDCA-6B96-490E-A4B3-4B06F815C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технологія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технологія взагалі являє собою послідовність технологічних етапів по модифікації первинних даних в результатні.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Об'єктно-орієнтована інформаційна технологія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Об'єктно-орієнтована технологія заснована на виявленні та встановленні взаємодії множини об'єктів і використовується найчастіше при створенні комп'ютерних систем на стадії проектування та програмування. </a:t>
            </a:r>
          </a:p>
        </p:txBody>
      </p:sp>
    </p:spTree>
    <p:extLst>
      <p:ext uri="{BB962C8B-B14F-4D97-AF65-F5344CB8AC3E}">
        <p14:creationId xmlns:p14="http://schemas.microsoft.com/office/powerpoint/2010/main" val="291710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C1D7F-25D1-46A9-BD07-E671FAA83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uk-UA" dirty="0"/>
              <a:t>Загальні підходи до оцінювання інформаційних технологій обробки даних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45E50F-5B46-4E7F-95C1-141973FBB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застосування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 технологій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 – одне з найбільш загальних економічних понять, що не має поки єдиного визначення. Ефективність можна трактувати як відношення корисного ефекту (результату) до витрат на його одержання. </a:t>
            </a:r>
          </a:p>
        </p:txBody>
      </p:sp>
    </p:spTree>
    <p:extLst>
      <p:ext uri="{BB962C8B-B14F-4D97-AF65-F5344CB8AC3E}">
        <p14:creationId xmlns:p14="http://schemas.microsoft.com/office/powerpoint/2010/main" val="372695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F1B7EF-1ECC-4225-B24E-4A1FC1768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71" y="1500999"/>
            <a:ext cx="10973219" cy="34012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9495F9-BD27-4C29-9981-C0B951991F14}"/>
              </a:ext>
            </a:extLst>
          </p:cNvPr>
          <p:cNvSpPr txBox="1"/>
          <p:nvPr/>
        </p:nvSpPr>
        <p:spPr>
          <a:xfrm>
            <a:off x="2362200" y="5250936"/>
            <a:ext cx="5899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Види обробки даних</a:t>
            </a:r>
          </a:p>
        </p:txBody>
      </p:sp>
    </p:spTree>
    <p:extLst>
      <p:ext uri="{BB962C8B-B14F-4D97-AF65-F5344CB8AC3E}">
        <p14:creationId xmlns:p14="http://schemas.microsoft.com/office/powerpoint/2010/main" val="19249206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</TotalTime>
  <Words>331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Інтелектуальна обробка маркетингової інформації</vt:lpstr>
      <vt:lpstr>Презентация PowerPoint</vt:lpstr>
      <vt:lpstr>1. Необхідність і значущість маркетингової інформації.  </vt:lpstr>
      <vt:lpstr>Презентация PowerPoint</vt:lpstr>
      <vt:lpstr>2. Інформаційні технології обробки даних</vt:lpstr>
      <vt:lpstr>3. Загальні підходи до оцінювання інформаційних технологій обробки даних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в маркетингових дослідженнях</dc:title>
  <dc:creator>M Ivanov</dc:creator>
  <cp:lastModifiedBy>M Ivanov</cp:lastModifiedBy>
  <cp:revision>10</cp:revision>
  <dcterms:created xsi:type="dcterms:W3CDTF">2023-02-24T07:48:57Z</dcterms:created>
  <dcterms:modified xsi:type="dcterms:W3CDTF">2025-01-24T07:32:29Z</dcterms:modified>
</cp:coreProperties>
</file>