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98" r:id="rId4"/>
    <p:sldId id="277" r:id="rId5"/>
    <p:sldId id="278" r:id="rId6"/>
    <p:sldId id="279" r:id="rId7"/>
    <p:sldId id="282" r:id="rId8"/>
    <p:sldId id="281" r:id="rId9"/>
    <p:sldId id="284" r:id="rId10"/>
    <p:sldId id="258" r:id="rId11"/>
    <p:sldId id="259" r:id="rId12"/>
    <p:sldId id="261" r:id="rId13"/>
    <p:sldId id="296" r:id="rId14"/>
    <p:sldId id="288" r:id="rId15"/>
    <p:sldId id="289" r:id="rId16"/>
    <p:sldId id="290" r:id="rId17"/>
    <p:sldId id="294" r:id="rId18"/>
    <p:sldId id="295" r:id="rId19"/>
    <p:sldId id="291" r:id="rId20"/>
    <p:sldId id="297" r:id="rId21"/>
    <p:sldId id="262" r:id="rId22"/>
    <p:sldId id="286" r:id="rId23"/>
    <p:sldId id="28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88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4966-46EA-4C94-9D65-CAA11D4B21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3B8CF-26BE-4EB4-9FE2-88D697A0FF40}">
      <dgm:prSet/>
      <dgm:spPr/>
      <dgm:t>
        <a:bodyPr/>
        <a:lstStyle/>
        <a:p>
          <a:pPr rtl="0"/>
          <a:r>
            <a:rPr lang="uk-UA" b="1" dirty="0" smtClean="0"/>
            <a:t>Історія розвитку партійної системи Узбекистану</a:t>
          </a:r>
          <a:endParaRPr lang="ru-RU" dirty="0"/>
        </a:p>
      </dgm:t>
    </dgm:pt>
    <dgm:pt modelId="{9CB3DAA3-D1DE-4BA0-91A7-9A0AB808A6BF}" type="parTrans" cxnId="{4FB4B111-9C64-462E-B1DF-A6977FDF552A}">
      <dgm:prSet/>
      <dgm:spPr/>
      <dgm:t>
        <a:bodyPr/>
        <a:lstStyle/>
        <a:p>
          <a:endParaRPr lang="ru-RU"/>
        </a:p>
      </dgm:t>
    </dgm:pt>
    <dgm:pt modelId="{E8BFB996-03EC-44EC-902F-7F5D70FF6360}" type="sibTrans" cxnId="{4FB4B111-9C64-462E-B1DF-A6977FDF552A}">
      <dgm:prSet/>
      <dgm:spPr/>
      <dgm:t>
        <a:bodyPr/>
        <a:lstStyle/>
        <a:p>
          <a:endParaRPr lang="ru-RU"/>
        </a:p>
      </dgm:t>
    </dgm:pt>
    <dgm:pt modelId="{21AA43C2-C1D5-483A-9AF6-968FF3399A42}">
      <dgm:prSet/>
      <dgm:spPr/>
      <dgm:t>
        <a:bodyPr/>
        <a:lstStyle/>
        <a:p>
          <a:pPr rtl="0"/>
          <a:r>
            <a:rPr lang="ru-RU" dirty="0" smtClean="0"/>
            <a:t>Підґрунтям для розгортання демократичного руху в Узбецькій РСР останніх років існування радянської влади стала потреба у відродженні культурних цінностей, що доволі швидко призвело до вимог про повну незалежність Центрально-азійської держави.</a:t>
          </a:r>
          <a:endParaRPr lang="ru-RU" dirty="0"/>
        </a:p>
      </dgm:t>
    </dgm:pt>
    <dgm:pt modelId="{75C4CA44-A1D2-482E-AB6E-CC3276713BFF}" type="parTrans" cxnId="{65049D07-2464-45DD-BE30-08E11AB5970B}">
      <dgm:prSet/>
      <dgm:spPr/>
      <dgm:t>
        <a:bodyPr/>
        <a:lstStyle/>
        <a:p>
          <a:endParaRPr lang="ru-RU"/>
        </a:p>
      </dgm:t>
    </dgm:pt>
    <dgm:pt modelId="{AA69989C-84B0-410E-9222-0E2FB3F676D2}" type="sibTrans" cxnId="{65049D07-2464-45DD-BE30-08E11AB5970B}">
      <dgm:prSet/>
      <dgm:spPr/>
      <dgm:t>
        <a:bodyPr/>
        <a:lstStyle/>
        <a:p>
          <a:endParaRPr lang="ru-RU"/>
        </a:p>
      </dgm:t>
    </dgm:pt>
    <dgm:pt modelId="{1B4CEA43-BF90-4D7B-9AD4-925DD4EBB4C6}">
      <dgm:prSet/>
      <dgm:spPr/>
      <dgm:t>
        <a:bodyPr/>
        <a:lstStyle/>
        <a:p>
          <a:pPr rtl="0"/>
          <a:r>
            <a:rPr lang="ru-RU" dirty="0" smtClean="0"/>
            <a:t>Носієм опозиційної думки виступала республіканська інтелігенція, а її справжнім осередком стала Спілка письменників, своїм походженням якій зобов’язані й інші подібні організації.</a:t>
          </a:r>
          <a:endParaRPr lang="ru-RU" dirty="0"/>
        </a:p>
      </dgm:t>
    </dgm:pt>
    <dgm:pt modelId="{BF807CA6-4BFA-4BF5-BB48-CC324D618C83}" type="parTrans" cxnId="{25606A4D-EF36-4139-B45D-433A941C30DD}">
      <dgm:prSet/>
      <dgm:spPr/>
      <dgm:t>
        <a:bodyPr/>
        <a:lstStyle/>
        <a:p>
          <a:endParaRPr lang="ru-RU"/>
        </a:p>
      </dgm:t>
    </dgm:pt>
    <dgm:pt modelId="{042FB3CD-FD9F-4919-BB4B-B313C7AAE087}" type="sibTrans" cxnId="{25606A4D-EF36-4139-B45D-433A941C30DD}">
      <dgm:prSet/>
      <dgm:spPr/>
      <dgm:t>
        <a:bodyPr/>
        <a:lstStyle/>
        <a:p>
          <a:endParaRPr lang="ru-RU"/>
        </a:p>
      </dgm:t>
    </dgm:pt>
    <dgm:pt modelId="{A694EEE3-A939-45B0-97EC-5419358097F6}">
      <dgm:prSet/>
      <dgm:spPr/>
      <dgm:t>
        <a:bodyPr/>
        <a:lstStyle/>
        <a:p>
          <a:pPr rtl="0"/>
          <a:r>
            <a:rPr lang="uk-UA" dirty="0" smtClean="0"/>
            <a:t>П</a:t>
          </a:r>
          <a:r>
            <a:rPr lang="ru-RU" dirty="0" smtClean="0"/>
            <a:t>люралістичним настроям завадили розгорнутись прораховані дії досвідченого партійця та майбутнього президента ― Іслама Карімова, який бачив продовження свого правління на чолі моноцентрично побудованого державного апарату</a:t>
          </a:r>
          <a:endParaRPr lang="ru-RU" dirty="0"/>
        </a:p>
      </dgm:t>
    </dgm:pt>
    <dgm:pt modelId="{E4FE3817-C981-4FFD-B34F-8D8160D3D2E8}" type="parTrans" cxnId="{1B0ED41E-7D4F-4E7A-BC0C-3A4317C4E24B}">
      <dgm:prSet/>
      <dgm:spPr/>
      <dgm:t>
        <a:bodyPr/>
        <a:lstStyle/>
        <a:p>
          <a:endParaRPr lang="ru-RU"/>
        </a:p>
      </dgm:t>
    </dgm:pt>
    <dgm:pt modelId="{F5A064ED-8D84-40DF-A98D-B2BC0F4B7460}" type="sibTrans" cxnId="{1B0ED41E-7D4F-4E7A-BC0C-3A4317C4E24B}">
      <dgm:prSet/>
      <dgm:spPr/>
      <dgm:t>
        <a:bodyPr/>
        <a:lstStyle/>
        <a:p>
          <a:endParaRPr lang="ru-RU"/>
        </a:p>
      </dgm:t>
    </dgm:pt>
    <dgm:pt modelId="{0573278E-424D-4836-BF0B-4167AAF54E24}">
      <dgm:prSet/>
      <dgm:spPr/>
      <dgm:t>
        <a:bodyPr/>
        <a:lstStyle/>
        <a:p>
          <a:pPr rtl="0"/>
          <a:r>
            <a:rPr lang="ru-RU" dirty="0" smtClean="0"/>
            <a:t>До середини 1990-х років усі опозиційні партії Узбекистану були оголошені поза законом, на основі рестриктивних законів було сформовано новий вищий законодавчий орган ― Олій Мажліс (Верховна Рада), до складу якого не потрапило жодного представника від опозиційної партії чи руху.</a:t>
          </a:r>
          <a:endParaRPr lang="ru-RU" dirty="0"/>
        </a:p>
      </dgm:t>
    </dgm:pt>
    <dgm:pt modelId="{D2BAD485-0880-4A90-B3FC-7A4884E783E1}" type="parTrans" cxnId="{553BB867-0D60-4031-9CCF-AEFB9715CA60}">
      <dgm:prSet/>
      <dgm:spPr/>
      <dgm:t>
        <a:bodyPr/>
        <a:lstStyle/>
        <a:p>
          <a:endParaRPr lang="ru-RU"/>
        </a:p>
      </dgm:t>
    </dgm:pt>
    <dgm:pt modelId="{65CA4417-4FB7-4574-8EDA-F872768545F3}" type="sibTrans" cxnId="{553BB867-0D60-4031-9CCF-AEFB9715CA60}">
      <dgm:prSet/>
      <dgm:spPr/>
      <dgm:t>
        <a:bodyPr/>
        <a:lstStyle/>
        <a:p>
          <a:endParaRPr lang="ru-RU"/>
        </a:p>
      </dgm:t>
    </dgm:pt>
    <dgm:pt modelId="{0C430B26-29E3-401D-AE84-6EBA41B3221F}">
      <dgm:prSet/>
      <dgm:spPr/>
      <dgm:t>
        <a:bodyPr/>
        <a:lstStyle/>
        <a:p>
          <a:pPr rtl="0"/>
          <a:r>
            <a:rPr lang="ru-RU" dirty="0" smtClean="0"/>
            <a:t>Враховуючи, що партійна система Узбекистану розвивається в руслі координат, заданих у 90-ті роки минулого століття та в істотній мірі носить імітаційний характер, немає сенсу і в огляді розвитку парламентського середовища цієї країні за останні три десятки років.</a:t>
          </a:r>
          <a:endParaRPr lang="ru-RU" dirty="0"/>
        </a:p>
      </dgm:t>
    </dgm:pt>
    <dgm:pt modelId="{B2733B21-2BFB-4606-80D5-D35CE13F9EC0}" type="parTrans" cxnId="{7A869FEC-01BF-4498-AE77-277D7218BE05}">
      <dgm:prSet/>
      <dgm:spPr/>
      <dgm:t>
        <a:bodyPr/>
        <a:lstStyle/>
        <a:p>
          <a:endParaRPr lang="ru-RU"/>
        </a:p>
      </dgm:t>
    </dgm:pt>
    <dgm:pt modelId="{DC1B197F-0AEA-4E37-9B91-E16AD68C582A}" type="sibTrans" cxnId="{7A869FEC-01BF-4498-AE77-277D7218BE05}">
      <dgm:prSet/>
      <dgm:spPr/>
      <dgm:t>
        <a:bodyPr/>
        <a:lstStyle/>
        <a:p>
          <a:endParaRPr lang="ru-RU"/>
        </a:p>
      </dgm:t>
    </dgm:pt>
    <dgm:pt modelId="{0F60DB71-D998-41FF-9580-B81D41C28314}">
      <dgm:prSet/>
      <dgm:spPr/>
      <dgm:t>
        <a:bodyPr/>
        <a:lstStyle/>
        <a:p>
          <a:pPr rtl="0"/>
          <a:r>
            <a:rPr lang="uk-UA" dirty="0" smtClean="0"/>
            <a:t>31 серпня 1991 р. Верховна Рада Узбекистану прийняла постанову «Про проголошення державної незалежності Республіки Узбекистан»</a:t>
          </a:r>
          <a:endParaRPr lang="ru-RU" dirty="0"/>
        </a:p>
      </dgm:t>
    </dgm:pt>
    <dgm:pt modelId="{926D218B-1D51-42ED-973F-806FBECF4FC4}" type="parTrans" cxnId="{1C59D59E-DBD9-439B-8614-1D9D5EBE1CA7}">
      <dgm:prSet/>
      <dgm:spPr/>
    </dgm:pt>
    <dgm:pt modelId="{8D683DA5-3807-4935-9DE0-C13D0CFE8108}" type="sibTrans" cxnId="{1C59D59E-DBD9-439B-8614-1D9D5EBE1CA7}">
      <dgm:prSet/>
      <dgm:spPr/>
    </dgm:pt>
    <dgm:pt modelId="{B974E6A8-80FE-4C5F-B691-EAEF1D7F22E9}" type="pres">
      <dgm:prSet presAssocID="{43874966-46EA-4C94-9D65-CAA11D4B21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94B16-041A-4A22-994A-6E33A54FCCF5}" type="pres">
      <dgm:prSet presAssocID="{E683B8CF-26BE-4EB4-9FE2-88D697A0FF40}" presName="composite" presStyleCnt="0"/>
      <dgm:spPr/>
    </dgm:pt>
    <dgm:pt modelId="{C7968AB3-357F-4492-AC06-5FA8F1344AD9}" type="pres">
      <dgm:prSet presAssocID="{E683B8CF-26BE-4EB4-9FE2-88D697A0FF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F90D-3FA1-496B-A86D-CC325AD10447}" type="pres">
      <dgm:prSet presAssocID="{E683B8CF-26BE-4EB4-9FE2-88D697A0FF4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4B111-9C64-462E-B1DF-A6977FDF552A}" srcId="{43874966-46EA-4C94-9D65-CAA11D4B21A5}" destId="{E683B8CF-26BE-4EB4-9FE2-88D697A0FF40}" srcOrd="0" destOrd="0" parTransId="{9CB3DAA3-D1DE-4BA0-91A7-9A0AB808A6BF}" sibTransId="{E8BFB996-03EC-44EC-902F-7F5D70FF6360}"/>
    <dgm:cxn modelId="{47D7E6F3-1C71-457E-BECB-56DF6BDEF9E1}" type="presOf" srcId="{0573278E-424D-4836-BF0B-4167AAF54E24}" destId="{3028F90D-3FA1-496B-A86D-CC325AD10447}" srcOrd="0" destOrd="3" presId="urn:microsoft.com/office/officeart/2005/8/layout/hList1"/>
    <dgm:cxn modelId="{C18D5506-EC98-4AD3-9DA8-55ABE0019589}" type="presOf" srcId="{1B4CEA43-BF90-4D7B-9AD4-925DD4EBB4C6}" destId="{3028F90D-3FA1-496B-A86D-CC325AD10447}" srcOrd="0" destOrd="1" presId="urn:microsoft.com/office/officeart/2005/8/layout/hList1"/>
    <dgm:cxn modelId="{1B0ED41E-7D4F-4E7A-BC0C-3A4317C4E24B}" srcId="{E683B8CF-26BE-4EB4-9FE2-88D697A0FF40}" destId="{A694EEE3-A939-45B0-97EC-5419358097F6}" srcOrd="2" destOrd="0" parTransId="{E4FE3817-C981-4FFD-B34F-8D8160D3D2E8}" sibTransId="{F5A064ED-8D84-40DF-A98D-B2BC0F4B7460}"/>
    <dgm:cxn modelId="{FC46DF59-6AFC-483F-99CF-FB0C79D5C0D2}" type="presOf" srcId="{0C430B26-29E3-401D-AE84-6EBA41B3221F}" destId="{3028F90D-3FA1-496B-A86D-CC325AD10447}" srcOrd="0" destOrd="5" presId="urn:microsoft.com/office/officeart/2005/8/layout/hList1"/>
    <dgm:cxn modelId="{25606A4D-EF36-4139-B45D-433A941C30DD}" srcId="{E683B8CF-26BE-4EB4-9FE2-88D697A0FF40}" destId="{1B4CEA43-BF90-4D7B-9AD4-925DD4EBB4C6}" srcOrd="1" destOrd="0" parTransId="{BF807CA6-4BFA-4BF5-BB48-CC324D618C83}" sibTransId="{042FB3CD-FD9F-4919-BB4B-B313C7AAE087}"/>
    <dgm:cxn modelId="{736E57CC-9DDF-41DF-8A51-55005D1FDAB5}" type="presOf" srcId="{A694EEE3-A939-45B0-97EC-5419358097F6}" destId="{3028F90D-3FA1-496B-A86D-CC325AD10447}" srcOrd="0" destOrd="2" presId="urn:microsoft.com/office/officeart/2005/8/layout/hList1"/>
    <dgm:cxn modelId="{189256CA-F568-45CE-B9B3-5F1E9A06DCF2}" type="presOf" srcId="{43874966-46EA-4C94-9D65-CAA11D4B21A5}" destId="{B974E6A8-80FE-4C5F-B691-EAEF1D7F22E9}" srcOrd="0" destOrd="0" presId="urn:microsoft.com/office/officeart/2005/8/layout/hList1"/>
    <dgm:cxn modelId="{553BB867-0D60-4031-9CCF-AEFB9715CA60}" srcId="{E683B8CF-26BE-4EB4-9FE2-88D697A0FF40}" destId="{0573278E-424D-4836-BF0B-4167AAF54E24}" srcOrd="3" destOrd="0" parTransId="{D2BAD485-0880-4A90-B3FC-7A4884E783E1}" sibTransId="{65CA4417-4FB7-4574-8EDA-F872768545F3}"/>
    <dgm:cxn modelId="{1C59D59E-DBD9-439B-8614-1D9D5EBE1CA7}" srcId="{E683B8CF-26BE-4EB4-9FE2-88D697A0FF40}" destId="{0F60DB71-D998-41FF-9580-B81D41C28314}" srcOrd="4" destOrd="0" parTransId="{926D218B-1D51-42ED-973F-806FBECF4FC4}" sibTransId="{8D683DA5-3807-4935-9DE0-C13D0CFE8108}"/>
    <dgm:cxn modelId="{48319DA5-32CE-48EC-B8BA-C487586E32A5}" type="presOf" srcId="{E683B8CF-26BE-4EB4-9FE2-88D697A0FF40}" destId="{C7968AB3-357F-4492-AC06-5FA8F1344AD9}" srcOrd="0" destOrd="0" presId="urn:microsoft.com/office/officeart/2005/8/layout/hList1"/>
    <dgm:cxn modelId="{FEF4A75C-C8CC-4F3C-B2C8-BF6E5E4CA639}" type="presOf" srcId="{0F60DB71-D998-41FF-9580-B81D41C28314}" destId="{3028F90D-3FA1-496B-A86D-CC325AD10447}" srcOrd="0" destOrd="4" presId="urn:microsoft.com/office/officeart/2005/8/layout/hList1"/>
    <dgm:cxn modelId="{7A869FEC-01BF-4498-AE77-277D7218BE05}" srcId="{E683B8CF-26BE-4EB4-9FE2-88D697A0FF40}" destId="{0C430B26-29E3-401D-AE84-6EBA41B3221F}" srcOrd="5" destOrd="0" parTransId="{B2733B21-2BFB-4606-80D5-D35CE13F9EC0}" sibTransId="{DC1B197F-0AEA-4E37-9B91-E16AD68C582A}"/>
    <dgm:cxn modelId="{ECD12A7D-6978-4E18-9780-94F9C41B3FE2}" type="presOf" srcId="{21AA43C2-C1D5-483A-9AF6-968FF3399A42}" destId="{3028F90D-3FA1-496B-A86D-CC325AD10447}" srcOrd="0" destOrd="0" presId="urn:microsoft.com/office/officeart/2005/8/layout/hList1"/>
    <dgm:cxn modelId="{65049D07-2464-45DD-BE30-08E11AB5970B}" srcId="{E683B8CF-26BE-4EB4-9FE2-88D697A0FF40}" destId="{21AA43C2-C1D5-483A-9AF6-968FF3399A42}" srcOrd="0" destOrd="0" parTransId="{75C4CA44-A1D2-482E-AB6E-CC3276713BFF}" sibTransId="{AA69989C-84B0-410E-9222-0E2FB3F676D2}"/>
    <dgm:cxn modelId="{F35E2453-5245-4B3C-951C-8B163E2FF4CC}" type="presParOf" srcId="{B974E6A8-80FE-4C5F-B691-EAEF1D7F22E9}" destId="{1FC94B16-041A-4A22-994A-6E33A54FCCF5}" srcOrd="0" destOrd="0" presId="urn:microsoft.com/office/officeart/2005/8/layout/hList1"/>
    <dgm:cxn modelId="{9852893D-ED07-4D7F-87A0-CBBD2001E820}" type="presParOf" srcId="{1FC94B16-041A-4A22-994A-6E33A54FCCF5}" destId="{C7968AB3-357F-4492-AC06-5FA8F1344AD9}" srcOrd="0" destOrd="0" presId="urn:microsoft.com/office/officeart/2005/8/layout/hList1"/>
    <dgm:cxn modelId="{3D54DA2E-9B73-4634-9429-89A9CD79B620}" type="presParOf" srcId="{1FC94B16-041A-4A22-994A-6E33A54FCCF5}" destId="{3028F90D-3FA1-496B-A86D-CC325AD104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F45AF8-1DDA-4601-95AF-FE142275616D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410E5-B1B1-4BCF-B1E3-C753B03E1272}">
      <dgm:prSet/>
      <dgm:spPr/>
      <dgm:t>
        <a:bodyPr/>
        <a:lstStyle/>
        <a:p>
          <a:pPr rtl="0"/>
          <a:r>
            <a:rPr lang="uk-UA" b="1" dirty="0" smtClean="0"/>
            <a:t>Цілі партії:</a:t>
          </a:r>
          <a:endParaRPr lang="ru-RU" b="1" dirty="0"/>
        </a:p>
      </dgm:t>
    </dgm:pt>
    <dgm:pt modelId="{D496923B-8498-46B8-828C-687C8CFBD79E}" type="parTrans" cxnId="{7CC49FE9-A75F-4B50-9CDE-A57F02B25E6D}">
      <dgm:prSet/>
      <dgm:spPr/>
      <dgm:t>
        <a:bodyPr/>
        <a:lstStyle/>
        <a:p>
          <a:endParaRPr lang="ru-RU"/>
        </a:p>
      </dgm:t>
    </dgm:pt>
    <dgm:pt modelId="{D3F22DF2-BAD2-4B57-AA7F-55FFD8D35858}" type="sibTrans" cxnId="{7CC49FE9-A75F-4B50-9CDE-A57F02B25E6D}">
      <dgm:prSet/>
      <dgm:spPr/>
      <dgm:t>
        <a:bodyPr/>
        <a:lstStyle/>
        <a:p>
          <a:endParaRPr lang="ru-RU"/>
        </a:p>
      </dgm:t>
    </dgm:pt>
    <dgm:pt modelId="{4A637EA1-4471-44AC-9628-B73C10052C06}">
      <dgm:prSet custT="1"/>
      <dgm:spPr/>
      <dgm:t>
        <a:bodyPr/>
        <a:lstStyle/>
        <a:p>
          <a:pPr rtl="0"/>
          <a:r>
            <a:rPr lang="ru-RU" sz="1400" dirty="0" smtClean="0"/>
            <a:t>забезпечення екологічної безпеки та створення сприятливого навколишнього середовища для нинішнього і майбутніх поколінь</a:t>
          </a:r>
          <a:endParaRPr lang="ru-RU" sz="1400" dirty="0"/>
        </a:p>
      </dgm:t>
    </dgm:pt>
    <dgm:pt modelId="{C3BF536C-AC16-40DE-B43F-914D98BF770B}" type="parTrans" cxnId="{9D2C4A4E-AC8F-4B38-96D7-2C10C7D29930}">
      <dgm:prSet/>
      <dgm:spPr/>
      <dgm:t>
        <a:bodyPr/>
        <a:lstStyle/>
        <a:p>
          <a:endParaRPr lang="ru-RU"/>
        </a:p>
      </dgm:t>
    </dgm:pt>
    <dgm:pt modelId="{F9C4D822-8669-41BE-8C87-2E8F3BE823C7}" type="sibTrans" cxnId="{9D2C4A4E-AC8F-4B38-96D7-2C10C7D29930}">
      <dgm:prSet/>
      <dgm:spPr/>
      <dgm:t>
        <a:bodyPr/>
        <a:lstStyle/>
        <a:p>
          <a:endParaRPr lang="ru-RU"/>
        </a:p>
      </dgm:t>
    </dgm:pt>
    <dgm:pt modelId="{7145C9E6-3838-4A74-8059-0FFA724B51F8}">
      <dgm:prSet custT="1"/>
      <dgm:spPr/>
      <dgm:t>
        <a:bodyPr/>
        <a:lstStyle/>
        <a:p>
          <a:pPr rtl="0"/>
          <a:r>
            <a:rPr lang="ru-RU" sz="1400" dirty="0" smtClean="0"/>
            <a:t>сприяння тому, щоб справа охорони навколишнього середовища і збереження природних ресурсів стало справою і держави, і суспільства, і кожного громадянина країни</a:t>
          </a:r>
          <a:endParaRPr lang="ru-RU" sz="1400" dirty="0"/>
        </a:p>
      </dgm:t>
    </dgm:pt>
    <dgm:pt modelId="{FA9D3365-97F6-4EF6-AA65-612D515E36CD}" type="parTrans" cxnId="{FFB14C58-4FDE-44B7-A5AD-1B999E8E5720}">
      <dgm:prSet/>
      <dgm:spPr/>
      <dgm:t>
        <a:bodyPr/>
        <a:lstStyle/>
        <a:p>
          <a:endParaRPr lang="ru-RU"/>
        </a:p>
      </dgm:t>
    </dgm:pt>
    <dgm:pt modelId="{D74885B5-4F99-4405-9F10-7A7BF2F6E2D6}" type="sibTrans" cxnId="{FFB14C58-4FDE-44B7-A5AD-1B999E8E5720}">
      <dgm:prSet/>
      <dgm:spPr/>
      <dgm:t>
        <a:bodyPr/>
        <a:lstStyle/>
        <a:p>
          <a:endParaRPr lang="ru-RU"/>
        </a:p>
      </dgm:t>
    </dgm:pt>
    <dgm:pt modelId="{D942323A-7F3F-435F-971B-F449664D1832}" type="pres">
      <dgm:prSet presAssocID="{D1F45AF8-1DDA-4601-95AF-FE142275616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80204C-28AB-4B0C-B8BD-ADE83FD48047}" type="pres">
      <dgm:prSet presAssocID="{0A8410E5-B1B1-4BCF-B1E3-C753B03E1272}" presName="composite" presStyleCnt="0"/>
      <dgm:spPr/>
    </dgm:pt>
    <dgm:pt modelId="{C88DDA39-3C18-47CD-922C-671407DC7F78}" type="pres">
      <dgm:prSet presAssocID="{0A8410E5-B1B1-4BCF-B1E3-C753B03E1272}" presName="BackAccent" presStyleLbl="bgShp" presStyleIdx="0" presStyleCnt="1" custLinFactY="32745" custLinFactNeighborX="-18947" custLinFactNeighborY="100000"/>
      <dgm:spPr/>
    </dgm:pt>
    <dgm:pt modelId="{24FEE1FD-11EB-4BA6-B132-B14319169DBA}" type="pres">
      <dgm:prSet presAssocID="{0A8410E5-B1B1-4BCF-B1E3-C753B03E1272}" presName="Accent" presStyleLbl="alignNode1" presStyleIdx="0" presStyleCnt="1" custLinFactY="75366" custLinFactNeighborX="-23683" custLinFactNeighborY="100000"/>
      <dgm:spPr/>
    </dgm:pt>
    <dgm:pt modelId="{EB955C80-BAB2-40A5-8DDC-D8B673FF5F60}" type="pres">
      <dgm:prSet presAssocID="{0A8410E5-B1B1-4BCF-B1E3-C753B03E1272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2CDCC-14C1-459E-B929-0B22BD1E2A23}" type="pres">
      <dgm:prSet presAssocID="{0A8410E5-B1B1-4BCF-B1E3-C753B03E1272}" presName="Parent" presStyleLbl="revTx" presStyleIdx="1" presStyleCnt="2" custScaleY="68284" custLinFactNeighborX="329" custLinFactNeighborY="3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654DD-621B-4EA8-9181-7623A52E115E}" type="presOf" srcId="{D1F45AF8-1DDA-4601-95AF-FE142275616D}" destId="{D942323A-7F3F-435F-971B-F449664D1832}" srcOrd="0" destOrd="0" presId="urn:microsoft.com/office/officeart/2008/layout/IncreasingCircleProcess"/>
    <dgm:cxn modelId="{7CC49FE9-A75F-4B50-9CDE-A57F02B25E6D}" srcId="{D1F45AF8-1DDA-4601-95AF-FE142275616D}" destId="{0A8410E5-B1B1-4BCF-B1E3-C753B03E1272}" srcOrd="0" destOrd="0" parTransId="{D496923B-8498-46B8-828C-687C8CFBD79E}" sibTransId="{D3F22DF2-BAD2-4B57-AA7F-55FFD8D35858}"/>
    <dgm:cxn modelId="{E052074A-5301-44FA-BF3E-DEAA697388C6}" type="presOf" srcId="{7145C9E6-3838-4A74-8059-0FFA724B51F8}" destId="{EB955C80-BAB2-40A5-8DDC-D8B673FF5F60}" srcOrd="0" destOrd="1" presId="urn:microsoft.com/office/officeart/2008/layout/IncreasingCircleProcess"/>
    <dgm:cxn modelId="{FFB14C58-4FDE-44B7-A5AD-1B999E8E5720}" srcId="{0A8410E5-B1B1-4BCF-B1E3-C753B03E1272}" destId="{7145C9E6-3838-4A74-8059-0FFA724B51F8}" srcOrd="1" destOrd="0" parTransId="{FA9D3365-97F6-4EF6-AA65-612D515E36CD}" sibTransId="{D74885B5-4F99-4405-9F10-7A7BF2F6E2D6}"/>
    <dgm:cxn modelId="{9D2C4A4E-AC8F-4B38-96D7-2C10C7D29930}" srcId="{0A8410E5-B1B1-4BCF-B1E3-C753B03E1272}" destId="{4A637EA1-4471-44AC-9628-B73C10052C06}" srcOrd="0" destOrd="0" parTransId="{C3BF536C-AC16-40DE-B43F-914D98BF770B}" sibTransId="{F9C4D822-8669-41BE-8C87-2E8F3BE823C7}"/>
    <dgm:cxn modelId="{D1748217-EF05-4C48-B3CC-AAFFCC3DEE99}" type="presOf" srcId="{4A637EA1-4471-44AC-9628-B73C10052C06}" destId="{EB955C80-BAB2-40A5-8DDC-D8B673FF5F60}" srcOrd="0" destOrd="0" presId="urn:microsoft.com/office/officeart/2008/layout/IncreasingCircleProcess"/>
    <dgm:cxn modelId="{E3844A8A-AFDA-407B-BA75-60214393C73D}" type="presOf" srcId="{0A8410E5-B1B1-4BCF-B1E3-C753B03E1272}" destId="{E002CDCC-14C1-459E-B929-0B22BD1E2A23}" srcOrd="0" destOrd="0" presId="urn:microsoft.com/office/officeart/2008/layout/IncreasingCircleProcess"/>
    <dgm:cxn modelId="{B87F6099-4108-4D9A-BDB6-F59738304B91}" type="presParOf" srcId="{D942323A-7F3F-435F-971B-F449664D1832}" destId="{6880204C-28AB-4B0C-B8BD-ADE83FD48047}" srcOrd="0" destOrd="0" presId="urn:microsoft.com/office/officeart/2008/layout/IncreasingCircleProcess"/>
    <dgm:cxn modelId="{A521F3CD-BA04-4A8A-BB4C-806CEBEBC86A}" type="presParOf" srcId="{6880204C-28AB-4B0C-B8BD-ADE83FD48047}" destId="{C88DDA39-3C18-47CD-922C-671407DC7F78}" srcOrd="0" destOrd="0" presId="urn:microsoft.com/office/officeart/2008/layout/IncreasingCircleProcess"/>
    <dgm:cxn modelId="{12EBE064-4752-4C1A-8164-EA20A1D00A09}" type="presParOf" srcId="{6880204C-28AB-4B0C-B8BD-ADE83FD48047}" destId="{24FEE1FD-11EB-4BA6-B132-B14319169DBA}" srcOrd="1" destOrd="0" presId="urn:microsoft.com/office/officeart/2008/layout/IncreasingCircleProcess"/>
    <dgm:cxn modelId="{379787F1-335C-4E97-98E4-B58B74A84CD7}" type="presParOf" srcId="{6880204C-28AB-4B0C-B8BD-ADE83FD48047}" destId="{EB955C80-BAB2-40A5-8DDC-D8B673FF5F60}" srcOrd="2" destOrd="0" presId="urn:microsoft.com/office/officeart/2008/layout/IncreasingCircleProcess"/>
    <dgm:cxn modelId="{C354C091-E271-4CBF-BD74-A86CDDDC4894}" type="presParOf" srcId="{6880204C-28AB-4B0C-B8BD-ADE83FD48047}" destId="{E002CDCC-14C1-459E-B929-0B22BD1E2A2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BC82E0-3A3D-4C2A-9284-9C61CE7BD17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6965F-A5FC-4914-B327-401A30747B4B}">
      <dgm:prSet/>
      <dgm:spPr/>
      <dgm:t>
        <a:bodyPr/>
        <a:lstStyle/>
        <a:p>
          <a:pPr rtl="0"/>
          <a:r>
            <a:rPr lang="ru-RU" dirty="0" smtClean="0"/>
            <a:t>52 місця «УзЛіДеП»</a:t>
          </a:r>
          <a:endParaRPr lang="ru-RU" dirty="0"/>
        </a:p>
      </dgm:t>
    </dgm:pt>
    <dgm:pt modelId="{144C9814-72C6-4925-A8E0-8D4F4C338C12}" type="parTrans" cxnId="{63D2DD1A-3BD3-4A35-AEB0-186F92C31B73}">
      <dgm:prSet/>
      <dgm:spPr/>
      <dgm:t>
        <a:bodyPr/>
        <a:lstStyle/>
        <a:p>
          <a:endParaRPr lang="ru-RU"/>
        </a:p>
      </dgm:t>
    </dgm:pt>
    <dgm:pt modelId="{8B704451-8FD4-4A78-B2A7-48511E6C4DD2}" type="sibTrans" cxnId="{63D2DD1A-3BD3-4A35-AEB0-186F92C31B73}">
      <dgm:prSet/>
      <dgm:spPr/>
      <dgm:t>
        <a:bodyPr/>
        <a:lstStyle/>
        <a:p>
          <a:endParaRPr lang="ru-RU"/>
        </a:p>
      </dgm:t>
    </dgm:pt>
    <dgm:pt modelId="{555AFAAA-D9B8-4523-AF7C-202D9C88C962}">
      <dgm:prSet/>
      <dgm:spPr/>
      <dgm:t>
        <a:bodyPr/>
        <a:lstStyle/>
        <a:p>
          <a:pPr rtl="0"/>
          <a:r>
            <a:rPr lang="ru-RU" dirty="0" smtClean="0"/>
            <a:t>36 місць «Міллій тікланіш»</a:t>
          </a:r>
          <a:endParaRPr lang="ru-RU" dirty="0"/>
        </a:p>
      </dgm:t>
    </dgm:pt>
    <dgm:pt modelId="{AE77C1D5-1F66-450B-98CA-8236E843D761}" type="parTrans" cxnId="{38F7A2F7-C321-4C0D-9C4C-F032083E824B}">
      <dgm:prSet/>
      <dgm:spPr/>
      <dgm:t>
        <a:bodyPr/>
        <a:lstStyle/>
        <a:p>
          <a:endParaRPr lang="ru-RU"/>
        </a:p>
      </dgm:t>
    </dgm:pt>
    <dgm:pt modelId="{2EA4C01C-AF80-4020-988F-E81688A97E22}" type="sibTrans" cxnId="{38F7A2F7-C321-4C0D-9C4C-F032083E824B}">
      <dgm:prSet/>
      <dgm:spPr/>
      <dgm:t>
        <a:bodyPr/>
        <a:lstStyle/>
        <a:p>
          <a:endParaRPr lang="ru-RU"/>
        </a:p>
      </dgm:t>
    </dgm:pt>
    <dgm:pt modelId="{8A1AE317-BCBA-40E3-9861-0575965B5FA9}">
      <dgm:prSet/>
      <dgm:spPr/>
      <dgm:t>
        <a:bodyPr/>
        <a:lstStyle/>
        <a:p>
          <a:pPr rtl="0"/>
          <a:r>
            <a:rPr lang="ru-RU" dirty="0" smtClean="0"/>
            <a:t>27 місць «НДПУ»</a:t>
          </a:r>
          <a:endParaRPr lang="ru-RU" dirty="0"/>
        </a:p>
      </dgm:t>
    </dgm:pt>
    <dgm:pt modelId="{9E7663F8-8F96-42DB-BDE7-E5FB2A6E84EF}" type="parTrans" cxnId="{FDA31581-DF74-44F3-B0E0-0049D8877928}">
      <dgm:prSet/>
      <dgm:spPr/>
      <dgm:t>
        <a:bodyPr/>
        <a:lstStyle/>
        <a:p>
          <a:endParaRPr lang="ru-RU"/>
        </a:p>
      </dgm:t>
    </dgm:pt>
    <dgm:pt modelId="{0A05BC82-FD52-433E-97FF-C052B452329E}" type="sibTrans" cxnId="{FDA31581-DF74-44F3-B0E0-0049D8877928}">
      <dgm:prSet/>
      <dgm:spPr/>
      <dgm:t>
        <a:bodyPr/>
        <a:lstStyle/>
        <a:p>
          <a:endParaRPr lang="ru-RU"/>
        </a:p>
      </dgm:t>
    </dgm:pt>
    <dgm:pt modelId="{545C5F92-50C7-475D-AD32-E93B6F4DD0EC}">
      <dgm:prSet/>
      <dgm:spPr/>
      <dgm:t>
        <a:bodyPr/>
        <a:lstStyle/>
        <a:p>
          <a:pPr rtl="0"/>
          <a:r>
            <a:rPr lang="ru-RU" dirty="0" smtClean="0"/>
            <a:t>20 місць «Адолат»</a:t>
          </a:r>
          <a:endParaRPr lang="ru-RU" dirty="0"/>
        </a:p>
      </dgm:t>
    </dgm:pt>
    <dgm:pt modelId="{C5B694F6-18C2-421D-8A2A-876E53352385}" type="parTrans" cxnId="{7B6A7D4F-13AB-4259-A3A3-FC7E5F0273EB}">
      <dgm:prSet/>
      <dgm:spPr/>
      <dgm:t>
        <a:bodyPr/>
        <a:lstStyle/>
        <a:p>
          <a:endParaRPr lang="ru-RU"/>
        </a:p>
      </dgm:t>
    </dgm:pt>
    <dgm:pt modelId="{B4FF7252-67A7-4D20-AF16-9707CF2653D7}" type="sibTrans" cxnId="{7B6A7D4F-13AB-4259-A3A3-FC7E5F0273EB}">
      <dgm:prSet/>
      <dgm:spPr/>
      <dgm:t>
        <a:bodyPr/>
        <a:lstStyle/>
        <a:p>
          <a:endParaRPr lang="ru-RU"/>
        </a:p>
      </dgm:t>
    </dgm:pt>
    <dgm:pt modelId="{756B1C0B-6B85-48E6-AD51-C2C45B99D49D}">
      <dgm:prSet/>
      <dgm:spPr/>
      <dgm:t>
        <a:bodyPr/>
        <a:lstStyle/>
        <a:p>
          <a:pPr rtl="0"/>
          <a:r>
            <a:rPr lang="ru-RU" dirty="0" smtClean="0"/>
            <a:t>15 місць «Екологічний Рух Узбекистана»</a:t>
          </a:r>
          <a:endParaRPr lang="ru-RU" dirty="0"/>
        </a:p>
      </dgm:t>
    </dgm:pt>
    <dgm:pt modelId="{238C357A-1DD3-4118-95C6-05B157CB1E10}" type="parTrans" cxnId="{BF80F1AD-D577-4974-9BFE-890F385B4C4F}">
      <dgm:prSet/>
      <dgm:spPr/>
      <dgm:t>
        <a:bodyPr/>
        <a:lstStyle/>
        <a:p>
          <a:endParaRPr lang="ru-RU"/>
        </a:p>
      </dgm:t>
    </dgm:pt>
    <dgm:pt modelId="{1E9CCFDB-F69E-4F89-8986-5ADB9C7F3BE3}" type="sibTrans" cxnId="{BF80F1AD-D577-4974-9BFE-890F385B4C4F}">
      <dgm:prSet/>
      <dgm:spPr/>
      <dgm:t>
        <a:bodyPr/>
        <a:lstStyle/>
        <a:p>
          <a:endParaRPr lang="ru-RU"/>
        </a:p>
      </dgm:t>
    </dgm:pt>
    <dgm:pt modelId="{A97C11B2-E7D3-4E91-A035-E871458B68AE}" type="pres">
      <dgm:prSet presAssocID="{1ABC82E0-3A3D-4C2A-9284-9C61CE7BD17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50843-6142-4883-A9A8-C3C7E67CE257}" type="pres">
      <dgm:prSet presAssocID="{4616965F-A5FC-4914-B327-401A30747B4B}" presName="circ1" presStyleLbl="vennNode1" presStyleIdx="0" presStyleCnt="5"/>
      <dgm:spPr/>
      <dgm:t>
        <a:bodyPr/>
        <a:lstStyle/>
        <a:p>
          <a:endParaRPr lang="ru-RU"/>
        </a:p>
      </dgm:t>
    </dgm:pt>
    <dgm:pt modelId="{0C07662A-2395-4C0B-817F-795B654535BE}" type="pres">
      <dgm:prSet presAssocID="{4616965F-A5FC-4914-B327-401A30747B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BCE69-A0FF-4822-B23A-28F3B5EB5110}" type="pres">
      <dgm:prSet presAssocID="{555AFAAA-D9B8-4523-AF7C-202D9C88C962}" presName="circ2" presStyleLbl="vennNode1" presStyleIdx="1" presStyleCnt="5"/>
      <dgm:spPr/>
      <dgm:t>
        <a:bodyPr/>
        <a:lstStyle/>
        <a:p>
          <a:endParaRPr lang="ru-RU"/>
        </a:p>
      </dgm:t>
    </dgm:pt>
    <dgm:pt modelId="{296087E1-81F4-4D0E-BAEE-C1BBB16E049D}" type="pres">
      <dgm:prSet presAssocID="{555AFAAA-D9B8-4523-AF7C-202D9C88C9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0D43B-9D59-4675-82CB-088CCA78B294}" type="pres">
      <dgm:prSet presAssocID="{8A1AE317-BCBA-40E3-9861-0575965B5FA9}" presName="circ3" presStyleLbl="vennNode1" presStyleIdx="2" presStyleCnt="5"/>
      <dgm:spPr/>
      <dgm:t>
        <a:bodyPr/>
        <a:lstStyle/>
        <a:p>
          <a:endParaRPr lang="ru-RU"/>
        </a:p>
      </dgm:t>
    </dgm:pt>
    <dgm:pt modelId="{F20086AE-74A3-4E6A-BF3C-4426B4D55FE2}" type="pres">
      <dgm:prSet presAssocID="{8A1AE317-BCBA-40E3-9861-0575965B5F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9C3F-1570-411F-BB9C-E2B35673F1FD}" type="pres">
      <dgm:prSet presAssocID="{545C5F92-50C7-475D-AD32-E93B6F4DD0EC}" presName="circ4" presStyleLbl="vennNode1" presStyleIdx="3" presStyleCnt="5"/>
      <dgm:spPr/>
      <dgm:t>
        <a:bodyPr/>
        <a:lstStyle/>
        <a:p>
          <a:endParaRPr lang="ru-RU"/>
        </a:p>
      </dgm:t>
    </dgm:pt>
    <dgm:pt modelId="{6C514B86-EF9C-4194-B851-877CBE7B4FC3}" type="pres">
      <dgm:prSet presAssocID="{545C5F92-50C7-475D-AD32-E93B6F4DD0E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56E90-B461-40E0-AC08-77FA2F5BBE9E}" type="pres">
      <dgm:prSet presAssocID="{756B1C0B-6B85-48E6-AD51-C2C45B99D49D}" presName="circ5" presStyleLbl="vennNode1" presStyleIdx="4" presStyleCnt="5"/>
      <dgm:spPr/>
    </dgm:pt>
    <dgm:pt modelId="{9F55CE0B-A351-4A98-B84A-9E5BC5132D48}" type="pres">
      <dgm:prSet presAssocID="{756B1C0B-6B85-48E6-AD51-C2C45B99D49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31581-DF74-44F3-B0E0-0049D8877928}" srcId="{1ABC82E0-3A3D-4C2A-9284-9C61CE7BD177}" destId="{8A1AE317-BCBA-40E3-9861-0575965B5FA9}" srcOrd="2" destOrd="0" parTransId="{9E7663F8-8F96-42DB-BDE7-E5FB2A6E84EF}" sibTransId="{0A05BC82-FD52-433E-97FF-C052B452329E}"/>
    <dgm:cxn modelId="{3C4EB60B-6FEB-4F59-B0AE-2E2988F61F86}" type="presOf" srcId="{555AFAAA-D9B8-4523-AF7C-202D9C88C962}" destId="{296087E1-81F4-4D0E-BAEE-C1BBB16E049D}" srcOrd="0" destOrd="0" presId="urn:microsoft.com/office/officeart/2005/8/layout/venn1"/>
    <dgm:cxn modelId="{CC2064A5-ADEE-4839-9AA6-54CA3C56C3D4}" type="presOf" srcId="{4616965F-A5FC-4914-B327-401A30747B4B}" destId="{0C07662A-2395-4C0B-817F-795B654535BE}" srcOrd="0" destOrd="0" presId="urn:microsoft.com/office/officeart/2005/8/layout/venn1"/>
    <dgm:cxn modelId="{BF80F1AD-D577-4974-9BFE-890F385B4C4F}" srcId="{1ABC82E0-3A3D-4C2A-9284-9C61CE7BD177}" destId="{756B1C0B-6B85-48E6-AD51-C2C45B99D49D}" srcOrd="4" destOrd="0" parTransId="{238C357A-1DD3-4118-95C6-05B157CB1E10}" sibTransId="{1E9CCFDB-F69E-4F89-8986-5ADB9C7F3BE3}"/>
    <dgm:cxn modelId="{38F7A2F7-C321-4C0D-9C4C-F032083E824B}" srcId="{1ABC82E0-3A3D-4C2A-9284-9C61CE7BD177}" destId="{555AFAAA-D9B8-4523-AF7C-202D9C88C962}" srcOrd="1" destOrd="0" parTransId="{AE77C1D5-1F66-450B-98CA-8236E843D761}" sibTransId="{2EA4C01C-AF80-4020-988F-E81688A97E22}"/>
    <dgm:cxn modelId="{63D2DD1A-3BD3-4A35-AEB0-186F92C31B73}" srcId="{1ABC82E0-3A3D-4C2A-9284-9C61CE7BD177}" destId="{4616965F-A5FC-4914-B327-401A30747B4B}" srcOrd="0" destOrd="0" parTransId="{144C9814-72C6-4925-A8E0-8D4F4C338C12}" sibTransId="{8B704451-8FD4-4A78-B2A7-48511E6C4DD2}"/>
    <dgm:cxn modelId="{808E9C7A-B0B1-4C34-B07E-2842B7371DCC}" type="presOf" srcId="{545C5F92-50C7-475D-AD32-E93B6F4DD0EC}" destId="{6C514B86-EF9C-4194-B851-877CBE7B4FC3}" srcOrd="0" destOrd="0" presId="urn:microsoft.com/office/officeart/2005/8/layout/venn1"/>
    <dgm:cxn modelId="{D9895320-9683-4DA9-B48E-0CCB4BB550DE}" type="presOf" srcId="{1ABC82E0-3A3D-4C2A-9284-9C61CE7BD177}" destId="{A97C11B2-E7D3-4E91-A035-E871458B68AE}" srcOrd="0" destOrd="0" presId="urn:microsoft.com/office/officeart/2005/8/layout/venn1"/>
    <dgm:cxn modelId="{7B6A7D4F-13AB-4259-A3A3-FC7E5F0273EB}" srcId="{1ABC82E0-3A3D-4C2A-9284-9C61CE7BD177}" destId="{545C5F92-50C7-475D-AD32-E93B6F4DD0EC}" srcOrd="3" destOrd="0" parTransId="{C5B694F6-18C2-421D-8A2A-876E53352385}" sibTransId="{B4FF7252-67A7-4D20-AF16-9707CF2653D7}"/>
    <dgm:cxn modelId="{3F669DD9-7BC1-47D0-B42D-1C6EDE58FDF1}" type="presOf" srcId="{8A1AE317-BCBA-40E3-9861-0575965B5FA9}" destId="{F20086AE-74A3-4E6A-BF3C-4426B4D55FE2}" srcOrd="0" destOrd="0" presId="urn:microsoft.com/office/officeart/2005/8/layout/venn1"/>
    <dgm:cxn modelId="{AB0E4AB8-8105-4B4A-A8A3-724F86A04D4D}" type="presOf" srcId="{756B1C0B-6B85-48E6-AD51-C2C45B99D49D}" destId="{9F55CE0B-A351-4A98-B84A-9E5BC5132D48}" srcOrd="0" destOrd="0" presId="urn:microsoft.com/office/officeart/2005/8/layout/venn1"/>
    <dgm:cxn modelId="{0F873456-738D-4AC4-9320-59D6815D62D2}" type="presParOf" srcId="{A97C11B2-E7D3-4E91-A035-E871458B68AE}" destId="{3CB50843-6142-4883-A9A8-C3C7E67CE257}" srcOrd="0" destOrd="0" presId="urn:microsoft.com/office/officeart/2005/8/layout/venn1"/>
    <dgm:cxn modelId="{0DAED568-B970-4BAD-9AA3-94B7DF6B74FC}" type="presParOf" srcId="{A97C11B2-E7D3-4E91-A035-E871458B68AE}" destId="{0C07662A-2395-4C0B-817F-795B654535BE}" srcOrd="1" destOrd="0" presId="urn:microsoft.com/office/officeart/2005/8/layout/venn1"/>
    <dgm:cxn modelId="{2DDA8B1F-90B7-48F8-A86C-5BB8BA8A941C}" type="presParOf" srcId="{A97C11B2-E7D3-4E91-A035-E871458B68AE}" destId="{C0EBCE69-A0FF-4822-B23A-28F3B5EB5110}" srcOrd="2" destOrd="0" presId="urn:microsoft.com/office/officeart/2005/8/layout/venn1"/>
    <dgm:cxn modelId="{058FFEF8-9C47-4569-B2C9-7BDD2E8C6ACA}" type="presParOf" srcId="{A97C11B2-E7D3-4E91-A035-E871458B68AE}" destId="{296087E1-81F4-4D0E-BAEE-C1BBB16E049D}" srcOrd="3" destOrd="0" presId="urn:microsoft.com/office/officeart/2005/8/layout/venn1"/>
    <dgm:cxn modelId="{F7160CA7-70C4-46CC-902D-57AF482EABBD}" type="presParOf" srcId="{A97C11B2-E7D3-4E91-A035-E871458B68AE}" destId="{B040D43B-9D59-4675-82CB-088CCA78B294}" srcOrd="4" destOrd="0" presId="urn:microsoft.com/office/officeart/2005/8/layout/venn1"/>
    <dgm:cxn modelId="{AB1AE984-4433-4884-83AC-50394C7FFE99}" type="presParOf" srcId="{A97C11B2-E7D3-4E91-A035-E871458B68AE}" destId="{F20086AE-74A3-4E6A-BF3C-4426B4D55FE2}" srcOrd="5" destOrd="0" presId="urn:microsoft.com/office/officeart/2005/8/layout/venn1"/>
    <dgm:cxn modelId="{C04F28A2-D7BB-4AA4-A414-7C46430602FA}" type="presParOf" srcId="{A97C11B2-E7D3-4E91-A035-E871458B68AE}" destId="{28B39C3F-1570-411F-BB9C-E2B35673F1FD}" srcOrd="6" destOrd="0" presId="urn:microsoft.com/office/officeart/2005/8/layout/venn1"/>
    <dgm:cxn modelId="{7BE77B3F-F272-4B66-8973-7B05932B0087}" type="presParOf" srcId="{A97C11B2-E7D3-4E91-A035-E871458B68AE}" destId="{6C514B86-EF9C-4194-B851-877CBE7B4FC3}" srcOrd="7" destOrd="0" presId="urn:microsoft.com/office/officeart/2005/8/layout/venn1"/>
    <dgm:cxn modelId="{AF831CD7-98F0-430E-9E2C-F0DF92EF506B}" type="presParOf" srcId="{A97C11B2-E7D3-4E91-A035-E871458B68AE}" destId="{EF656E90-B461-40E0-AC08-77FA2F5BBE9E}" srcOrd="8" destOrd="0" presId="urn:microsoft.com/office/officeart/2005/8/layout/venn1"/>
    <dgm:cxn modelId="{C3782E1B-71AC-4EBF-8D6F-81FD8100D996}" type="presParOf" srcId="{A97C11B2-E7D3-4E91-A035-E871458B68AE}" destId="{9F55CE0B-A351-4A98-B84A-9E5BC5132D4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100841-D9D3-45A6-A584-FA3B3802A20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6601F-8087-4859-8B35-4FACA9C2242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вступні та членські внески, якщо їх сплата передбачена статутом політичної партії;</a:t>
          </a:r>
          <a:endParaRPr lang="ru-RU" dirty="0"/>
        </a:p>
      </dgm:t>
    </dgm:pt>
    <dgm:pt modelId="{B25CC874-4C60-41D7-A08D-5630346A9671}" type="parTrans" cxnId="{2DC5DE04-3982-4050-89F9-0558AB97EBE2}">
      <dgm:prSet/>
      <dgm:spPr/>
      <dgm:t>
        <a:bodyPr/>
        <a:lstStyle/>
        <a:p>
          <a:endParaRPr lang="ru-RU"/>
        </a:p>
      </dgm:t>
    </dgm:pt>
    <dgm:pt modelId="{86221557-5E4B-449A-BEB6-83C0138DDD6B}" type="sibTrans" cxnId="{2DC5DE04-3982-4050-89F9-0558AB97EBE2}">
      <dgm:prSet/>
      <dgm:spPr/>
      <dgm:t>
        <a:bodyPr/>
        <a:lstStyle/>
        <a:p>
          <a:endParaRPr lang="ru-RU"/>
        </a:p>
      </dgm:t>
    </dgm:pt>
    <dgm:pt modelId="{F3682C30-F9EE-4C8F-A903-E95204D5E01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доходи, отримані від підприємницької діяльності відповідно до законодавства;</a:t>
          </a:r>
          <a:endParaRPr lang="ru-RU" dirty="0"/>
        </a:p>
      </dgm:t>
    </dgm:pt>
    <dgm:pt modelId="{DDC2EA67-4D3E-4475-9F9A-9B82C7501D82}" type="parTrans" cxnId="{4BF85869-1075-4493-B4DA-E1A78DFE2A0E}">
      <dgm:prSet/>
      <dgm:spPr/>
      <dgm:t>
        <a:bodyPr/>
        <a:lstStyle/>
        <a:p>
          <a:endParaRPr lang="ru-RU"/>
        </a:p>
      </dgm:t>
    </dgm:pt>
    <dgm:pt modelId="{CD3DD5C0-0A48-4A6B-AEAA-FD4444EE0B83}" type="sibTrans" cxnId="{4BF85869-1075-4493-B4DA-E1A78DFE2A0E}">
      <dgm:prSet/>
      <dgm:spPr/>
      <dgm:t>
        <a:bodyPr/>
        <a:lstStyle/>
        <a:p>
          <a:endParaRPr lang="ru-RU"/>
        </a:p>
      </dgm:t>
    </dgm:pt>
    <dgm:pt modelId="{F38EC86C-051B-4D79-82D1-F9C92FDC089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кошти Державного бюджету Республіки Узбекистан, які виділяються відповідно до цього Закону;</a:t>
          </a:r>
          <a:endParaRPr lang="ru-RU" dirty="0"/>
        </a:p>
      </dgm:t>
    </dgm:pt>
    <dgm:pt modelId="{D0CFF3F1-1E5B-4462-8370-594DB50E507A}" type="parTrans" cxnId="{FD0D25FB-7E2E-4706-A996-1E105194529E}">
      <dgm:prSet/>
      <dgm:spPr/>
      <dgm:t>
        <a:bodyPr/>
        <a:lstStyle/>
        <a:p>
          <a:endParaRPr lang="ru-RU"/>
        </a:p>
      </dgm:t>
    </dgm:pt>
    <dgm:pt modelId="{BD11E0F9-EEAF-4155-94E4-E7E7C4773331}" type="sibTrans" cxnId="{FD0D25FB-7E2E-4706-A996-1E105194529E}">
      <dgm:prSet/>
      <dgm:spPr/>
      <dgm:t>
        <a:bodyPr/>
        <a:lstStyle/>
        <a:p>
          <a:endParaRPr lang="ru-RU"/>
        </a:p>
      </dgm:t>
    </dgm:pt>
    <dgm:pt modelId="{D5D70244-A086-40C5-98F2-F3374D4C6FE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пожертвування юридичних осіб і громадян Республіки Узбекистан, які здійснюються відповідно до цього Закону.</a:t>
          </a:r>
          <a:endParaRPr lang="ru-RU" dirty="0"/>
        </a:p>
      </dgm:t>
    </dgm:pt>
    <dgm:pt modelId="{5A7BD1C8-2C21-4613-ABA7-A16B4CC901A7}" type="parTrans" cxnId="{0D84AD42-104B-4254-8190-ED2DB94665EA}">
      <dgm:prSet/>
      <dgm:spPr/>
      <dgm:t>
        <a:bodyPr/>
        <a:lstStyle/>
        <a:p>
          <a:endParaRPr lang="ru-RU"/>
        </a:p>
      </dgm:t>
    </dgm:pt>
    <dgm:pt modelId="{A5EF36DF-1940-40EE-A522-8EE03884A6FA}" type="sibTrans" cxnId="{0D84AD42-104B-4254-8190-ED2DB94665EA}">
      <dgm:prSet/>
      <dgm:spPr/>
      <dgm:t>
        <a:bodyPr/>
        <a:lstStyle/>
        <a:p>
          <a:endParaRPr lang="ru-RU"/>
        </a:p>
      </dgm:t>
    </dgm:pt>
    <dgm:pt modelId="{36CA3547-AF8F-4727-AAC0-9B25C8F7FBDD}" type="pres">
      <dgm:prSet presAssocID="{AE100841-D9D3-45A6-A584-FA3B3802A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9F2D3A-CCBA-4258-8367-D4A391EC22E0}" type="pres">
      <dgm:prSet presAssocID="{3496601F-8087-4859-8B35-4FACA9C22421}" presName="linNode" presStyleCnt="0"/>
      <dgm:spPr/>
    </dgm:pt>
    <dgm:pt modelId="{56C4A49A-75C2-4388-8ED1-54CFE13FE1B3}" type="pres">
      <dgm:prSet presAssocID="{3496601F-8087-4859-8B35-4FACA9C22421}" presName="parentText" presStyleLbl="node1" presStyleIdx="0" presStyleCnt="4" custLinFactNeighborX="71526" custLinFactNeighborY="-8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BA170-6F6D-4403-A96D-66A9BAF96A2B}" type="pres">
      <dgm:prSet presAssocID="{86221557-5E4B-449A-BEB6-83C0138DDD6B}" presName="sp" presStyleCnt="0"/>
      <dgm:spPr/>
    </dgm:pt>
    <dgm:pt modelId="{EA8EC5E4-A946-4B35-B818-15BB997EAC44}" type="pres">
      <dgm:prSet presAssocID="{F3682C30-F9EE-4C8F-A903-E95204D5E015}" presName="linNode" presStyleCnt="0"/>
      <dgm:spPr/>
    </dgm:pt>
    <dgm:pt modelId="{ACB00539-27D2-4505-AE4B-9D51C5A54A41}" type="pres">
      <dgm:prSet presAssocID="{F3682C30-F9EE-4C8F-A903-E95204D5E015}" presName="parentText" presStyleLbl="node1" presStyleIdx="1" presStyleCnt="4" custLinFactNeighborX="71526" custLinFactNeighborY="-8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9F3B-84B4-45BA-AE08-94D7DB6B93BA}" type="pres">
      <dgm:prSet presAssocID="{CD3DD5C0-0A48-4A6B-AEAA-FD4444EE0B83}" presName="sp" presStyleCnt="0"/>
      <dgm:spPr/>
    </dgm:pt>
    <dgm:pt modelId="{09A20741-6FD3-4D57-93BB-F0469D8C9950}" type="pres">
      <dgm:prSet presAssocID="{F38EC86C-051B-4D79-82D1-F9C92FDC0894}" presName="linNode" presStyleCnt="0"/>
      <dgm:spPr/>
    </dgm:pt>
    <dgm:pt modelId="{A3867E7D-79A5-452B-BA55-2C1304C9382E}" type="pres">
      <dgm:prSet presAssocID="{F38EC86C-051B-4D79-82D1-F9C92FDC0894}" presName="parentText" presStyleLbl="node1" presStyleIdx="2" presStyleCnt="4" custLinFactNeighborX="71526" custLinFactNeighborY="-8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4FA3-178D-4C23-BE3C-19E05DF486ED}" type="pres">
      <dgm:prSet presAssocID="{BD11E0F9-EEAF-4155-94E4-E7E7C4773331}" presName="sp" presStyleCnt="0"/>
      <dgm:spPr/>
    </dgm:pt>
    <dgm:pt modelId="{6F24CE7E-4D4C-41B9-B999-DCD6FC811626}" type="pres">
      <dgm:prSet presAssocID="{D5D70244-A086-40C5-98F2-F3374D4C6FE2}" presName="linNode" presStyleCnt="0"/>
      <dgm:spPr/>
    </dgm:pt>
    <dgm:pt modelId="{12FF6D2D-AAD0-4573-ACD9-25BC02B6E589}" type="pres">
      <dgm:prSet presAssocID="{D5D70244-A086-40C5-98F2-F3374D4C6FE2}" presName="parentText" presStyleLbl="node1" presStyleIdx="3" presStyleCnt="4" custLinFactNeighborX="71526" custLinFactNeighborY="-8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5DE04-3982-4050-89F9-0558AB97EBE2}" srcId="{AE100841-D9D3-45A6-A584-FA3B3802A201}" destId="{3496601F-8087-4859-8B35-4FACA9C22421}" srcOrd="0" destOrd="0" parTransId="{B25CC874-4C60-41D7-A08D-5630346A9671}" sibTransId="{86221557-5E4B-449A-BEB6-83C0138DDD6B}"/>
    <dgm:cxn modelId="{4BF85869-1075-4493-B4DA-E1A78DFE2A0E}" srcId="{AE100841-D9D3-45A6-A584-FA3B3802A201}" destId="{F3682C30-F9EE-4C8F-A903-E95204D5E015}" srcOrd="1" destOrd="0" parTransId="{DDC2EA67-4D3E-4475-9F9A-9B82C7501D82}" sibTransId="{CD3DD5C0-0A48-4A6B-AEAA-FD4444EE0B83}"/>
    <dgm:cxn modelId="{B7632962-4EA0-4B01-95B3-D71272268F63}" type="presOf" srcId="{D5D70244-A086-40C5-98F2-F3374D4C6FE2}" destId="{12FF6D2D-AAD0-4573-ACD9-25BC02B6E589}" srcOrd="0" destOrd="0" presId="urn:microsoft.com/office/officeart/2005/8/layout/vList5"/>
    <dgm:cxn modelId="{0D84AD42-104B-4254-8190-ED2DB94665EA}" srcId="{AE100841-D9D3-45A6-A584-FA3B3802A201}" destId="{D5D70244-A086-40C5-98F2-F3374D4C6FE2}" srcOrd="3" destOrd="0" parTransId="{5A7BD1C8-2C21-4613-ABA7-A16B4CC901A7}" sibTransId="{A5EF36DF-1940-40EE-A522-8EE03884A6FA}"/>
    <dgm:cxn modelId="{C8367A83-27AD-47EC-B729-49D3240C36AA}" type="presOf" srcId="{F38EC86C-051B-4D79-82D1-F9C92FDC0894}" destId="{A3867E7D-79A5-452B-BA55-2C1304C9382E}" srcOrd="0" destOrd="0" presId="urn:microsoft.com/office/officeart/2005/8/layout/vList5"/>
    <dgm:cxn modelId="{15185F49-AB22-4C10-B8CB-F52F0948B678}" type="presOf" srcId="{F3682C30-F9EE-4C8F-A903-E95204D5E015}" destId="{ACB00539-27D2-4505-AE4B-9D51C5A54A41}" srcOrd="0" destOrd="0" presId="urn:microsoft.com/office/officeart/2005/8/layout/vList5"/>
    <dgm:cxn modelId="{A9137E7D-31DE-4508-9104-64480028D02C}" type="presOf" srcId="{AE100841-D9D3-45A6-A584-FA3B3802A201}" destId="{36CA3547-AF8F-4727-AAC0-9B25C8F7FBDD}" srcOrd="0" destOrd="0" presId="urn:microsoft.com/office/officeart/2005/8/layout/vList5"/>
    <dgm:cxn modelId="{FD0D25FB-7E2E-4706-A996-1E105194529E}" srcId="{AE100841-D9D3-45A6-A584-FA3B3802A201}" destId="{F38EC86C-051B-4D79-82D1-F9C92FDC0894}" srcOrd="2" destOrd="0" parTransId="{D0CFF3F1-1E5B-4462-8370-594DB50E507A}" sibTransId="{BD11E0F9-EEAF-4155-94E4-E7E7C4773331}"/>
    <dgm:cxn modelId="{170C3D1C-2353-451B-A770-995785BE406C}" type="presOf" srcId="{3496601F-8087-4859-8B35-4FACA9C22421}" destId="{56C4A49A-75C2-4388-8ED1-54CFE13FE1B3}" srcOrd="0" destOrd="0" presId="urn:microsoft.com/office/officeart/2005/8/layout/vList5"/>
    <dgm:cxn modelId="{629A9349-8AAA-4B77-AF4A-07DD57F5A1DF}" type="presParOf" srcId="{36CA3547-AF8F-4727-AAC0-9B25C8F7FBDD}" destId="{139F2D3A-CCBA-4258-8367-D4A391EC22E0}" srcOrd="0" destOrd="0" presId="urn:microsoft.com/office/officeart/2005/8/layout/vList5"/>
    <dgm:cxn modelId="{E3DD5CF2-C982-4196-9179-E4F90D4FADA4}" type="presParOf" srcId="{139F2D3A-CCBA-4258-8367-D4A391EC22E0}" destId="{56C4A49A-75C2-4388-8ED1-54CFE13FE1B3}" srcOrd="0" destOrd="0" presId="urn:microsoft.com/office/officeart/2005/8/layout/vList5"/>
    <dgm:cxn modelId="{0E9CDD9C-CB63-47CF-BE67-BFD6759B49DD}" type="presParOf" srcId="{36CA3547-AF8F-4727-AAC0-9B25C8F7FBDD}" destId="{273BA170-6F6D-4403-A96D-66A9BAF96A2B}" srcOrd="1" destOrd="0" presId="urn:microsoft.com/office/officeart/2005/8/layout/vList5"/>
    <dgm:cxn modelId="{1E2C48FE-0AC6-4AB1-8194-65BC73C1D972}" type="presParOf" srcId="{36CA3547-AF8F-4727-AAC0-9B25C8F7FBDD}" destId="{EA8EC5E4-A946-4B35-B818-15BB997EAC44}" srcOrd="2" destOrd="0" presId="urn:microsoft.com/office/officeart/2005/8/layout/vList5"/>
    <dgm:cxn modelId="{484689B7-3407-427C-913D-368BDB82DAD1}" type="presParOf" srcId="{EA8EC5E4-A946-4B35-B818-15BB997EAC44}" destId="{ACB00539-27D2-4505-AE4B-9D51C5A54A41}" srcOrd="0" destOrd="0" presId="urn:microsoft.com/office/officeart/2005/8/layout/vList5"/>
    <dgm:cxn modelId="{7AF8E126-261C-4CA9-98D6-F40BEBE0BBE8}" type="presParOf" srcId="{36CA3547-AF8F-4727-AAC0-9B25C8F7FBDD}" destId="{6CB99F3B-84B4-45BA-AE08-94D7DB6B93BA}" srcOrd="3" destOrd="0" presId="urn:microsoft.com/office/officeart/2005/8/layout/vList5"/>
    <dgm:cxn modelId="{D07DE4BA-E260-40C5-BEE6-473A8E5C86A4}" type="presParOf" srcId="{36CA3547-AF8F-4727-AAC0-9B25C8F7FBDD}" destId="{09A20741-6FD3-4D57-93BB-F0469D8C9950}" srcOrd="4" destOrd="0" presId="urn:microsoft.com/office/officeart/2005/8/layout/vList5"/>
    <dgm:cxn modelId="{1D68E635-E050-415B-8C45-5C1622DAE41E}" type="presParOf" srcId="{09A20741-6FD3-4D57-93BB-F0469D8C9950}" destId="{A3867E7D-79A5-452B-BA55-2C1304C9382E}" srcOrd="0" destOrd="0" presId="urn:microsoft.com/office/officeart/2005/8/layout/vList5"/>
    <dgm:cxn modelId="{7A7E7ECE-0835-4DB4-A17B-A08785156D86}" type="presParOf" srcId="{36CA3547-AF8F-4727-AAC0-9B25C8F7FBDD}" destId="{62794FA3-178D-4C23-BE3C-19E05DF486ED}" srcOrd="5" destOrd="0" presId="urn:microsoft.com/office/officeart/2005/8/layout/vList5"/>
    <dgm:cxn modelId="{F51434FE-FBA5-4A70-A33F-4407CD6620D7}" type="presParOf" srcId="{36CA3547-AF8F-4727-AAC0-9B25C8F7FBDD}" destId="{6F24CE7E-4D4C-41B9-B999-DCD6FC811626}" srcOrd="6" destOrd="0" presId="urn:microsoft.com/office/officeart/2005/8/layout/vList5"/>
    <dgm:cxn modelId="{8C052750-928B-4BCA-9523-ADFB43B74590}" type="presParOf" srcId="{6F24CE7E-4D4C-41B9-B999-DCD6FC811626}" destId="{12FF6D2D-AAD0-4573-ACD9-25BC02B6E5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48FDFF-5D08-4471-8AD8-5694B88FB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D30C6-9973-4DBC-B51A-C4B69B8FE9A8}">
      <dgm:prSet/>
      <dgm:spPr/>
      <dgm:t>
        <a:bodyPr/>
        <a:lstStyle/>
        <a:p>
          <a:pPr rtl="0"/>
          <a:r>
            <a:rPr lang="uk-UA" dirty="0" smtClean="0"/>
            <a:t>Історія розвитку партійної системи Франції</a:t>
          </a:r>
          <a:endParaRPr lang="ru-RU" dirty="0"/>
        </a:p>
      </dgm:t>
    </dgm:pt>
    <dgm:pt modelId="{0487217E-193C-4696-890E-33C352A0B04E}" type="parTrans" cxnId="{0CC8E23A-EFC7-46EB-92BB-2FE2BC5058D7}">
      <dgm:prSet/>
      <dgm:spPr/>
      <dgm:t>
        <a:bodyPr/>
        <a:lstStyle/>
        <a:p>
          <a:endParaRPr lang="ru-RU"/>
        </a:p>
      </dgm:t>
    </dgm:pt>
    <dgm:pt modelId="{B719DC78-E03D-474D-9288-08D4F307B0EB}" type="sibTrans" cxnId="{0CC8E23A-EFC7-46EB-92BB-2FE2BC5058D7}">
      <dgm:prSet/>
      <dgm:spPr/>
      <dgm:t>
        <a:bodyPr/>
        <a:lstStyle/>
        <a:p>
          <a:endParaRPr lang="ru-RU"/>
        </a:p>
      </dgm:t>
    </dgm:pt>
    <dgm:pt modelId="{E1A2FCE2-28CC-4385-A29E-5C2DB5E75C36}">
      <dgm:prSet/>
      <dgm:spPr/>
      <dgm:t>
        <a:bodyPr/>
        <a:lstStyle/>
        <a:p>
          <a:pPr rtl="0"/>
          <a:r>
            <a:rPr lang="ru-RU" dirty="0" smtClean="0"/>
            <a:t>Політичні партії у Франції почали формуватися ще за часів Великої французької революції, а розміщення депутатів революційного Конвенту в залі засідань по їх політико-партійним симпатіями ми зобов'язані появою поділу політичних партій на так звані "ліві" і "праві".</a:t>
          </a:r>
          <a:endParaRPr lang="ru-RU" dirty="0"/>
        </a:p>
      </dgm:t>
    </dgm:pt>
    <dgm:pt modelId="{8CE7DF17-1FDC-49B3-81F7-A4AFB20D44A4}" type="parTrans" cxnId="{642E99DC-8326-4178-8071-18DFC44B6FF0}">
      <dgm:prSet/>
      <dgm:spPr/>
      <dgm:t>
        <a:bodyPr/>
        <a:lstStyle/>
        <a:p>
          <a:endParaRPr lang="ru-RU"/>
        </a:p>
      </dgm:t>
    </dgm:pt>
    <dgm:pt modelId="{9703ED1D-B42E-4CB3-8D94-F432CC69F0E5}" type="sibTrans" cxnId="{642E99DC-8326-4178-8071-18DFC44B6FF0}">
      <dgm:prSet/>
      <dgm:spPr/>
      <dgm:t>
        <a:bodyPr/>
        <a:lstStyle/>
        <a:p>
          <a:endParaRPr lang="ru-RU"/>
        </a:p>
      </dgm:t>
    </dgm:pt>
    <dgm:pt modelId="{970CFE3E-D6D4-4C80-B4A9-FB806EDF2543}">
      <dgm:prSet/>
      <dgm:spPr/>
      <dgm:t>
        <a:bodyPr/>
        <a:lstStyle/>
        <a:p>
          <a:pPr rtl="0"/>
          <a:r>
            <a:rPr lang="ru-RU" dirty="0" smtClean="0"/>
            <a:t>У той же час конституційно-правове регулювання організації і діяльності політичних партій у Франції до періоду П'ятої республіки залишалося порівняно обмеженим, а основну роль грав прийнятий ще в 1901 р Закон «Про асоціації».</a:t>
          </a:r>
          <a:endParaRPr lang="ru-RU" dirty="0"/>
        </a:p>
      </dgm:t>
    </dgm:pt>
    <dgm:pt modelId="{1FAEC7DF-1943-4F3D-969A-BF2A74E887A7}" type="parTrans" cxnId="{F5C007E6-9A79-44F2-AF47-6694DE15DD52}">
      <dgm:prSet/>
      <dgm:spPr/>
      <dgm:t>
        <a:bodyPr/>
        <a:lstStyle/>
        <a:p>
          <a:endParaRPr lang="ru-RU"/>
        </a:p>
      </dgm:t>
    </dgm:pt>
    <dgm:pt modelId="{93BD8E73-804C-4C02-BBC2-A6FE3C348B39}" type="sibTrans" cxnId="{F5C007E6-9A79-44F2-AF47-6694DE15DD52}">
      <dgm:prSet/>
      <dgm:spPr/>
      <dgm:t>
        <a:bodyPr/>
        <a:lstStyle/>
        <a:p>
          <a:endParaRPr lang="ru-RU"/>
        </a:p>
      </dgm:t>
    </dgm:pt>
    <dgm:pt modelId="{43BCF07A-DE1F-4D86-BDFF-F9F17133F0BD}">
      <dgm:prSet/>
      <dgm:spPr/>
      <dgm:t>
        <a:bodyPr/>
        <a:lstStyle/>
        <a:p>
          <a:pPr rtl="0"/>
          <a:r>
            <a:rPr lang="ru-RU" dirty="0" smtClean="0"/>
            <a:t>Конституція П'ятої республіки вперше в історії Франції включила до складу своїх норм положення про політичні партії.</a:t>
          </a:r>
          <a:endParaRPr lang="ru-RU" dirty="0"/>
        </a:p>
      </dgm:t>
    </dgm:pt>
    <dgm:pt modelId="{3BC24234-5489-426B-A312-0FBE27DDE6F4}" type="parTrans" cxnId="{C5E69086-87EE-4804-8110-47043C6B5F30}">
      <dgm:prSet/>
      <dgm:spPr/>
      <dgm:t>
        <a:bodyPr/>
        <a:lstStyle/>
        <a:p>
          <a:endParaRPr lang="ru-RU"/>
        </a:p>
      </dgm:t>
    </dgm:pt>
    <dgm:pt modelId="{F6CB3BD6-AE89-46E4-9696-A9BBDCD9BAD9}" type="sibTrans" cxnId="{C5E69086-87EE-4804-8110-47043C6B5F30}">
      <dgm:prSet/>
      <dgm:spPr/>
      <dgm:t>
        <a:bodyPr/>
        <a:lstStyle/>
        <a:p>
          <a:endParaRPr lang="ru-RU"/>
        </a:p>
      </dgm:t>
    </dgm:pt>
    <dgm:pt modelId="{5358F43E-27AC-4D6B-88E8-E4D7B30D751A}">
      <dgm:prSet/>
      <dgm:spPr/>
      <dgm:t>
        <a:bodyPr/>
        <a:lstStyle/>
        <a:p>
          <a:pPr rtl="0"/>
          <a:r>
            <a:rPr lang="ru-RU" dirty="0" smtClean="0"/>
            <a:t>Розвиток законодавства про політичні партії в період П'ятої республіки зосереджений переважно на питаннях фінансування діяльності політичних партій і прозорості їх діяльності , на утвердженні демократичних принципів внутрішньопартійного життя.</a:t>
          </a:r>
          <a:endParaRPr lang="ru-RU" dirty="0"/>
        </a:p>
      </dgm:t>
    </dgm:pt>
    <dgm:pt modelId="{5C916B3E-D912-449E-A9B8-803568445B6B}" type="parTrans" cxnId="{07A631CE-FC44-41B2-89EB-09EDA16DD476}">
      <dgm:prSet/>
      <dgm:spPr/>
      <dgm:t>
        <a:bodyPr/>
        <a:lstStyle/>
        <a:p>
          <a:endParaRPr lang="ru-RU"/>
        </a:p>
      </dgm:t>
    </dgm:pt>
    <dgm:pt modelId="{F0384FC2-51FF-425E-A8B2-751175E69EF9}" type="sibTrans" cxnId="{07A631CE-FC44-41B2-89EB-09EDA16DD476}">
      <dgm:prSet/>
      <dgm:spPr/>
      <dgm:t>
        <a:bodyPr/>
        <a:lstStyle/>
        <a:p>
          <a:endParaRPr lang="ru-RU"/>
        </a:p>
      </dgm:t>
    </dgm:pt>
    <dgm:pt modelId="{26C52528-9A5E-4EC7-980C-3EC500361D94}">
      <dgm:prSet/>
      <dgm:spPr/>
      <dgm:t>
        <a:bodyPr/>
        <a:lstStyle/>
        <a:p>
          <a:pPr rtl="0"/>
          <a:r>
            <a:rPr lang="ru-RU" dirty="0" smtClean="0"/>
            <a:t>В даний момент, відбувається поступове коригування, але не в</a:t>
          </a:r>
          <a:r>
            <a:rPr lang="uk-UA" dirty="0" smtClean="0"/>
            <a:t>ідбувається </a:t>
          </a:r>
          <a:r>
            <a:rPr lang="ru-RU" dirty="0" smtClean="0"/>
            <a:t>суттєвих змін основних законодавчих актів ,які регулюють діяльність політичних партій у Франції.</a:t>
          </a:r>
          <a:endParaRPr lang="ru-RU" dirty="0"/>
        </a:p>
      </dgm:t>
    </dgm:pt>
    <dgm:pt modelId="{1ACB8837-718F-4D80-8061-F3FEAA0692BE}" type="parTrans" cxnId="{0C388633-BB63-4797-9B2F-5615E9C2790A}">
      <dgm:prSet/>
      <dgm:spPr/>
      <dgm:t>
        <a:bodyPr/>
        <a:lstStyle/>
        <a:p>
          <a:endParaRPr lang="ru-RU"/>
        </a:p>
      </dgm:t>
    </dgm:pt>
    <dgm:pt modelId="{42CD0387-67D6-493A-86AC-2998570928D8}" type="sibTrans" cxnId="{0C388633-BB63-4797-9B2F-5615E9C2790A}">
      <dgm:prSet/>
      <dgm:spPr/>
      <dgm:t>
        <a:bodyPr/>
        <a:lstStyle/>
        <a:p>
          <a:endParaRPr lang="ru-RU"/>
        </a:p>
      </dgm:t>
    </dgm:pt>
    <dgm:pt modelId="{CEAC4612-FE23-4628-9849-404D7303AC29}" type="pres">
      <dgm:prSet presAssocID="{C748FDFF-5D08-4471-8AD8-5694B88FB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19E7E-7102-4149-A81A-4F1F76D6AF13}" type="pres">
      <dgm:prSet presAssocID="{2D6D30C6-9973-4DBC-B51A-C4B69B8FE9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5BE6-7D97-4C81-88B1-70027FD69098}" type="pres">
      <dgm:prSet presAssocID="{2D6D30C6-9973-4DBC-B51A-C4B69B8FE9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859BE-C4DC-487B-BD92-BFD75032DB60}" type="presOf" srcId="{C748FDFF-5D08-4471-8AD8-5694B88FB994}" destId="{CEAC4612-FE23-4628-9849-404D7303AC29}" srcOrd="0" destOrd="0" presId="urn:microsoft.com/office/officeart/2005/8/layout/vList2"/>
    <dgm:cxn modelId="{B5834210-FF54-4D8C-848D-36983EAC1821}" type="presOf" srcId="{26C52528-9A5E-4EC7-980C-3EC500361D94}" destId="{686D5BE6-7D97-4C81-88B1-70027FD69098}" srcOrd="0" destOrd="4" presId="urn:microsoft.com/office/officeart/2005/8/layout/vList2"/>
    <dgm:cxn modelId="{59812C0B-3A0B-44D6-841F-443F0D3C2335}" type="presOf" srcId="{5358F43E-27AC-4D6B-88E8-E4D7B30D751A}" destId="{686D5BE6-7D97-4C81-88B1-70027FD69098}" srcOrd="0" destOrd="3" presId="urn:microsoft.com/office/officeart/2005/8/layout/vList2"/>
    <dgm:cxn modelId="{9E7C26D6-99EE-4F44-B91E-A8B303B3A941}" type="presOf" srcId="{43BCF07A-DE1F-4D86-BDFF-F9F17133F0BD}" destId="{686D5BE6-7D97-4C81-88B1-70027FD69098}" srcOrd="0" destOrd="2" presId="urn:microsoft.com/office/officeart/2005/8/layout/vList2"/>
    <dgm:cxn modelId="{0CC8E23A-EFC7-46EB-92BB-2FE2BC5058D7}" srcId="{C748FDFF-5D08-4471-8AD8-5694B88FB994}" destId="{2D6D30C6-9973-4DBC-B51A-C4B69B8FE9A8}" srcOrd="0" destOrd="0" parTransId="{0487217E-193C-4696-890E-33C352A0B04E}" sibTransId="{B719DC78-E03D-474D-9288-08D4F307B0EB}"/>
    <dgm:cxn modelId="{07A631CE-FC44-41B2-89EB-09EDA16DD476}" srcId="{2D6D30C6-9973-4DBC-B51A-C4B69B8FE9A8}" destId="{5358F43E-27AC-4D6B-88E8-E4D7B30D751A}" srcOrd="3" destOrd="0" parTransId="{5C916B3E-D912-449E-A9B8-803568445B6B}" sibTransId="{F0384FC2-51FF-425E-A8B2-751175E69EF9}"/>
    <dgm:cxn modelId="{1F6C109D-AED4-41A7-92DF-9FECA59558E4}" type="presOf" srcId="{970CFE3E-D6D4-4C80-B4A9-FB806EDF2543}" destId="{686D5BE6-7D97-4C81-88B1-70027FD69098}" srcOrd="0" destOrd="1" presId="urn:microsoft.com/office/officeart/2005/8/layout/vList2"/>
    <dgm:cxn modelId="{F5C007E6-9A79-44F2-AF47-6694DE15DD52}" srcId="{2D6D30C6-9973-4DBC-B51A-C4B69B8FE9A8}" destId="{970CFE3E-D6D4-4C80-B4A9-FB806EDF2543}" srcOrd="1" destOrd="0" parTransId="{1FAEC7DF-1943-4F3D-969A-BF2A74E887A7}" sibTransId="{93BD8E73-804C-4C02-BBC2-A6FE3C348B39}"/>
    <dgm:cxn modelId="{0C388633-BB63-4797-9B2F-5615E9C2790A}" srcId="{2D6D30C6-9973-4DBC-B51A-C4B69B8FE9A8}" destId="{26C52528-9A5E-4EC7-980C-3EC500361D94}" srcOrd="4" destOrd="0" parTransId="{1ACB8837-718F-4D80-8061-F3FEAA0692BE}" sibTransId="{42CD0387-67D6-493A-86AC-2998570928D8}"/>
    <dgm:cxn modelId="{34F950FA-4834-4512-A3DB-247477CE1F5E}" type="presOf" srcId="{E1A2FCE2-28CC-4385-A29E-5C2DB5E75C36}" destId="{686D5BE6-7D97-4C81-88B1-70027FD69098}" srcOrd="0" destOrd="0" presId="urn:microsoft.com/office/officeart/2005/8/layout/vList2"/>
    <dgm:cxn modelId="{D8DF6C9E-BDA8-4FD2-BB0C-603946EC36E6}" type="presOf" srcId="{2D6D30C6-9973-4DBC-B51A-C4B69B8FE9A8}" destId="{1B319E7E-7102-4149-A81A-4F1F76D6AF13}" srcOrd="0" destOrd="0" presId="urn:microsoft.com/office/officeart/2005/8/layout/vList2"/>
    <dgm:cxn modelId="{C5E69086-87EE-4804-8110-47043C6B5F30}" srcId="{2D6D30C6-9973-4DBC-B51A-C4B69B8FE9A8}" destId="{43BCF07A-DE1F-4D86-BDFF-F9F17133F0BD}" srcOrd="2" destOrd="0" parTransId="{3BC24234-5489-426B-A312-0FBE27DDE6F4}" sibTransId="{F6CB3BD6-AE89-46E4-9696-A9BBDCD9BAD9}"/>
    <dgm:cxn modelId="{642E99DC-8326-4178-8071-18DFC44B6FF0}" srcId="{2D6D30C6-9973-4DBC-B51A-C4B69B8FE9A8}" destId="{E1A2FCE2-28CC-4385-A29E-5C2DB5E75C36}" srcOrd="0" destOrd="0" parTransId="{8CE7DF17-1FDC-49B3-81F7-A4AFB20D44A4}" sibTransId="{9703ED1D-B42E-4CB3-8D94-F432CC69F0E5}"/>
    <dgm:cxn modelId="{855D32BC-5C4B-4D88-BE3C-D0CF8DA8BB78}" type="presParOf" srcId="{CEAC4612-FE23-4628-9849-404D7303AC29}" destId="{1B319E7E-7102-4149-A81A-4F1F76D6AF13}" srcOrd="0" destOrd="0" presId="urn:microsoft.com/office/officeart/2005/8/layout/vList2"/>
    <dgm:cxn modelId="{9A60213F-4973-470C-A649-A7EB7083EFB5}" type="presParOf" srcId="{CEAC4612-FE23-4628-9849-404D7303AC29}" destId="{686D5BE6-7D97-4C81-88B1-70027FD690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A4C9E6-3DFA-4078-A2E7-2C73BE0604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AAF589-9614-4450-8E17-410E0173D256}">
      <dgm:prSet/>
      <dgm:spPr/>
      <dgm:t>
        <a:bodyPr/>
        <a:lstStyle/>
        <a:p>
          <a:pPr rtl="0"/>
          <a:r>
            <a:rPr lang="uk-UA" dirty="0" smtClean="0"/>
            <a:t>В Франції діють такі основні партії, як </a:t>
          </a:r>
          <a:endParaRPr lang="ru-RU" dirty="0"/>
        </a:p>
      </dgm:t>
    </dgm:pt>
    <dgm:pt modelId="{9ACDBC53-A57C-4308-A603-1E6A8C9A3CE9}" type="parTrans" cxnId="{FEEF69CE-1B01-4552-A12A-41C8BC0560F8}">
      <dgm:prSet/>
      <dgm:spPr/>
      <dgm:t>
        <a:bodyPr/>
        <a:lstStyle/>
        <a:p>
          <a:endParaRPr lang="ru-RU"/>
        </a:p>
      </dgm:t>
    </dgm:pt>
    <dgm:pt modelId="{346CF196-B0CF-461F-9840-F805403147D2}" type="sibTrans" cxnId="{FEEF69CE-1B01-4552-A12A-41C8BC0560F8}">
      <dgm:prSet/>
      <dgm:spPr/>
      <dgm:t>
        <a:bodyPr/>
        <a:lstStyle/>
        <a:p>
          <a:endParaRPr lang="ru-RU"/>
        </a:p>
      </dgm:t>
    </dgm:pt>
    <dgm:pt modelId="{5F178779-AB53-41F6-BF89-405D84596E82}">
      <dgm:prSet/>
      <dgm:spPr/>
      <dgm:t>
        <a:bodyPr/>
        <a:lstStyle/>
        <a:p>
          <a:pPr rtl="0"/>
          <a:r>
            <a:rPr lang="uk-UA" dirty="0" smtClean="0"/>
            <a:t>Вперед, Республіко!</a:t>
          </a:r>
          <a:endParaRPr lang="ru-RU" dirty="0"/>
        </a:p>
      </dgm:t>
    </dgm:pt>
    <dgm:pt modelId="{82FF40AF-EB98-4D6A-8515-0FF84D7E54BA}" type="parTrans" cxnId="{7E04E4EE-8599-4B0C-9729-168F22BF60D0}">
      <dgm:prSet/>
      <dgm:spPr/>
      <dgm:t>
        <a:bodyPr/>
        <a:lstStyle/>
        <a:p>
          <a:endParaRPr lang="ru-RU"/>
        </a:p>
      </dgm:t>
    </dgm:pt>
    <dgm:pt modelId="{05F2936B-2FCE-44BF-9557-4B0456394E86}" type="sibTrans" cxnId="{7E04E4EE-8599-4B0C-9729-168F22BF60D0}">
      <dgm:prSet/>
      <dgm:spPr/>
      <dgm:t>
        <a:bodyPr/>
        <a:lstStyle/>
        <a:p>
          <a:endParaRPr lang="ru-RU"/>
        </a:p>
      </dgm:t>
    </dgm:pt>
    <dgm:pt modelId="{ACBCBE6D-9C8A-479A-A58F-11F95F51448D}">
      <dgm:prSet/>
      <dgm:spPr/>
      <dgm:t>
        <a:bodyPr/>
        <a:lstStyle/>
        <a:p>
          <a:pPr rtl="0"/>
          <a:r>
            <a:rPr lang="ru-RU" dirty="0" smtClean="0"/>
            <a:t>Со</a:t>
          </a:r>
          <a:r>
            <a:rPr lang="uk-UA" dirty="0" smtClean="0"/>
            <a:t>ціалістична партія </a:t>
          </a:r>
          <a:endParaRPr lang="ru-RU" dirty="0"/>
        </a:p>
      </dgm:t>
    </dgm:pt>
    <dgm:pt modelId="{C36352EF-02C6-4CDA-85E7-EDA27AD4F153}" type="parTrans" cxnId="{954E37E9-6628-428C-B907-DFEF041F17CA}">
      <dgm:prSet/>
      <dgm:spPr/>
      <dgm:t>
        <a:bodyPr/>
        <a:lstStyle/>
        <a:p>
          <a:endParaRPr lang="ru-RU"/>
        </a:p>
      </dgm:t>
    </dgm:pt>
    <dgm:pt modelId="{FC440186-E643-418B-8BA8-BAA7ACB25351}" type="sibTrans" cxnId="{954E37E9-6628-428C-B907-DFEF041F17CA}">
      <dgm:prSet/>
      <dgm:spPr/>
      <dgm:t>
        <a:bodyPr/>
        <a:lstStyle/>
        <a:p>
          <a:endParaRPr lang="ru-RU"/>
        </a:p>
      </dgm:t>
    </dgm:pt>
    <dgm:pt modelId="{EA527CDB-862E-4344-A0D3-1E3EFF319A06}">
      <dgm:prSet/>
      <dgm:spPr/>
      <dgm:t>
        <a:bodyPr/>
        <a:lstStyle/>
        <a:p>
          <a:pPr rtl="0"/>
          <a:r>
            <a:rPr lang="uk-UA" dirty="0" smtClean="0"/>
            <a:t>Союз демократів і незалежних</a:t>
          </a:r>
          <a:endParaRPr lang="ru-RU" dirty="0"/>
        </a:p>
      </dgm:t>
    </dgm:pt>
    <dgm:pt modelId="{1564FF2D-3957-4F75-ABD9-B061DFAEAFE8}" type="parTrans" cxnId="{94CEF834-BD54-4933-A7C9-1C1DB7728293}">
      <dgm:prSet/>
      <dgm:spPr/>
      <dgm:t>
        <a:bodyPr/>
        <a:lstStyle/>
        <a:p>
          <a:endParaRPr lang="ru-RU"/>
        </a:p>
      </dgm:t>
    </dgm:pt>
    <dgm:pt modelId="{883852E9-466A-404D-A033-2BA4FD101D52}" type="sibTrans" cxnId="{94CEF834-BD54-4933-A7C9-1C1DB7728293}">
      <dgm:prSet/>
      <dgm:spPr/>
      <dgm:t>
        <a:bodyPr/>
        <a:lstStyle/>
        <a:p>
          <a:endParaRPr lang="ru-RU"/>
        </a:p>
      </dgm:t>
    </dgm:pt>
    <dgm:pt modelId="{5AEA53EF-6832-48D2-8308-31BCBFE56584}">
      <dgm:prSet/>
      <dgm:spPr/>
      <dgm:t>
        <a:bodyPr/>
        <a:lstStyle/>
        <a:p>
          <a:pPr rtl="0"/>
          <a:r>
            <a:rPr lang="uk-UA" dirty="0" smtClean="0"/>
            <a:t>Демократичний рух</a:t>
          </a:r>
          <a:endParaRPr lang="ru-RU" dirty="0"/>
        </a:p>
      </dgm:t>
    </dgm:pt>
    <dgm:pt modelId="{737C4CB4-0B8B-498D-8FFF-1AC7F2E4CBAF}" type="parTrans" cxnId="{6A3196B9-E213-4A83-8ECC-61DB67CCCC71}">
      <dgm:prSet/>
      <dgm:spPr/>
      <dgm:t>
        <a:bodyPr/>
        <a:lstStyle/>
        <a:p>
          <a:endParaRPr lang="ru-RU"/>
        </a:p>
      </dgm:t>
    </dgm:pt>
    <dgm:pt modelId="{D8C7768F-21A8-44E0-95AD-13B993ACD9F0}" type="sibTrans" cxnId="{6A3196B9-E213-4A83-8ECC-61DB67CCCC71}">
      <dgm:prSet/>
      <dgm:spPr/>
      <dgm:t>
        <a:bodyPr/>
        <a:lstStyle/>
        <a:p>
          <a:endParaRPr lang="ru-RU"/>
        </a:p>
      </dgm:t>
    </dgm:pt>
    <dgm:pt modelId="{AD14EFD5-0D9E-4F3D-B389-D9BE3AC29245}">
      <dgm:prSet/>
      <dgm:spPr/>
      <dgm:t>
        <a:bodyPr/>
        <a:lstStyle/>
        <a:p>
          <a:pPr rtl="0"/>
          <a:r>
            <a:rPr lang="uk-UA" dirty="0" smtClean="0"/>
            <a:t>Республіканці</a:t>
          </a:r>
          <a:endParaRPr lang="ru-RU" dirty="0"/>
        </a:p>
      </dgm:t>
    </dgm:pt>
    <dgm:pt modelId="{07F213FA-CD76-49DC-833C-67B2B1286A26}" type="sibTrans" cxnId="{EF07E11C-258D-4023-B602-A690438F4624}">
      <dgm:prSet/>
      <dgm:spPr/>
      <dgm:t>
        <a:bodyPr/>
        <a:lstStyle/>
        <a:p>
          <a:endParaRPr lang="ru-RU"/>
        </a:p>
      </dgm:t>
    </dgm:pt>
    <dgm:pt modelId="{5723EE1A-7007-46BD-81AD-D4C60B8612FE}" type="parTrans" cxnId="{EF07E11C-258D-4023-B602-A690438F4624}">
      <dgm:prSet/>
      <dgm:spPr/>
      <dgm:t>
        <a:bodyPr/>
        <a:lstStyle/>
        <a:p>
          <a:endParaRPr lang="ru-RU"/>
        </a:p>
      </dgm:t>
    </dgm:pt>
    <dgm:pt modelId="{9C75F352-F488-4803-BD2C-1BC5F805F853}">
      <dgm:prSet/>
      <dgm:spPr/>
      <dgm:t>
        <a:bodyPr/>
        <a:lstStyle/>
        <a:p>
          <a:pPr rtl="0"/>
          <a:r>
            <a:rPr lang="uk-UA" dirty="0" smtClean="0"/>
            <a:t>Нескорена Франція</a:t>
          </a:r>
          <a:endParaRPr lang="ru-RU" dirty="0"/>
        </a:p>
      </dgm:t>
    </dgm:pt>
    <dgm:pt modelId="{6440B6F0-BF06-442E-BD69-6BCC4167142D}" type="parTrans" cxnId="{E79A1EE0-5336-4027-9F29-1BB7D8560F02}">
      <dgm:prSet/>
      <dgm:spPr/>
      <dgm:t>
        <a:bodyPr/>
        <a:lstStyle/>
        <a:p>
          <a:endParaRPr lang="ru-RU"/>
        </a:p>
      </dgm:t>
    </dgm:pt>
    <dgm:pt modelId="{88C007AD-35E8-4D44-B4DD-426AD2F073D4}" type="sibTrans" cxnId="{E79A1EE0-5336-4027-9F29-1BB7D8560F02}">
      <dgm:prSet/>
      <dgm:spPr/>
      <dgm:t>
        <a:bodyPr/>
        <a:lstStyle/>
        <a:p>
          <a:endParaRPr lang="ru-RU"/>
        </a:p>
      </dgm:t>
    </dgm:pt>
    <dgm:pt modelId="{D4602FAB-2480-4188-AFF5-CCB3E3E47BBA}">
      <dgm:prSet/>
      <dgm:spPr/>
      <dgm:t>
        <a:bodyPr/>
        <a:lstStyle/>
        <a:p>
          <a:pPr rtl="0"/>
          <a:r>
            <a:rPr lang="uk-UA" dirty="0" smtClean="0"/>
            <a:t>Національний фронт</a:t>
          </a:r>
          <a:endParaRPr lang="ru-RU" dirty="0"/>
        </a:p>
      </dgm:t>
    </dgm:pt>
    <dgm:pt modelId="{5377C900-0FE5-46E7-845A-A51BEDA8FA40}" type="parTrans" cxnId="{95E74533-A05F-4413-BC37-F507A11C13FA}">
      <dgm:prSet/>
      <dgm:spPr/>
      <dgm:t>
        <a:bodyPr/>
        <a:lstStyle/>
        <a:p>
          <a:endParaRPr lang="ru-RU"/>
        </a:p>
      </dgm:t>
    </dgm:pt>
    <dgm:pt modelId="{2E0C77D0-694E-453B-9644-A067177317C7}" type="sibTrans" cxnId="{95E74533-A05F-4413-BC37-F507A11C13FA}">
      <dgm:prSet/>
      <dgm:spPr/>
      <dgm:t>
        <a:bodyPr/>
        <a:lstStyle/>
        <a:p>
          <a:endParaRPr lang="ru-RU"/>
        </a:p>
      </dgm:t>
    </dgm:pt>
    <dgm:pt modelId="{D2B3A0C6-EFDB-422E-8ACA-F9A3F5DA1E31}" type="pres">
      <dgm:prSet presAssocID="{61A4C9E6-3DFA-4078-A2E7-2C73BE060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FA5C9-E92C-41A2-BD1A-A396A9F54E2F}" type="pres">
      <dgm:prSet presAssocID="{ABAAF589-9614-4450-8E17-410E0173D2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DC044-40A7-4018-B836-267CBC718CD3}" type="pres">
      <dgm:prSet presAssocID="{ABAAF589-9614-4450-8E17-410E0173D2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38DE4-A967-40F3-BBF5-538AC6A49236}" type="presOf" srcId="{5F178779-AB53-41F6-BF89-405D84596E82}" destId="{874DC044-40A7-4018-B836-267CBC718CD3}" srcOrd="0" destOrd="0" presId="urn:microsoft.com/office/officeart/2005/8/layout/vList2"/>
    <dgm:cxn modelId="{E79A1EE0-5336-4027-9F29-1BB7D8560F02}" srcId="{ABAAF589-9614-4450-8E17-410E0173D256}" destId="{9C75F352-F488-4803-BD2C-1BC5F805F853}" srcOrd="5" destOrd="0" parTransId="{6440B6F0-BF06-442E-BD69-6BCC4167142D}" sibTransId="{88C007AD-35E8-4D44-B4DD-426AD2F073D4}"/>
    <dgm:cxn modelId="{A822225F-F6CB-4A4E-BE0C-E6173880FD4B}" type="presOf" srcId="{ACBCBE6D-9C8A-479A-A58F-11F95F51448D}" destId="{874DC044-40A7-4018-B836-267CBC718CD3}" srcOrd="0" destOrd="3" presId="urn:microsoft.com/office/officeart/2005/8/layout/vList2"/>
    <dgm:cxn modelId="{6A3196B9-E213-4A83-8ECC-61DB67CCCC71}" srcId="{ABAAF589-9614-4450-8E17-410E0173D256}" destId="{5AEA53EF-6832-48D2-8308-31BCBFE56584}" srcOrd="2" destOrd="0" parTransId="{737C4CB4-0B8B-498D-8FFF-1AC7F2E4CBAF}" sibTransId="{D8C7768F-21A8-44E0-95AD-13B993ACD9F0}"/>
    <dgm:cxn modelId="{8EFB5FB7-2679-47D8-8978-74F2751C07A8}" type="presOf" srcId="{EA527CDB-862E-4344-A0D3-1E3EFF319A06}" destId="{874DC044-40A7-4018-B836-267CBC718CD3}" srcOrd="0" destOrd="4" presId="urn:microsoft.com/office/officeart/2005/8/layout/vList2"/>
    <dgm:cxn modelId="{A7AD1C2B-2424-4FD5-AEE5-4467F4268384}" type="presOf" srcId="{ABAAF589-9614-4450-8E17-410E0173D256}" destId="{D06FA5C9-E92C-41A2-BD1A-A396A9F54E2F}" srcOrd="0" destOrd="0" presId="urn:microsoft.com/office/officeart/2005/8/layout/vList2"/>
    <dgm:cxn modelId="{FEEF69CE-1B01-4552-A12A-41C8BC0560F8}" srcId="{61A4C9E6-3DFA-4078-A2E7-2C73BE0604B4}" destId="{ABAAF589-9614-4450-8E17-410E0173D256}" srcOrd="0" destOrd="0" parTransId="{9ACDBC53-A57C-4308-A603-1E6A8C9A3CE9}" sibTransId="{346CF196-B0CF-461F-9840-F805403147D2}"/>
    <dgm:cxn modelId="{95E74533-A05F-4413-BC37-F507A11C13FA}" srcId="{ABAAF589-9614-4450-8E17-410E0173D256}" destId="{D4602FAB-2480-4188-AFF5-CCB3E3E47BBA}" srcOrd="6" destOrd="0" parTransId="{5377C900-0FE5-46E7-845A-A51BEDA8FA40}" sibTransId="{2E0C77D0-694E-453B-9644-A067177317C7}"/>
    <dgm:cxn modelId="{7E04E4EE-8599-4B0C-9729-168F22BF60D0}" srcId="{ABAAF589-9614-4450-8E17-410E0173D256}" destId="{5F178779-AB53-41F6-BF89-405D84596E82}" srcOrd="0" destOrd="0" parTransId="{82FF40AF-EB98-4D6A-8515-0FF84D7E54BA}" sibTransId="{05F2936B-2FCE-44BF-9557-4B0456394E86}"/>
    <dgm:cxn modelId="{988719BB-91EA-4B97-B47B-26CAAC8F6A8F}" type="presOf" srcId="{9C75F352-F488-4803-BD2C-1BC5F805F853}" destId="{874DC044-40A7-4018-B836-267CBC718CD3}" srcOrd="0" destOrd="5" presId="urn:microsoft.com/office/officeart/2005/8/layout/vList2"/>
    <dgm:cxn modelId="{0EAA1A1E-85C4-4413-A74D-0EDD9BB715DC}" type="presOf" srcId="{61A4C9E6-3DFA-4078-A2E7-2C73BE0604B4}" destId="{D2B3A0C6-EFDB-422E-8ACA-F9A3F5DA1E31}" srcOrd="0" destOrd="0" presId="urn:microsoft.com/office/officeart/2005/8/layout/vList2"/>
    <dgm:cxn modelId="{954E37E9-6628-428C-B907-DFEF041F17CA}" srcId="{ABAAF589-9614-4450-8E17-410E0173D256}" destId="{ACBCBE6D-9C8A-479A-A58F-11F95F51448D}" srcOrd="3" destOrd="0" parTransId="{C36352EF-02C6-4CDA-85E7-EDA27AD4F153}" sibTransId="{FC440186-E643-418B-8BA8-BAA7ACB25351}"/>
    <dgm:cxn modelId="{7F4E9978-3D7E-4277-AC08-5F6F6704BD0C}" type="presOf" srcId="{AD14EFD5-0D9E-4F3D-B389-D9BE3AC29245}" destId="{874DC044-40A7-4018-B836-267CBC718CD3}" srcOrd="0" destOrd="1" presId="urn:microsoft.com/office/officeart/2005/8/layout/vList2"/>
    <dgm:cxn modelId="{EF07E11C-258D-4023-B602-A690438F4624}" srcId="{ABAAF589-9614-4450-8E17-410E0173D256}" destId="{AD14EFD5-0D9E-4F3D-B389-D9BE3AC29245}" srcOrd="1" destOrd="0" parTransId="{5723EE1A-7007-46BD-81AD-D4C60B8612FE}" sibTransId="{07F213FA-CD76-49DC-833C-67B2B1286A26}"/>
    <dgm:cxn modelId="{0ACDBC7D-FE73-4084-B070-5882528FDE18}" type="presOf" srcId="{5AEA53EF-6832-48D2-8308-31BCBFE56584}" destId="{874DC044-40A7-4018-B836-267CBC718CD3}" srcOrd="0" destOrd="2" presId="urn:microsoft.com/office/officeart/2005/8/layout/vList2"/>
    <dgm:cxn modelId="{79DCADBD-F240-4880-9B2C-FF99393C3B7E}" type="presOf" srcId="{D4602FAB-2480-4188-AFF5-CCB3E3E47BBA}" destId="{874DC044-40A7-4018-B836-267CBC718CD3}" srcOrd="0" destOrd="6" presId="urn:microsoft.com/office/officeart/2005/8/layout/vList2"/>
    <dgm:cxn modelId="{94CEF834-BD54-4933-A7C9-1C1DB7728293}" srcId="{ABAAF589-9614-4450-8E17-410E0173D256}" destId="{EA527CDB-862E-4344-A0D3-1E3EFF319A06}" srcOrd="4" destOrd="0" parTransId="{1564FF2D-3957-4F75-ABD9-B061DFAEAFE8}" sibTransId="{883852E9-466A-404D-A033-2BA4FD101D52}"/>
    <dgm:cxn modelId="{B57849BB-6135-400E-9BC0-D61EB0C69DE8}" type="presParOf" srcId="{D2B3A0C6-EFDB-422E-8ACA-F9A3F5DA1E31}" destId="{D06FA5C9-E92C-41A2-BD1A-A396A9F54E2F}" srcOrd="0" destOrd="0" presId="urn:microsoft.com/office/officeart/2005/8/layout/vList2"/>
    <dgm:cxn modelId="{30737C4E-4956-4AC8-8F70-F4D4983AAA79}" type="presParOf" srcId="{D2B3A0C6-EFDB-422E-8ACA-F9A3F5DA1E31}" destId="{874DC044-40A7-4018-B836-267CBC718C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61E398-C844-42B2-8219-20BCF719788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17305-4078-49B4-B9CF-2174AEF3F742}">
      <dgm:prSet/>
      <dgm:spPr/>
      <dgm:t>
        <a:bodyPr/>
        <a:lstStyle/>
        <a:p>
          <a:pPr rtl="0"/>
          <a:r>
            <a:rPr lang="ru-RU" dirty="0" smtClean="0"/>
            <a:t>Лідер партії</a:t>
          </a:r>
          <a:endParaRPr lang="ru-RU" dirty="0"/>
        </a:p>
      </dgm:t>
    </dgm:pt>
    <dgm:pt modelId="{A85F7240-A797-45F0-8CFA-D3D74820A78A}" type="parTrans" cxnId="{0E76C54C-E3DC-4B4C-A5C2-99E03628D8C9}">
      <dgm:prSet/>
      <dgm:spPr/>
      <dgm:t>
        <a:bodyPr/>
        <a:lstStyle/>
        <a:p>
          <a:endParaRPr lang="ru-RU"/>
        </a:p>
      </dgm:t>
    </dgm:pt>
    <dgm:pt modelId="{B6E4DC2F-5455-4707-B690-C29B7750F25F}" type="sibTrans" cxnId="{0E76C54C-E3DC-4B4C-A5C2-99E03628D8C9}">
      <dgm:prSet/>
      <dgm:spPr/>
      <dgm:t>
        <a:bodyPr/>
        <a:lstStyle/>
        <a:p>
          <a:endParaRPr lang="ru-RU"/>
        </a:p>
      </dgm:t>
    </dgm:pt>
    <dgm:pt modelId="{6B333264-666F-4FF6-82EA-22617FBA0129}">
      <dgm:prSet/>
      <dgm:spPr/>
      <dgm:t>
        <a:bodyPr/>
        <a:lstStyle/>
        <a:p>
          <a:pPr rtl="0"/>
          <a:r>
            <a:rPr lang="ru-RU" dirty="0" smtClean="0"/>
            <a:t>Станіслас Геріні</a:t>
          </a:r>
          <a:endParaRPr lang="ru-RU" dirty="0"/>
        </a:p>
      </dgm:t>
    </dgm:pt>
    <dgm:pt modelId="{E8897F23-C209-47B3-ADE9-94A30C47D45E}" type="parTrans" cxnId="{222E2D12-9EDA-41A6-8123-C56D4B949F7C}">
      <dgm:prSet/>
      <dgm:spPr/>
      <dgm:t>
        <a:bodyPr/>
        <a:lstStyle/>
        <a:p>
          <a:endParaRPr lang="ru-RU"/>
        </a:p>
      </dgm:t>
    </dgm:pt>
    <dgm:pt modelId="{CA62C396-0483-448A-8FF2-A52AF75064FC}" type="sibTrans" cxnId="{222E2D12-9EDA-41A6-8123-C56D4B949F7C}">
      <dgm:prSet/>
      <dgm:spPr/>
      <dgm:t>
        <a:bodyPr/>
        <a:lstStyle/>
        <a:p>
          <a:endParaRPr lang="ru-RU"/>
        </a:p>
      </dgm:t>
    </dgm:pt>
    <dgm:pt modelId="{2188B8A0-29D2-473B-B9D5-DAF285E382E1}">
      <dgm:prSet/>
      <dgm:spPr/>
      <dgm:t>
        <a:bodyPr/>
        <a:lstStyle/>
        <a:p>
          <a:pPr rtl="0"/>
          <a:r>
            <a:rPr lang="ru-RU" dirty="0" smtClean="0"/>
            <a:t>Штаб-квартира</a:t>
          </a:r>
          <a:endParaRPr lang="ru-RU" dirty="0"/>
        </a:p>
      </dgm:t>
    </dgm:pt>
    <dgm:pt modelId="{EA81A0E2-994F-4471-86B0-0B18F35D0067}" type="parTrans" cxnId="{E5A246BE-B35B-4E89-AD42-06D0874DCDF7}">
      <dgm:prSet/>
      <dgm:spPr/>
      <dgm:t>
        <a:bodyPr/>
        <a:lstStyle/>
        <a:p>
          <a:endParaRPr lang="ru-RU"/>
        </a:p>
      </dgm:t>
    </dgm:pt>
    <dgm:pt modelId="{E6D11C9B-5434-4C67-819D-7E0E1F717389}" type="sibTrans" cxnId="{E5A246BE-B35B-4E89-AD42-06D0874DCDF7}">
      <dgm:prSet/>
      <dgm:spPr/>
      <dgm:t>
        <a:bodyPr/>
        <a:lstStyle/>
        <a:p>
          <a:endParaRPr lang="ru-RU"/>
        </a:p>
      </dgm:t>
    </dgm:pt>
    <dgm:pt modelId="{CB258649-F06A-476F-B82D-1DEBD1A164D0}">
      <dgm:prSet/>
      <dgm:spPr/>
      <dgm:t>
        <a:bodyPr/>
        <a:lstStyle/>
        <a:p>
          <a:pPr rtl="0"/>
          <a:r>
            <a:rPr lang="ru-RU" dirty="0" smtClean="0"/>
            <a:t>Париж, Франція</a:t>
          </a:r>
          <a:endParaRPr lang="ru-RU" dirty="0"/>
        </a:p>
      </dgm:t>
    </dgm:pt>
    <dgm:pt modelId="{C1676CB4-B237-4DFE-96E7-6E16D9F30E07}" type="parTrans" cxnId="{09CD8DAD-20DA-4742-A416-F6FBF503F1DE}">
      <dgm:prSet/>
      <dgm:spPr/>
      <dgm:t>
        <a:bodyPr/>
        <a:lstStyle/>
        <a:p>
          <a:endParaRPr lang="ru-RU"/>
        </a:p>
      </dgm:t>
    </dgm:pt>
    <dgm:pt modelId="{B5658314-ADCF-4D00-8A24-7C926B22497B}" type="sibTrans" cxnId="{09CD8DAD-20DA-4742-A416-F6FBF503F1DE}">
      <dgm:prSet/>
      <dgm:spPr/>
      <dgm:t>
        <a:bodyPr/>
        <a:lstStyle/>
        <a:p>
          <a:endParaRPr lang="ru-RU"/>
        </a:p>
      </dgm:t>
    </dgm:pt>
    <dgm:pt modelId="{0E434BB7-F01C-4568-AEFF-CB0EA21AA6DF}">
      <dgm:prSet/>
      <dgm:spPr/>
      <dgm:t>
        <a:bodyPr/>
        <a:lstStyle/>
        <a:p>
          <a:pPr rtl="0"/>
          <a:r>
            <a:rPr lang="ru-RU" dirty="0" smtClean="0"/>
            <a:t>Ідеологія</a:t>
          </a:r>
          <a:endParaRPr lang="ru-RU" dirty="0"/>
        </a:p>
      </dgm:t>
    </dgm:pt>
    <dgm:pt modelId="{C181BFA6-31AE-401E-BACB-24A7A60A6E95}" type="parTrans" cxnId="{9FE7CA30-A80A-49A0-9702-B2C64797FCC4}">
      <dgm:prSet/>
      <dgm:spPr/>
      <dgm:t>
        <a:bodyPr/>
        <a:lstStyle/>
        <a:p>
          <a:endParaRPr lang="ru-RU"/>
        </a:p>
      </dgm:t>
    </dgm:pt>
    <dgm:pt modelId="{3A5B4669-22D8-4C89-BB8B-81D2CECAB579}" type="sibTrans" cxnId="{9FE7CA30-A80A-49A0-9702-B2C64797FCC4}">
      <dgm:prSet/>
      <dgm:spPr/>
      <dgm:t>
        <a:bodyPr/>
        <a:lstStyle/>
        <a:p>
          <a:endParaRPr lang="ru-RU"/>
        </a:p>
      </dgm:t>
    </dgm:pt>
    <dgm:pt modelId="{5812B4C4-675D-4DBF-94BB-879D64C476AD}">
      <dgm:prSet/>
      <dgm:spPr/>
      <dgm:t>
        <a:bodyPr/>
        <a:lstStyle/>
        <a:p>
          <a:pPr rtl="0"/>
          <a:r>
            <a:rPr lang="ru-RU" dirty="0" smtClean="0"/>
            <a:t>соціал-лібералізм, прогресивізм, центризм, християнська демократія</a:t>
          </a:r>
          <a:endParaRPr lang="ru-RU" dirty="0"/>
        </a:p>
      </dgm:t>
    </dgm:pt>
    <dgm:pt modelId="{A40D72B4-E50B-4077-BD22-FDBE9887FA00}" type="parTrans" cxnId="{281724FD-4408-4D6F-8AA4-5E3E602C2C2B}">
      <dgm:prSet/>
      <dgm:spPr/>
      <dgm:t>
        <a:bodyPr/>
        <a:lstStyle/>
        <a:p>
          <a:endParaRPr lang="ru-RU"/>
        </a:p>
      </dgm:t>
    </dgm:pt>
    <dgm:pt modelId="{7B8629BC-688A-4B2C-A665-3B6FB7080919}" type="sibTrans" cxnId="{281724FD-4408-4D6F-8AA4-5E3E602C2C2B}">
      <dgm:prSet/>
      <dgm:spPr/>
      <dgm:t>
        <a:bodyPr/>
        <a:lstStyle/>
        <a:p>
          <a:endParaRPr lang="ru-RU"/>
        </a:p>
      </dgm:t>
    </dgm:pt>
    <dgm:pt modelId="{C9B3D5F4-0F7C-4D7E-BC14-C444156D08C2}" type="pres">
      <dgm:prSet presAssocID="{8E61E398-C844-42B2-8219-20BCF719788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86DE11F-23C0-427E-8E1A-221A05E18C26}" type="pres">
      <dgm:prSet presAssocID="{EEF17305-4078-49B4-B9CF-2174AEF3F742}" presName="parenttextcomposite" presStyleCnt="0"/>
      <dgm:spPr/>
    </dgm:pt>
    <dgm:pt modelId="{FAD1810F-467B-4707-BB70-04B0DA901756}" type="pres">
      <dgm:prSet presAssocID="{EEF17305-4078-49B4-B9CF-2174AEF3F74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45FD4-913F-4CF7-B603-1EB8BD606F86}" type="pres">
      <dgm:prSet presAssocID="{EEF17305-4078-49B4-B9CF-2174AEF3F742}" presName="composite" presStyleCnt="0"/>
      <dgm:spPr/>
    </dgm:pt>
    <dgm:pt modelId="{1BFD51B6-26EE-4599-960E-AC639EA594E1}" type="pres">
      <dgm:prSet presAssocID="{EEF17305-4078-49B4-B9CF-2174AEF3F742}" presName="chevron1" presStyleLbl="alignNode1" presStyleIdx="0" presStyleCnt="21"/>
      <dgm:spPr/>
    </dgm:pt>
    <dgm:pt modelId="{0A38577D-7B00-4AA5-AA09-C6B68773C3AE}" type="pres">
      <dgm:prSet presAssocID="{EEF17305-4078-49B4-B9CF-2174AEF3F742}" presName="chevron2" presStyleLbl="alignNode1" presStyleIdx="1" presStyleCnt="21"/>
      <dgm:spPr/>
    </dgm:pt>
    <dgm:pt modelId="{628BC25A-F33F-452A-8494-7AD2ED713BD3}" type="pres">
      <dgm:prSet presAssocID="{EEF17305-4078-49B4-B9CF-2174AEF3F742}" presName="chevron3" presStyleLbl="alignNode1" presStyleIdx="2" presStyleCnt="21"/>
      <dgm:spPr/>
    </dgm:pt>
    <dgm:pt modelId="{2B3F4CC6-C0B1-4D25-AB26-2611E6970B74}" type="pres">
      <dgm:prSet presAssocID="{EEF17305-4078-49B4-B9CF-2174AEF3F742}" presName="chevron4" presStyleLbl="alignNode1" presStyleIdx="3" presStyleCnt="21"/>
      <dgm:spPr/>
    </dgm:pt>
    <dgm:pt modelId="{6DB74A51-2FED-423C-B05B-6E1CB847AAED}" type="pres">
      <dgm:prSet presAssocID="{EEF17305-4078-49B4-B9CF-2174AEF3F742}" presName="chevron5" presStyleLbl="alignNode1" presStyleIdx="4" presStyleCnt="21"/>
      <dgm:spPr/>
    </dgm:pt>
    <dgm:pt modelId="{F7A0631B-C100-4444-B0C8-C6B649399D03}" type="pres">
      <dgm:prSet presAssocID="{EEF17305-4078-49B4-B9CF-2174AEF3F742}" presName="chevron6" presStyleLbl="alignNode1" presStyleIdx="5" presStyleCnt="21"/>
      <dgm:spPr/>
    </dgm:pt>
    <dgm:pt modelId="{B52F6EEC-F784-4E4D-A978-F176EEF3456D}" type="pres">
      <dgm:prSet presAssocID="{EEF17305-4078-49B4-B9CF-2174AEF3F742}" presName="chevron7" presStyleLbl="alignNode1" presStyleIdx="6" presStyleCnt="21"/>
      <dgm:spPr/>
    </dgm:pt>
    <dgm:pt modelId="{3B94417E-F996-4A8D-8578-5A881AEDED53}" type="pres">
      <dgm:prSet presAssocID="{EEF17305-4078-49B4-B9CF-2174AEF3F74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C57C-3F6C-4A43-994E-EE0546195378}" type="pres">
      <dgm:prSet presAssocID="{B6E4DC2F-5455-4707-B690-C29B7750F25F}" presName="sibTrans" presStyleCnt="0"/>
      <dgm:spPr/>
    </dgm:pt>
    <dgm:pt modelId="{DA821DF4-A0E6-4436-B14E-86EC5FECA417}" type="pres">
      <dgm:prSet presAssocID="{2188B8A0-29D2-473B-B9D5-DAF285E382E1}" presName="parenttextcomposite" presStyleCnt="0"/>
      <dgm:spPr/>
    </dgm:pt>
    <dgm:pt modelId="{B9E97EA6-72E5-496D-81D4-6E6DF07B3495}" type="pres">
      <dgm:prSet presAssocID="{2188B8A0-29D2-473B-B9D5-DAF285E382E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069F1-9042-452A-9564-68DBAFCAD7F4}" type="pres">
      <dgm:prSet presAssocID="{2188B8A0-29D2-473B-B9D5-DAF285E382E1}" presName="composite" presStyleCnt="0"/>
      <dgm:spPr/>
    </dgm:pt>
    <dgm:pt modelId="{0E24AFE1-D2E3-4339-8625-75B7DA984893}" type="pres">
      <dgm:prSet presAssocID="{2188B8A0-29D2-473B-B9D5-DAF285E382E1}" presName="chevron1" presStyleLbl="alignNode1" presStyleIdx="7" presStyleCnt="21"/>
      <dgm:spPr/>
    </dgm:pt>
    <dgm:pt modelId="{AB03FC15-EFA1-458D-9A68-9410E53A1070}" type="pres">
      <dgm:prSet presAssocID="{2188B8A0-29D2-473B-B9D5-DAF285E382E1}" presName="chevron2" presStyleLbl="alignNode1" presStyleIdx="8" presStyleCnt="21"/>
      <dgm:spPr/>
    </dgm:pt>
    <dgm:pt modelId="{4DB29C83-A8FC-4F1C-899F-173541C12B31}" type="pres">
      <dgm:prSet presAssocID="{2188B8A0-29D2-473B-B9D5-DAF285E382E1}" presName="chevron3" presStyleLbl="alignNode1" presStyleIdx="9" presStyleCnt="21"/>
      <dgm:spPr/>
    </dgm:pt>
    <dgm:pt modelId="{7E106FEC-36F5-4A52-8C77-1358316AB827}" type="pres">
      <dgm:prSet presAssocID="{2188B8A0-29D2-473B-B9D5-DAF285E382E1}" presName="chevron4" presStyleLbl="alignNode1" presStyleIdx="10" presStyleCnt="21"/>
      <dgm:spPr/>
    </dgm:pt>
    <dgm:pt modelId="{423BDCB5-0326-4A25-8E8E-75217A63CB12}" type="pres">
      <dgm:prSet presAssocID="{2188B8A0-29D2-473B-B9D5-DAF285E382E1}" presName="chevron5" presStyleLbl="alignNode1" presStyleIdx="11" presStyleCnt="21"/>
      <dgm:spPr/>
    </dgm:pt>
    <dgm:pt modelId="{44DEE979-20BA-4AFD-9BCC-2AFAF0282CC2}" type="pres">
      <dgm:prSet presAssocID="{2188B8A0-29D2-473B-B9D5-DAF285E382E1}" presName="chevron6" presStyleLbl="alignNode1" presStyleIdx="12" presStyleCnt="21"/>
      <dgm:spPr/>
    </dgm:pt>
    <dgm:pt modelId="{8521F718-DB11-4A0C-8B2B-81B9DD24743B}" type="pres">
      <dgm:prSet presAssocID="{2188B8A0-29D2-473B-B9D5-DAF285E382E1}" presName="chevron7" presStyleLbl="alignNode1" presStyleIdx="13" presStyleCnt="21"/>
      <dgm:spPr/>
    </dgm:pt>
    <dgm:pt modelId="{CAAACC9C-8EA7-4296-A6A7-E45AD0C4F7B2}" type="pres">
      <dgm:prSet presAssocID="{2188B8A0-29D2-473B-B9D5-DAF285E382E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589E-C205-4512-A490-411AB5D4D144}" type="pres">
      <dgm:prSet presAssocID="{E6D11C9B-5434-4C67-819D-7E0E1F717389}" presName="sibTrans" presStyleCnt="0"/>
      <dgm:spPr/>
    </dgm:pt>
    <dgm:pt modelId="{42FA22A4-8EBA-441A-8671-73B789C0EB3F}" type="pres">
      <dgm:prSet presAssocID="{0E434BB7-F01C-4568-AEFF-CB0EA21AA6DF}" presName="parenttextcomposite" presStyleCnt="0"/>
      <dgm:spPr/>
    </dgm:pt>
    <dgm:pt modelId="{18F3B617-B1FA-4719-83E5-7ACF2B3CB3CF}" type="pres">
      <dgm:prSet presAssocID="{0E434BB7-F01C-4568-AEFF-CB0EA21AA6D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3FC6E-F6F1-49FE-ABBC-F4AA84BE693E}" type="pres">
      <dgm:prSet presAssocID="{0E434BB7-F01C-4568-AEFF-CB0EA21AA6DF}" presName="composite" presStyleCnt="0"/>
      <dgm:spPr/>
    </dgm:pt>
    <dgm:pt modelId="{420F8810-1AD3-4C28-92A5-35FB2A1CCACF}" type="pres">
      <dgm:prSet presAssocID="{0E434BB7-F01C-4568-AEFF-CB0EA21AA6DF}" presName="chevron1" presStyleLbl="alignNode1" presStyleIdx="14" presStyleCnt="21"/>
      <dgm:spPr/>
    </dgm:pt>
    <dgm:pt modelId="{D79EC6CE-AB6D-4CDE-BC0A-BF40DE548A8A}" type="pres">
      <dgm:prSet presAssocID="{0E434BB7-F01C-4568-AEFF-CB0EA21AA6DF}" presName="chevron2" presStyleLbl="alignNode1" presStyleIdx="15" presStyleCnt="21"/>
      <dgm:spPr/>
    </dgm:pt>
    <dgm:pt modelId="{28D02C16-50F9-4128-AFA5-13A4B1D1D16C}" type="pres">
      <dgm:prSet presAssocID="{0E434BB7-F01C-4568-AEFF-CB0EA21AA6DF}" presName="chevron3" presStyleLbl="alignNode1" presStyleIdx="16" presStyleCnt="21"/>
      <dgm:spPr/>
    </dgm:pt>
    <dgm:pt modelId="{E8DEC5D5-5067-408E-8608-993CBEF26CF6}" type="pres">
      <dgm:prSet presAssocID="{0E434BB7-F01C-4568-AEFF-CB0EA21AA6DF}" presName="chevron4" presStyleLbl="alignNode1" presStyleIdx="17" presStyleCnt="21"/>
      <dgm:spPr/>
    </dgm:pt>
    <dgm:pt modelId="{9F927201-AB21-4331-A3D2-E1811D366FCA}" type="pres">
      <dgm:prSet presAssocID="{0E434BB7-F01C-4568-AEFF-CB0EA21AA6DF}" presName="chevron5" presStyleLbl="alignNode1" presStyleIdx="18" presStyleCnt="21"/>
      <dgm:spPr/>
    </dgm:pt>
    <dgm:pt modelId="{A863E051-C219-4EAF-A378-F332985E2831}" type="pres">
      <dgm:prSet presAssocID="{0E434BB7-F01C-4568-AEFF-CB0EA21AA6DF}" presName="chevron6" presStyleLbl="alignNode1" presStyleIdx="19" presStyleCnt="21"/>
      <dgm:spPr/>
    </dgm:pt>
    <dgm:pt modelId="{98C0E5F1-B485-42EA-99C4-DBDEF1115166}" type="pres">
      <dgm:prSet presAssocID="{0E434BB7-F01C-4568-AEFF-CB0EA21AA6DF}" presName="chevron7" presStyleLbl="alignNode1" presStyleIdx="20" presStyleCnt="21"/>
      <dgm:spPr/>
    </dgm:pt>
    <dgm:pt modelId="{1402FEA5-00B6-4B0C-9960-0A08181AC019}" type="pres">
      <dgm:prSet presAssocID="{0E434BB7-F01C-4568-AEFF-CB0EA21AA6D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246BE-B35B-4E89-AD42-06D0874DCDF7}" srcId="{8E61E398-C844-42B2-8219-20BCF7197885}" destId="{2188B8A0-29D2-473B-B9D5-DAF285E382E1}" srcOrd="1" destOrd="0" parTransId="{EA81A0E2-994F-4471-86B0-0B18F35D0067}" sibTransId="{E6D11C9B-5434-4C67-819D-7E0E1F717389}"/>
    <dgm:cxn modelId="{F85BF9D7-D2E0-4ECF-BDA7-356D75961CB8}" type="presOf" srcId="{0E434BB7-F01C-4568-AEFF-CB0EA21AA6DF}" destId="{18F3B617-B1FA-4719-83E5-7ACF2B3CB3CF}" srcOrd="0" destOrd="0" presId="urn:microsoft.com/office/officeart/2008/layout/VerticalAccentList"/>
    <dgm:cxn modelId="{281724FD-4408-4D6F-8AA4-5E3E602C2C2B}" srcId="{0E434BB7-F01C-4568-AEFF-CB0EA21AA6DF}" destId="{5812B4C4-675D-4DBF-94BB-879D64C476AD}" srcOrd="0" destOrd="0" parTransId="{A40D72B4-E50B-4077-BD22-FDBE9887FA00}" sibTransId="{7B8629BC-688A-4B2C-A665-3B6FB7080919}"/>
    <dgm:cxn modelId="{A79D6258-B3AD-4FB0-80B7-DFCC91EDDBAE}" type="presOf" srcId="{5812B4C4-675D-4DBF-94BB-879D64C476AD}" destId="{1402FEA5-00B6-4B0C-9960-0A08181AC019}" srcOrd="0" destOrd="0" presId="urn:microsoft.com/office/officeart/2008/layout/VerticalAccentList"/>
    <dgm:cxn modelId="{1C96ADB4-560E-4DF9-BA7C-4E3DCE4BFE0A}" type="presOf" srcId="{EEF17305-4078-49B4-B9CF-2174AEF3F742}" destId="{FAD1810F-467B-4707-BB70-04B0DA901756}" srcOrd="0" destOrd="0" presId="urn:microsoft.com/office/officeart/2008/layout/VerticalAccentList"/>
    <dgm:cxn modelId="{0E76C54C-E3DC-4B4C-A5C2-99E03628D8C9}" srcId="{8E61E398-C844-42B2-8219-20BCF7197885}" destId="{EEF17305-4078-49B4-B9CF-2174AEF3F742}" srcOrd="0" destOrd="0" parTransId="{A85F7240-A797-45F0-8CFA-D3D74820A78A}" sibTransId="{B6E4DC2F-5455-4707-B690-C29B7750F25F}"/>
    <dgm:cxn modelId="{F267EA82-3C2B-4B10-9F9E-8F5A3F8FD34F}" type="presOf" srcId="{CB258649-F06A-476F-B82D-1DEBD1A164D0}" destId="{CAAACC9C-8EA7-4296-A6A7-E45AD0C4F7B2}" srcOrd="0" destOrd="0" presId="urn:microsoft.com/office/officeart/2008/layout/VerticalAccentList"/>
    <dgm:cxn modelId="{222E2D12-9EDA-41A6-8123-C56D4B949F7C}" srcId="{EEF17305-4078-49B4-B9CF-2174AEF3F742}" destId="{6B333264-666F-4FF6-82EA-22617FBA0129}" srcOrd="0" destOrd="0" parTransId="{E8897F23-C209-47B3-ADE9-94A30C47D45E}" sibTransId="{CA62C396-0483-448A-8FF2-A52AF75064FC}"/>
    <dgm:cxn modelId="{9FE7CA30-A80A-49A0-9702-B2C64797FCC4}" srcId="{8E61E398-C844-42B2-8219-20BCF7197885}" destId="{0E434BB7-F01C-4568-AEFF-CB0EA21AA6DF}" srcOrd="2" destOrd="0" parTransId="{C181BFA6-31AE-401E-BACB-24A7A60A6E95}" sibTransId="{3A5B4669-22D8-4C89-BB8B-81D2CECAB579}"/>
    <dgm:cxn modelId="{09CD8DAD-20DA-4742-A416-F6FBF503F1DE}" srcId="{2188B8A0-29D2-473B-B9D5-DAF285E382E1}" destId="{CB258649-F06A-476F-B82D-1DEBD1A164D0}" srcOrd="0" destOrd="0" parTransId="{C1676CB4-B237-4DFE-96E7-6E16D9F30E07}" sibTransId="{B5658314-ADCF-4D00-8A24-7C926B22497B}"/>
    <dgm:cxn modelId="{A80B4039-91CF-44E0-A497-C8F11B12A751}" type="presOf" srcId="{8E61E398-C844-42B2-8219-20BCF7197885}" destId="{C9B3D5F4-0F7C-4D7E-BC14-C444156D08C2}" srcOrd="0" destOrd="0" presId="urn:microsoft.com/office/officeart/2008/layout/VerticalAccentList"/>
    <dgm:cxn modelId="{57B281E0-B3CC-4446-BCD2-549AC05C953F}" type="presOf" srcId="{2188B8A0-29D2-473B-B9D5-DAF285E382E1}" destId="{B9E97EA6-72E5-496D-81D4-6E6DF07B3495}" srcOrd="0" destOrd="0" presId="urn:microsoft.com/office/officeart/2008/layout/VerticalAccentList"/>
    <dgm:cxn modelId="{4CC1A642-FD92-4E50-AEE9-9BA063B48F6D}" type="presOf" srcId="{6B333264-666F-4FF6-82EA-22617FBA0129}" destId="{3B94417E-F996-4A8D-8578-5A881AEDED53}" srcOrd="0" destOrd="0" presId="urn:microsoft.com/office/officeart/2008/layout/VerticalAccentList"/>
    <dgm:cxn modelId="{C42EB16D-F755-4456-A1FF-E2115C3CCA3D}" type="presParOf" srcId="{C9B3D5F4-0F7C-4D7E-BC14-C444156D08C2}" destId="{386DE11F-23C0-427E-8E1A-221A05E18C26}" srcOrd="0" destOrd="0" presId="urn:microsoft.com/office/officeart/2008/layout/VerticalAccentList"/>
    <dgm:cxn modelId="{E2DBC81D-2971-4AFE-A1A7-025DE7B6E2F9}" type="presParOf" srcId="{386DE11F-23C0-427E-8E1A-221A05E18C26}" destId="{FAD1810F-467B-4707-BB70-04B0DA901756}" srcOrd="0" destOrd="0" presId="urn:microsoft.com/office/officeart/2008/layout/VerticalAccentList"/>
    <dgm:cxn modelId="{470DFB55-B8ED-419C-A55E-FBE66A940264}" type="presParOf" srcId="{C9B3D5F4-0F7C-4D7E-BC14-C444156D08C2}" destId="{7C545FD4-913F-4CF7-B603-1EB8BD606F86}" srcOrd="1" destOrd="0" presId="urn:microsoft.com/office/officeart/2008/layout/VerticalAccentList"/>
    <dgm:cxn modelId="{765CDA4D-9FAA-403F-B10A-66B598354173}" type="presParOf" srcId="{7C545FD4-913F-4CF7-B603-1EB8BD606F86}" destId="{1BFD51B6-26EE-4599-960E-AC639EA594E1}" srcOrd="0" destOrd="0" presId="urn:microsoft.com/office/officeart/2008/layout/VerticalAccentList"/>
    <dgm:cxn modelId="{D5FA5B1B-0E0E-48E2-B639-6DABC9AEE86B}" type="presParOf" srcId="{7C545FD4-913F-4CF7-B603-1EB8BD606F86}" destId="{0A38577D-7B00-4AA5-AA09-C6B68773C3AE}" srcOrd="1" destOrd="0" presId="urn:microsoft.com/office/officeart/2008/layout/VerticalAccentList"/>
    <dgm:cxn modelId="{77A270F9-2C15-4DF6-B408-D498057BBC19}" type="presParOf" srcId="{7C545FD4-913F-4CF7-B603-1EB8BD606F86}" destId="{628BC25A-F33F-452A-8494-7AD2ED713BD3}" srcOrd="2" destOrd="0" presId="urn:microsoft.com/office/officeart/2008/layout/VerticalAccentList"/>
    <dgm:cxn modelId="{482874D7-4068-4CC4-B665-77D376F01C2A}" type="presParOf" srcId="{7C545FD4-913F-4CF7-B603-1EB8BD606F86}" destId="{2B3F4CC6-C0B1-4D25-AB26-2611E6970B74}" srcOrd="3" destOrd="0" presId="urn:microsoft.com/office/officeart/2008/layout/VerticalAccentList"/>
    <dgm:cxn modelId="{A42BE44B-D938-4885-B215-FBC5BCA26CD9}" type="presParOf" srcId="{7C545FD4-913F-4CF7-B603-1EB8BD606F86}" destId="{6DB74A51-2FED-423C-B05B-6E1CB847AAED}" srcOrd="4" destOrd="0" presId="urn:microsoft.com/office/officeart/2008/layout/VerticalAccentList"/>
    <dgm:cxn modelId="{F3C2C829-BDC4-4BB9-9E7A-71947FA9932A}" type="presParOf" srcId="{7C545FD4-913F-4CF7-B603-1EB8BD606F86}" destId="{F7A0631B-C100-4444-B0C8-C6B649399D03}" srcOrd="5" destOrd="0" presId="urn:microsoft.com/office/officeart/2008/layout/VerticalAccentList"/>
    <dgm:cxn modelId="{F60A28C2-A57C-4F63-BAD6-D12A91BF706A}" type="presParOf" srcId="{7C545FD4-913F-4CF7-B603-1EB8BD606F86}" destId="{B52F6EEC-F784-4E4D-A978-F176EEF3456D}" srcOrd="6" destOrd="0" presId="urn:microsoft.com/office/officeart/2008/layout/VerticalAccentList"/>
    <dgm:cxn modelId="{0D852BF0-937C-4594-B711-A9176D0F8F05}" type="presParOf" srcId="{7C545FD4-913F-4CF7-B603-1EB8BD606F86}" destId="{3B94417E-F996-4A8D-8578-5A881AEDED53}" srcOrd="7" destOrd="0" presId="urn:microsoft.com/office/officeart/2008/layout/VerticalAccentList"/>
    <dgm:cxn modelId="{2A37DEE4-3401-46D6-9F3C-C45173573147}" type="presParOf" srcId="{C9B3D5F4-0F7C-4D7E-BC14-C444156D08C2}" destId="{D95BC57C-3F6C-4A43-994E-EE0546195378}" srcOrd="2" destOrd="0" presId="urn:microsoft.com/office/officeart/2008/layout/VerticalAccentList"/>
    <dgm:cxn modelId="{064CD53E-B34B-4510-86D0-EA194476F252}" type="presParOf" srcId="{C9B3D5F4-0F7C-4D7E-BC14-C444156D08C2}" destId="{DA821DF4-A0E6-4436-B14E-86EC5FECA417}" srcOrd="3" destOrd="0" presId="urn:microsoft.com/office/officeart/2008/layout/VerticalAccentList"/>
    <dgm:cxn modelId="{402FE5C9-88B7-4930-9913-67735F849FB9}" type="presParOf" srcId="{DA821DF4-A0E6-4436-B14E-86EC5FECA417}" destId="{B9E97EA6-72E5-496D-81D4-6E6DF07B3495}" srcOrd="0" destOrd="0" presId="urn:microsoft.com/office/officeart/2008/layout/VerticalAccentList"/>
    <dgm:cxn modelId="{4FFA4EFD-5A8E-4D5A-BB48-E156F41BA9B1}" type="presParOf" srcId="{C9B3D5F4-0F7C-4D7E-BC14-C444156D08C2}" destId="{4FF069F1-9042-452A-9564-68DBAFCAD7F4}" srcOrd="4" destOrd="0" presId="urn:microsoft.com/office/officeart/2008/layout/VerticalAccentList"/>
    <dgm:cxn modelId="{68D7D3F0-4350-4218-88A8-A2F168E331B7}" type="presParOf" srcId="{4FF069F1-9042-452A-9564-68DBAFCAD7F4}" destId="{0E24AFE1-D2E3-4339-8625-75B7DA984893}" srcOrd="0" destOrd="0" presId="urn:microsoft.com/office/officeart/2008/layout/VerticalAccentList"/>
    <dgm:cxn modelId="{0754D88F-EF1F-4298-BA6F-A1B0D575453A}" type="presParOf" srcId="{4FF069F1-9042-452A-9564-68DBAFCAD7F4}" destId="{AB03FC15-EFA1-458D-9A68-9410E53A1070}" srcOrd="1" destOrd="0" presId="urn:microsoft.com/office/officeart/2008/layout/VerticalAccentList"/>
    <dgm:cxn modelId="{ABDA6811-F7A5-441A-AC21-E30817073588}" type="presParOf" srcId="{4FF069F1-9042-452A-9564-68DBAFCAD7F4}" destId="{4DB29C83-A8FC-4F1C-899F-173541C12B31}" srcOrd="2" destOrd="0" presId="urn:microsoft.com/office/officeart/2008/layout/VerticalAccentList"/>
    <dgm:cxn modelId="{C7B0C7CD-1DD4-40A7-9938-AFE5BEC6EB43}" type="presParOf" srcId="{4FF069F1-9042-452A-9564-68DBAFCAD7F4}" destId="{7E106FEC-36F5-4A52-8C77-1358316AB827}" srcOrd="3" destOrd="0" presId="urn:microsoft.com/office/officeart/2008/layout/VerticalAccentList"/>
    <dgm:cxn modelId="{4DBD5190-AD1C-4EE2-AB66-E0DE6D3AF7DC}" type="presParOf" srcId="{4FF069F1-9042-452A-9564-68DBAFCAD7F4}" destId="{423BDCB5-0326-4A25-8E8E-75217A63CB12}" srcOrd="4" destOrd="0" presId="urn:microsoft.com/office/officeart/2008/layout/VerticalAccentList"/>
    <dgm:cxn modelId="{24D2233F-4398-44D3-B2A4-AB98747FFE85}" type="presParOf" srcId="{4FF069F1-9042-452A-9564-68DBAFCAD7F4}" destId="{44DEE979-20BA-4AFD-9BCC-2AFAF0282CC2}" srcOrd="5" destOrd="0" presId="urn:microsoft.com/office/officeart/2008/layout/VerticalAccentList"/>
    <dgm:cxn modelId="{9FBB3A8A-80DD-4D42-8EB0-F2612A79C9E4}" type="presParOf" srcId="{4FF069F1-9042-452A-9564-68DBAFCAD7F4}" destId="{8521F718-DB11-4A0C-8B2B-81B9DD24743B}" srcOrd="6" destOrd="0" presId="urn:microsoft.com/office/officeart/2008/layout/VerticalAccentList"/>
    <dgm:cxn modelId="{4E8B6363-805E-4FAA-9BD1-33A28BC10D94}" type="presParOf" srcId="{4FF069F1-9042-452A-9564-68DBAFCAD7F4}" destId="{CAAACC9C-8EA7-4296-A6A7-E45AD0C4F7B2}" srcOrd="7" destOrd="0" presId="urn:microsoft.com/office/officeart/2008/layout/VerticalAccentList"/>
    <dgm:cxn modelId="{F338033D-BCFC-4299-BCFD-C6930E3DE5F7}" type="presParOf" srcId="{C9B3D5F4-0F7C-4D7E-BC14-C444156D08C2}" destId="{80AB589E-C205-4512-A490-411AB5D4D144}" srcOrd="5" destOrd="0" presId="urn:microsoft.com/office/officeart/2008/layout/VerticalAccentList"/>
    <dgm:cxn modelId="{811C3DD9-AB14-4D0F-B6BD-FCC67201296A}" type="presParOf" srcId="{C9B3D5F4-0F7C-4D7E-BC14-C444156D08C2}" destId="{42FA22A4-8EBA-441A-8671-73B789C0EB3F}" srcOrd="6" destOrd="0" presId="urn:microsoft.com/office/officeart/2008/layout/VerticalAccentList"/>
    <dgm:cxn modelId="{014A7332-5A93-4514-A2D5-FA59B58CD24C}" type="presParOf" srcId="{42FA22A4-8EBA-441A-8671-73B789C0EB3F}" destId="{18F3B617-B1FA-4719-83E5-7ACF2B3CB3CF}" srcOrd="0" destOrd="0" presId="urn:microsoft.com/office/officeart/2008/layout/VerticalAccentList"/>
    <dgm:cxn modelId="{68F3A90D-677A-4122-8981-D3F34F4CF10B}" type="presParOf" srcId="{C9B3D5F4-0F7C-4D7E-BC14-C444156D08C2}" destId="{D7C3FC6E-F6F1-49FE-ABBC-F4AA84BE693E}" srcOrd="7" destOrd="0" presId="urn:microsoft.com/office/officeart/2008/layout/VerticalAccentList"/>
    <dgm:cxn modelId="{E77D672B-127F-40AA-8B93-7A66369068A7}" type="presParOf" srcId="{D7C3FC6E-F6F1-49FE-ABBC-F4AA84BE693E}" destId="{420F8810-1AD3-4C28-92A5-35FB2A1CCACF}" srcOrd="0" destOrd="0" presId="urn:microsoft.com/office/officeart/2008/layout/VerticalAccentList"/>
    <dgm:cxn modelId="{615A0B16-9422-4A9A-9FEB-EC24FD503C46}" type="presParOf" srcId="{D7C3FC6E-F6F1-49FE-ABBC-F4AA84BE693E}" destId="{D79EC6CE-AB6D-4CDE-BC0A-BF40DE548A8A}" srcOrd="1" destOrd="0" presId="urn:microsoft.com/office/officeart/2008/layout/VerticalAccentList"/>
    <dgm:cxn modelId="{B9715213-ADE9-461D-A839-F2B632027FDD}" type="presParOf" srcId="{D7C3FC6E-F6F1-49FE-ABBC-F4AA84BE693E}" destId="{28D02C16-50F9-4128-AFA5-13A4B1D1D16C}" srcOrd="2" destOrd="0" presId="urn:microsoft.com/office/officeart/2008/layout/VerticalAccentList"/>
    <dgm:cxn modelId="{A7ADF1D8-D6C3-43DE-BD61-AAFA3DDABC9B}" type="presParOf" srcId="{D7C3FC6E-F6F1-49FE-ABBC-F4AA84BE693E}" destId="{E8DEC5D5-5067-408E-8608-993CBEF26CF6}" srcOrd="3" destOrd="0" presId="urn:microsoft.com/office/officeart/2008/layout/VerticalAccentList"/>
    <dgm:cxn modelId="{8193D67B-BBF6-4CA0-BC64-A4DB1C831438}" type="presParOf" srcId="{D7C3FC6E-F6F1-49FE-ABBC-F4AA84BE693E}" destId="{9F927201-AB21-4331-A3D2-E1811D366FCA}" srcOrd="4" destOrd="0" presId="urn:microsoft.com/office/officeart/2008/layout/VerticalAccentList"/>
    <dgm:cxn modelId="{83BAD018-1D4B-4EFD-BA0C-9038AB22542E}" type="presParOf" srcId="{D7C3FC6E-F6F1-49FE-ABBC-F4AA84BE693E}" destId="{A863E051-C219-4EAF-A378-F332985E2831}" srcOrd="5" destOrd="0" presId="urn:microsoft.com/office/officeart/2008/layout/VerticalAccentList"/>
    <dgm:cxn modelId="{F1C1ACEF-8857-4622-954F-7BBA96943F89}" type="presParOf" srcId="{D7C3FC6E-F6F1-49FE-ABBC-F4AA84BE693E}" destId="{98C0E5F1-B485-42EA-99C4-DBDEF1115166}" srcOrd="6" destOrd="0" presId="urn:microsoft.com/office/officeart/2008/layout/VerticalAccentList"/>
    <dgm:cxn modelId="{BCFA8FA5-9954-4227-B2E7-B5674F132826}" type="presParOf" srcId="{D7C3FC6E-F6F1-49FE-ABBC-F4AA84BE693E}" destId="{1402FEA5-00B6-4B0C-9960-0A08181AC01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4E1EE9-6B52-4C54-A373-8863BB4465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E90424-DA79-4538-8D67-E47A90BB8BA5}">
      <dgm:prSet/>
      <dgm:spPr/>
      <dgm:t>
        <a:bodyPr/>
        <a:lstStyle/>
        <a:p>
          <a:pPr rtl="0"/>
          <a:r>
            <a:rPr lang="ru-RU" dirty="0" smtClean="0"/>
            <a:t>Цілі партії:</a:t>
          </a:r>
          <a:endParaRPr lang="ru-RU" dirty="0"/>
        </a:p>
      </dgm:t>
    </dgm:pt>
    <dgm:pt modelId="{97B83482-8E5C-4B67-8E2E-B451247FFB39}" type="parTrans" cxnId="{3007DE68-5F9A-4984-BAE8-4BA9BC37AC86}">
      <dgm:prSet/>
      <dgm:spPr/>
      <dgm:t>
        <a:bodyPr/>
        <a:lstStyle/>
        <a:p>
          <a:endParaRPr lang="ru-RU"/>
        </a:p>
      </dgm:t>
    </dgm:pt>
    <dgm:pt modelId="{A5114F80-F729-4FC4-B5B8-5D9CE5BE6897}" type="sibTrans" cxnId="{3007DE68-5F9A-4984-BAE8-4BA9BC37AC86}">
      <dgm:prSet/>
      <dgm:spPr/>
      <dgm:t>
        <a:bodyPr/>
        <a:lstStyle/>
        <a:p>
          <a:endParaRPr lang="ru-RU"/>
        </a:p>
      </dgm:t>
    </dgm:pt>
    <dgm:pt modelId="{C89D18F3-8DC3-405E-9A00-CF41BA5FCF5B}">
      <dgm:prSet/>
      <dgm:spPr/>
      <dgm:t>
        <a:bodyPr/>
        <a:lstStyle/>
        <a:p>
          <a:pPr rtl="0"/>
          <a:r>
            <a:rPr lang="ru-RU" dirty="0" smtClean="0"/>
            <a:t>розширення допомоги з безробіття, розвиток програм навчання працівників протягом усього життя</a:t>
          </a:r>
          <a:endParaRPr lang="ru-RU" dirty="0"/>
        </a:p>
      </dgm:t>
    </dgm:pt>
    <dgm:pt modelId="{E1020D68-F50F-4861-B419-59A5859ECD98}" type="parTrans" cxnId="{BE2E66ED-C001-43D0-A874-F2D24E7FC58C}">
      <dgm:prSet/>
      <dgm:spPr/>
      <dgm:t>
        <a:bodyPr/>
        <a:lstStyle/>
        <a:p>
          <a:endParaRPr lang="ru-RU"/>
        </a:p>
      </dgm:t>
    </dgm:pt>
    <dgm:pt modelId="{E7B8DE79-5031-403C-BC26-0576E69F8080}" type="sibTrans" cxnId="{BE2E66ED-C001-43D0-A874-F2D24E7FC58C}">
      <dgm:prSet/>
      <dgm:spPr/>
      <dgm:t>
        <a:bodyPr/>
        <a:lstStyle/>
        <a:p>
          <a:endParaRPr lang="ru-RU"/>
        </a:p>
      </dgm:t>
    </dgm:pt>
    <dgm:pt modelId="{8BC3FAFA-225D-4B8A-B137-A73AFECECA97}">
      <dgm:prSet/>
      <dgm:spPr/>
      <dgm:t>
        <a:bodyPr/>
        <a:lstStyle/>
        <a:p>
          <a:pPr rtl="0"/>
          <a:r>
            <a:rPr lang="ru-RU" dirty="0" smtClean="0"/>
            <a:t>усунення нерівності, зокрема, між працівниками держорганів і приватної сфери.</a:t>
          </a:r>
          <a:endParaRPr lang="ru-RU" dirty="0"/>
        </a:p>
      </dgm:t>
    </dgm:pt>
    <dgm:pt modelId="{79658F87-0920-4E49-8781-1E2979EA159D}" type="parTrans" cxnId="{1CE98200-9903-44C8-9FB8-1FF25395E507}">
      <dgm:prSet/>
      <dgm:spPr/>
      <dgm:t>
        <a:bodyPr/>
        <a:lstStyle/>
        <a:p>
          <a:endParaRPr lang="ru-RU"/>
        </a:p>
      </dgm:t>
    </dgm:pt>
    <dgm:pt modelId="{0407A14D-F851-4EA7-84A1-3B65F5C1CEDD}" type="sibTrans" cxnId="{1CE98200-9903-44C8-9FB8-1FF25395E507}">
      <dgm:prSet/>
      <dgm:spPr/>
      <dgm:t>
        <a:bodyPr/>
        <a:lstStyle/>
        <a:p>
          <a:endParaRPr lang="ru-RU"/>
        </a:p>
      </dgm:t>
    </dgm:pt>
    <dgm:pt modelId="{BB34A0F7-9533-4409-A4AE-B199C66D3EF2}">
      <dgm:prSet/>
      <dgm:spPr/>
      <dgm:t>
        <a:bodyPr/>
        <a:lstStyle/>
        <a:p>
          <a:pPr rtl="0"/>
          <a:r>
            <a:rPr lang="ru-RU" dirty="0" smtClean="0"/>
            <a:t>скорочення на третину кількість парламентаріїв – «не для економії, а для більшої ефективності та прозорості»</a:t>
          </a:r>
          <a:endParaRPr lang="ru-RU" dirty="0"/>
        </a:p>
      </dgm:t>
    </dgm:pt>
    <dgm:pt modelId="{5ED5437D-B23B-41E2-B6AF-41EC0333FE82}" type="parTrans" cxnId="{80A5BB0C-97F8-426E-B263-79099682CBFF}">
      <dgm:prSet/>
      <dgm:spPr/>
      <dgm:t>
        <a:bodyPr/>
        <a:lstStyle/>
        <a:p>
          <a:endParaRPr lang="ru-RU"/>
        </a:p>
      </dgm:t>
    </dgm:pt>
    <dgm:pt modelId="{B2A50846-007C-4294-A788-9678458628FC}" type="sibTrans" cxnId="{80A5BB0C-97F8-426E-B263-79099682CBFF}">
      <dgm:prSet/>
      <dgm:spPr/>
      <dgm:t>
        <a:bodyPr/>
        <a:lstStyle/>
        <a:p>
          <a:endParaRPr lang="ru-RU"/>
        </a:p>
      </dgm:t>
    </dgm:pt>
    <dgm:pt modelId="{2B702096-81DC-48D3-96FC-F63A42C65048}">
      <dgm:prSet/>
      <dgm:spPr/>
      <dgm:t>
        <a:bodyPr/>
        <a:lstStyle/>
        <a:p>
          <a:pPr rtl="0"/>
          <a:r>
            <a:rPr lang="ru-RU" dirty="0" smtClean="0"/>
            <a:t>боротьба з тероризмом на національній території і за її межами</a:t>
          </a:r>
          <a:endParaRPr lang="ru-RU" dirty="0"/>
        </a:p>
      </dgm:t>
    </dgm:pt>
    <dgm:pt modelId="{B6DD96D7-3733-4EBD-A4FF-E017DDE56633}" type="parTrans" cxnId="{109F7746-7782-44DE-AF78-3858E951A89D}">
      <dgm:prSet/>
      <dgm:spPr/>
      <dgm:t>
        <a:bodyPr/>
        <a:lstStyle/>
        <a:p>
          <a:endParaRPr lang="ru-RU"/>
        </a:p>
      </dgm:t>
    </dgm:pt>
    <dgm:pt modelId="{5EE36644-65D6-4944-9110-722A3192E53F}" type="sibTrans" cxnId="{109F7746-7782-44DE-AF78-3858E951A89D}">
      <dgm:prSet/>
      <dgm:spPr/>
      <dgm:t>
        <a:bodyPr/>
        <a:lstStyle/>
        <a:p>
          <a:endParaRPr lang="ru-RU"/>
        </a:p>
      </dgm:t>
    </dgm:pt>
    <dgm:pt modelId="{B0F4059D-D4AD-43F9-8F91-127080B2134A}" type="pres">
      <dgm:prSet presAssocID="{AF4E1EE9-6B52-4C54-A373-8863BB4465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AE7F9-C01E-48B4-9D35-54F0C8FB7A23}" type="pres">
      <dgm:prSet presAssocID="{11E90424-DA79-4538-8D67-E47A90BB8B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E5CF-8DEF-49B3-A5D6-7C09D4BD55E5}" type="pres">
      <dgm:prSet presAssocID="{11E90424-DA79-4538-8D67-E47A90BB8BA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5603A-C25F-4757-8E25-3137EEA332DE}" type="presOf" srcId="{C89D18F3-8DC3-405E-9A00-CF41BA5FCF5B}" destId="{A69AE5CF-8DEF-49B3-A5D6-7C09D4BD55E5}" srcOrd="0" destOrd="0" presId="urn:microsoft.com/office/officeart/2005/8/layout/vList2"/>
    <dgm:cxn modelId="{1CE98200-9903-44C8-9FB8-1FF25395E507}" srcId="{11E90424-DA79-4538-8D67-E47A90BB8BA5}" destId="{8BC3FAFA-225D-4B8A-B137-A73AFECECA97}" srcOrd="1" destOrd="0" parTransId="{79658F87-0920-4E49-8781-1E2979EA159D}" sibTransId="{0407A14D-F851-4EA7-84A1-3B65F5C1CEDD}"/>
    <dgm:cxn modelId="{E25E5F80-CA64-4ADB-A12B-6BF5296A2C3D}" type="presOf" srcId="{BB34A0F7-9533-4409-A4AE-B199C66D3EF2}" destId="{A69AE5CF-8DEF-49B3-A5D6-7C09D4BD55E5}" srcOrd="0" destOrd="2" presId="urn:microsoft.com/office/officeart/2005/8/layout/vList2"/>
    <dgm:cxn modelId="{7E62A8E9-9333-45D3-A706-2D58C4C96E4A}" type="presOf" srcId="{2B702096-81DC-48D3-96FC-F63A42C65048}" destId="{A69AE5CF-8DEF-49B3-A5D6-7C09D4BD55E5}" srcOrd="0" destOrd="3" presId="urn:microsoft.com/office/officeart/2005/8/layout/vList2"/>
    <dgm:cxn modelId="{F50EE8B7-5C98-4037-B69F-914D5F66C102}" type="presOf" srcId="{AF4E1EE9-6B52-4C54-A373-8863BB44655A}" destId="{B0F4059D-D4AD-43F9-8F91-127080B2134A}" srcOrd="0" destOrd="0" presId="urn:microsoft.com/office/officeart/2005/8/layout/vList2"/>
    <dgm:cxn modelId="{63FE01C9-FA34-452F-9CA7-FB261D9976AE}" type="presOf" srcId="{11E90424-DA79-4538-8D67-E47A90BB8BA5}" destId="{550AE7F9-C01E-48B4-9D35-54F0C8FB7A23}" srcOrd="0" destOrd="0" presId="urn:microsoft.com/office/officeart/2005/8/layout/vList2"/>
    <dgm:cxn modelId="{C86D8317-9EAD-4DE3-92A0-D18E830CA4EA}" type="presOf" srcId="{8BC3FAFA-225D-4B8A-B137-A73AFECECA97}" destId="{A69AE5CF-8DEF-49B3-A5D6-7C09D4BD55E5}" srcOrd="0" destOrd="1" presId="urn:microsoft.com/office/officeart/2005/8/layout/vList2"/>
    <dgm:cxn modelId="{3007DE68-5F9A-4984-BAE8-4BA9BC37AC86}" srcId="{AF4E1EE9-6B52-4C54-A373-8863BB44655A}" destId="{11E90424-DA79-4538-8D67-E47A90BB8BA5}" srcOrd="0" destOrd="0" parTransId="{97B83482-8E5C-4B67-8E2E-B451247FFB39}" sibTransId="{A5114F80-F729-4FC4-B5B8-5D9CE5BE6897}"/>
    <dgm:cxn modelId="{109F7746-7782-44DE-AF78-3858E951A89D}" srcId="{11E90424-DA79-4538-8D67-E47A90BB8BA5}" destId="{2B702096-81DC-48D3-96FC-F63A42C65048}" srcOrd="3" destOrd="0" parTransId="{B6DD96D7-3733-4EBD-A4FF-E017DDE56633}" sibTransId="{5EE36644-65D6-4944-9110-722A3192E53F}"/>
    <dgm:cxn modelId="{BE2E66ED-C001-43D0-A874-F2D24E7FC58C}" srcId="{11E90424-DA79-4538-8D67-E47A90BB8BA5}" destId="{C89D18F3-8DC3-405E-9A00-CF41BA5FCF5B}" srcOrd="0" destOrd="0" parTransId="{E1020D68-F50F-4861-B419-59A5859ECD98}" sibTransId="{E7B8DE79-5031-403C-BC26-0576E69F8080}"/>
    <dgm:cxn modelId="{80A5BB0C-97F8-426E-B263-79099682CBFF}" srcId="{11E90424-DA79-4538-8D67-E47A90BB8BA5}" destId="{BB34A0F7-9533-4409-A4AE-B199C66D3EF2}" srcOrd="2" destOrd="0" parTransId="{5ED5437D-B23B-41E2-B6AF-41EC0333FE82}" sibTransId="{B2A50846-007C-4294-A788-9678458628FC}"/>
    <dgm:cxn modelId="{CB8761A7-6DF6-4B8C-AB69-43ED44F308BC}" type="presParOf" srcId="{B0F4059D-D4AD-43F9-8F91-127080B2134A}" destId="{550AE7F9-C01E-48B4-9D35-54F0C8FB7A23}" srcOrd="0" destOrd="0" presId="urn:microsoft.com/office/officeart/2005/8/layout/vList2"/>
    <dgm:cxn modelId="{3874E296-8DA7-49AA-B155-CC0907AFE047}" type="presParOf" srcId="{B0F4059D-D4AD-43F9-8F91-127080B2134A}" destId="{A69AE5CF-8DEF-49B3-A5D6-7C09D4BD55E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948DE3-6669-43AD-8647-2D897949ED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2599F8-4B55-4E6F-A2BA-795E9F314903}">
      <dgm:prSet/>
      <dgm:spPr/>
      <dgm:t>
        <a:bodyPr/>
        <a:lstStyle/>
        <a:p>
          <a:pPr rtl="0"/>
          <a:r>
            <a:rPr lang="ru-RU" dirty="0" smtClean="0"/>
            <a:t>Лідер партії </a:t>
          </a:r>
          <a:endParaRPr lang="ru-RU" dirty="0"/>
        </a:p>
      </dgm:t>
    </dgm:pt>
    <dgm:pt modelId="{6CA52797-0C56-48E3-9AED-9916C0CDFC95}" type="parTrans" cxnId="{26D350DE-91C4-48B0-B762-44FC7CE7B98F}">
      <dgm:prSet/>
      <dgm:spPr/>
      <dgm:t>
        <a:bodyPr/>
        <a:lstStyle/>
        <a:p>
          <a:endParaRPr lang="ru-RU"/>
        </a:p>
      </dgm:t>
    </dgm:pt>
    <dgm:pt modelId="{FC456CFD-6D75-46ED-885B-91C49D6A2F3A}" type="sibTrans" cxnId="{26D350DE-91C4-48B0-B762-44FC7CE7B98F}">
      <dgm:prSet/>
      <dgm:spPr/>
      <dgm:t>
        <a:bodyPr/>
        <a:lstStyle/>
        <a:p>
          <a:endParaRPr lang="ru-RU"/>
        </a:p>
      </dgm:t>
    </dgm:pt>
    <dgm:pt modelId="{6A26E23F-DD8C-449C-A0A2-425ECC2FBFCD}">
      <dgm:prSet/>
      <dgm:spPr/>
      <dgm:t>
        <a:bodyPr/>
        <a:lstStyle/>
        <a:p>
          <a:pPr rtl="0"/>
          <a:r>
            <a:rPr lang="ru-RU" dirty="0" smtClean="0"/>
            <a:t>Жан Леонетті (виконуючий обов'язки)</a:t>
          </a:r>
          <a:endParaRPr lang="ru-RU" dirty="0"/>
        </a:p>
      </dgm:t>
    </dgm:pt>
    <dgm:pt modelId="{900A12A9-430F-4ECE-85C7-9498B0CD5912}" type="parTrans" cxnId="{60641ACE-8D8E-49F1-A00F-61118E002A54}">
      <dgm:prSet/>
      <dgm:spPr/>
      <dgm:t>
        <a:bodyPr/>
        <a:lstStyle/>
        <a:p>
          <a:endParaRPr lang="ru-RU"/>
        </a:p>
      </dgm:t>
    </dgm:pt>
    <dgm:pt modelId="{D7B32055-147C-4E69-A382-6C74B79F5F12}" type="sibTrans" cxnId="{60641ACE-8D8E-49F1-A00F-61118E002A54}">
      <dgm:prSet/>
      <dgm:spPr/>
      <dgm:t>
        <a:bodyPr/>
        <a:lstStyle/>
        <a:p>
          <a:endParaRPr lang="ru-RU"/>
        </a:p>
      </dgm:t>
    </dgm:pt>
    <dgm:pt modelId="{406E0856-704B-4854-9B70-D8201CCFE3C5}">
      <dgm:prSet/>
      <dgm:spPr/>
      <dgm:t>
        <a:bodyPr/>
        <a:lstStyle/>
        <a:p>
          <a:pPr rtl="0"/>
          <a:r>
            <a:rPr lang="ru-RU" dirty="0" smtClean="0"/>
            <a:t>Штаб-квартира </a:t>
          </a:r>
          <a:endParaRPr lang="ru-RU" dirty="0"/>
        </a:p>
      </dgm:t>
    </dgm:pt>
    <dgm:pt modelId="{97280C68-7709-4F59-A082-5BAC72A1B134}" type="parTrans" cxnId="{AFF193A2-E14C-4B95-9F5E-3964ACF9BB76}">
      <dgm:prSet/>
      <dgm:spPr/>
      <dgm:t>
        <a:bodyPr/>
        <a:lstStyle/>
        <a:p>
          <a:endParaRPr lang="ru-RU"/>
        </a:p>
      </dgm:t>
    </dgm:pt>
    <dgm:pt modelId="{63C71D4C-5B36-4405-8A64-E42064C21CBE}" type="sibTrans" cxnId="{AFF193A2-E14C-4B95-9F5E-3964ACF9BB76}">
      <dgm:prSet/>
      <dgm:spPr/>
      <dgm:t>
        <a:bodyPr/>
        <a:lstStyle/>
        <a:p>
          <a:endParaRPr lang="ru-RU"/>
        </a:p>
      </dgm:t>
    </dgm:pt>
    <dgm:pt modelId="{DCC5BAD8-243E-4F3E-8DE1-1A94D3B5EBF2}">
      <dgm:prSet/>
      <dgm:spPr/>
      <dgm:t>
        <a:bodyPr/>
        <a:lstStyle/>
        <a:p>
          <a:pPr rtl="0"/>
          <a:r>
            <a:rPr lang="ru-RU" dirty="0" smtClean="0"/>
            <a:t>Париж, Франція</a:t>
          </a:r>
          <a:endParaRPr lang="ru-RU" dirty="0"/>
        </a:p>
      </dgm:t>
    </dgm:pt>
    <dgm:pt modelId="{D124BA59-6278-44DF-A268-253257C2E38B}" type="parTrans" cxnId="{74AAA71D-C1E3-499E-8437-FA658CBE6503}">
      <dgm:prSet/>
      <dgm:spPr/>
      <dgm:t>
        <a:bodyPr/>
        <a:lstStyle/>
        <a:p>
          <a:endParaRPr lang="ru-RU"/>
        </a:p>
      </dgm:t>
    </dgm:pt>
    <dgm:pt modelId="{47E28A06-03BF-4C63-B298-3A4FF9A8C484}" type="sibTrans" cxnId="{74AAA71D-C1E3-499E-8437-FA658CBE6503}">
      <dgm:prSet/>
      <dgm:spPr/>
      <dgm:t>
        <a:bodyPr/>
        <a:lstStyle/>
        <a:p>
          <a:endParaRPr lang="ru-RU"/>
        </a:p>
      </dgm:t>
    </dgm:pt>
    <dgm:pt modelId="{2A7E532B-D454-48AC-ABC5-B1158372515D}">
      <dgm:prSet/>
      <dgm:spPr/>
      <dgm:t>
        <a:bodyPr/>
        <a:lstStyle/>
        <a:p>
          <a:pPr rtl="0"/>
          <a:r>
            <a:rPr lang="ru-RU" dirty="0" smtClean="0"/>
            <a:t>Ідеологія </a:t>
          </a:r>
          <a:endParaRPr lang="ru-RU" dirty="0"/>
        </a:p>
      </dgm:t>
    </dgm:pt>
    <dgm:pt modelId="{892A68ED-E3D3-4566-854D-AB7BB326000F}" type="parTrans" cxnId="{BFA8AB5E-A561-420B-B2DE-4C61C36DBF32}">
      <dgm:prSet/>
      <dgm:spPr/>
      <dgm:t>
        <a:bodyPr/>
        <a:lstStyle/>
        <a:p>
          <a:endParaRPr lang="ru-RU"/>
        </a:p>
      </dgm:t>
    </dgm:pt>
    <dgm:pt modelId="{03D5A092-87F5-4D85-A390-7E47B39E0FA1}" type="sibTrans" cxnId="{BFA8AB5E-A561-420B-B2DE-4C61C36DBF32}">
      <dgm:prSet/>
      <dgm:spPr/>
      <dgm:t>
        <a:bodyPr/>
        <a:lstStyle/>
        <a:p>
          <a:endParaRPr lang="ru-RU"/>
        </a:p>
      </dgm:t>
    </dgm:pt>
    <dgm:pt modelId="{698C1CED-B712-4DE3-97C8-689E8099DB39}">
      <dgm:prSet/>
      <dgm:spPr/>
      <dgm:t>
        <a:bodyPr/>
        <a:lstStyle/>
        <a:p>
          <a:pPr rtl="0"/>
          <a:r>
            <a:rPr lang="ru-RU" dirty="0" smtClean="0"/>
            <a:t>правоцентризм, голлізм, консерватизм, християнська демократія, лібералізм</a:t>
          </a:r>
          <a:endParaRPr lang="ru-RU" dirty="0"/>
        </a:p>
      </dgm:t>
    </dgm:pt>
    <dgm:pt modelId="{57D5ED4D-87CB-447A-8EBE-48AEC2A13F14}" type="parTrans" cxnId="{E18F9BC2-B20A-4E9E-8B2B-70CE98D6EF86}">
      <dgm:prSet/>
      <dgm:spPr/>
      <dgm:t>
        <a:bodyPr/>
        <a:lstStyle/>
        <a:p>
          <a:endParaRPr lang="ru-RU"/>
        </a:p>
      </dgm:t>
    </dgm:pt>
    <dgm:pt modelId="{76BCCA24-A238-4DBD-B0F8-FA28C3D2411C}" type="sibTrans" cxnId="{E18F9BC2-B20A-4E9E-8B2B-70CE98D6EF86}">
      <dgm:prSet/>
      <dgm:spPr/>
      <dgm:t>
        <a:bodyPr/>
        <a:lstStyle/>
        <a:p>
          <a:endParaRPr lang="ru-RU"/>
        </a:p>
      </dgm:t>
    </dgm:pt>
    <dgm:pt modelId="{81C0594A-6785-4C77-9383-5E2BC0D4AEEA}" type="pres">
      <dgm:prSet presAssocID="{64948DE3-6669-43AD-8647-2D897949ED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2C740E-B0C5-4998-BD93-FF6AE0A70F04}" type="pres">
      <dgm:prSet presAssocID="{D62599F8-4B55-4E6F-A2BA-795E9F314903}" presName="linNode" presStyleCnt="0"/>
      <dgm:spPr/>
    </dgm:pt>
    <dgm:pt modelId="{6A0C8DF0-00AC-47EB-B328-F8C53A3DECFA}" type="pres">
      <dgm:prSet presAssocID="{D62599F8-4B55-4E6F-A2BA-795E9F3149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D02C6-3AF7-4029-A11E-EF6EA03AFAF3}" type="pres">
      <dgm:prSet presAssocID="{D62599F8-4B55-4E6F-A2BA-795E9F3149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E97D-9B29-432F-9240-9202F83C032C}" type="pres">
      <dgm:prSet presAssocID="{FC456CFD-6D75-46ED-885B-91C49D6A2F3A}" presName="sp" presStyleCnt="0"/>
      <dgm:spPr/>
    </dgm:pt>
    <dgm:pt modelId="{108D07A4-1719-4161-9204-CDF2DAAC661D}" type="pres">
      <dgm:prSet presAssocID="{406E0856-704B-4854-9B70-D8201CCFE3C5}" presName="linNode" presStyleCnt="0"/>
      <dgm:spPr/>
    </dgm:pt>
    <dgm:pt modelId="{BA4987E9-DF55-4997-9394-CED3B5C3FEB0}" type="pres">
      <dgm:prSet presAssocID="{406E0856-704B-4854-9B70-D8201CCFE3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431E6-9C0B-4A58-972C-76886EC59890}" type="pres">
      <dgm:prSet presAssocID="{406E0856-704B-4854-9B70-D8201CCFE3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73458-FC8D-495C-A755-349A5335B88E}" type="pres">
      <dgm:prSet presAssocID="{63C71D4C-5B36-4405-8A64-E42064C21CBE}" presName="sp" presStyleCnt="0"/>
      <dgm:spPr/>
    </dgm:pt>
    <dgm:pt modelId="{385B37E1-59C1-4971-BE46-7822CE9B9977}" type="pres">
      <dgm:prSet presAssocID="{2A7E532B-D454-48AC-ABC5-B1158372515D}" presName="linNode" presStyleCnt="0"/>
      <dgm:spPr/>
    </dgm:pt>
    <dgm:pt modelId="{12118853-1162-4FC1-ABFE-8359A043050F}" type="pres">
      <dgm:prSet presAssocID="{2A7E532B-D454-48AC-ABC5-B115837251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6606A-54CC-4D26-823F-AE9FA8D9E5CF}" type="pres">
      <dgm:prSet presAssocID="{2A7E532B-D454-48AC-ABC5-B115837251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F9BC2-B20A-4E9E-8B2B-70CE98D6EF86}" srcId="{2A7E532B-D454-48AC-ABC5-B1158372515D}" destId="{698C1CED-B712-4DE3-97C8-689E8099DB39}" srcOrd="0" destOrd="0" parTransId="{57D5ED4D-87CB-447A-8EBE-48AEC2A13F14}" sibTransId="{76BCCA24-A238-4DBD-B0F8-FA28C3D2411C}"/>
    <dgm:cxn modelId="{CF13A07C-28CD-4671-9AE6-ED5F89761167}" type="presOf" srcId="{2A7E532B-D454-48AC-ABC5-B1158372515D}" destId="{12118853-1162-4FC1-ABFE-8359A043050F}" srcOrd="0" destOrd="0" presId="urn:microsoft.com/office/officeart/2005/8/layout/vList5"/>
    <dgm:cxn modelId="{CC061B38-8C2A-4A16-BB9D-7C9D8A1EA705}" type="presOf" srcId="{6A26E23F-DD8C-449C-A0A2-425ECC2FBFCD}" destId="{69DD02C6-3AF7-4029-A11E-EF6EA03AFAF3}" srcOrd="0" destOrd="0" presId="urn:microsoft.com/office/officeart/2005/8/layout/vList5"/>
    <dgm:cxn modelId="{BFA8AB5E-A561-420B-B2DE-4C61C36DBF32}" srcId="{64948DE3-6669-43AD-8647-2D897949ED76}" destId="{2A7E532B-D454-48AC-ABC5-B1158372515D}" srcOrd="2" destOrd="0" parTransId="{892A68ED-E3D3-4566-854D-AB7BB326000F}" sibTransId="{03D5A092-87F5-4D85-A390-7E47B39E0FA1}"/>
    <dgm:cxn modelId="{74AAA71D-C1E3-499E-8437-FA658CBE6503}" srcId="{406E0856-704B-4854-9B70-D8201CCFE3C5}" destId="{DCC5BAD8-243E-4F3E-8DE1-1A94D3B5EBF2}" srcOrd="0" destOrd="0" parTransId="{D124BA59-6278-44DF-A268-253257C2E38B}" sibTransId="{47E28A06-03BF-4C63-B298-3A4FF9A8C484}"/>
    <dgm:cxn modelId="{26D350DE-91C4-48B0-B762-44FC7CE7B98F}" srcId="{64948DE3-6669-43AD-8647-2D897949ED76}" destId="{D62599F8-4B55-4E6F-A2BA-795E9F314903}" srcOrd="0" destOrd="0" parTransId="{6CA52797-0C56-48E3-9AED-9916C0CDFC95}" sibTransId="{FC456CFD-6D75-46ED-885B-91C49D6A2F3A}"/>
    <dgm:cxn modelId="{55B0C08A-51EF-4AE2-A8A9-6CE232781290}" type="presOf" srcId="{DCC5BAD8-243E-4F3E-8DE1-1A94D3B5EBF2}" destId="{9DA431E6-9C0B-4A58-972C-76886EC59890}" srcOrd="0" destOrd="0" presId="urn:microsoft.com/office/officeart/2005/8/layout/vList5"/>
    <dgm:cxn modelId="{60641ACE-8D8E-49F1-A00F-61118E002A54}" srcId="{D62599F8-4B55-4E6F-A2BA-795E9F314903}" destId="{6A26E23F-DD8C-449C-A0A2-425ECC2FBFCD}" srcOrd="0" destOrd="0" parTransId="{900A12A9-430F-4ECE-85C7-9498B0CD5912}" sibTransId="{D7B32055-147C-4E69-A382-6C74B79F5F12}"/>
    <dgm:cxn modelId="{B6F8A193-596F-44BB-A1D3-0FF535D1965B}" type="presOf" srcId="{406E0856-704B-4854-9B70-D8201CCFE3C5}" destId="{BA4987E9-DF55-4997-9394-CED3B5C3FEB0}" srcOrd="0" destOrd="0" presId="urn:microsoft.com/office/officeart/2005/8/layout/vList5"/>
    <dgm:cxn modelId="{F8382B51-FEE4-4BF2-951B-0E7EF5A3A4F0}" type="presOf" srcId="{64948DE3-6669-43AD-8647-2D897949ED76}" destId="{81C0594A-6785-4C77-9383-5E2BC0D4AEEA}" srcOrd="0" destOrd="0" presId="urn:microsoft.com/office/officeart/2005/8/layout/vList5"/>
    <dgm:cxn modelId="{8AC53592-AE5B-49C5-8307-79069F4B297A}" type="presOf" srcId="{698C1CED-B712-4DE3-97C8-689E8099DB39}" destId="{4C16606A-54CC-4D26-823F-AE9FA8D9E5CF}" srcOrd="0" destOrd="0" presId="urn:microsoft.com/office/officeart/2005/8/layout/vList5"/>
    <dgm:cxn modelId="{58489C9E-1D60-4A72-83F8-130A18EE8336}" type="presOf" srcId="{D62599F8-4B55-4E6F-A2BA-795E9F314903}" destId="{6A0C8DF0-00AC-47EB-B328-F8C53A3DECFA}" srcOrd="0" destOrd="0" presId="urn:microsoft.com/office/officeart/2005/8/layout/vList5"/>
    <dgm:cxn modelId="{AFF193A2-E14C-4B95-9F5E-3964ACF9BB76}" srcId="{64948DE3-6669-43AD-8647-2D897949ED76}" destId="{406E0856-704B-4854-9B70-D8201CCFE3C5}" srcOrd="1" destOrd="0" parTransId="{97280C68-7709-4F59-A082-5BAC72A1B134}" sibTransId="{63C71D4C-5B36-4405-8A64-E42064C21CBE}"/>
    <dgm:cxn modelId="{F70499A4-9672-4623-B3E9-D77A673E732A}" type="presParOf" srcId="{81C0594A-6785-4C77-9383-5E2BC0D4AEEA}" destId="{DD2C740E-B0C5-4998-BD93-FF6AE0A70F04}" srcOrd="0" destOrd="0" presId="urn:microsoft.com/office/officeart/2005/8/layout/vList5"/>
    <dgm:cxn modelId="{4C70EE32-C99F-402F-87D6-8517A6551083}" type="presParOf" srcId="{DD2C740E-B0C5-4998-BD93-FF6AE0A70F04}" destId="{6A0C8DF0-00AC-47EB-B328-F8C53A3DECFA}" srcOrd="0" destOrd="0" presId="urn:microsoft.com/office/officeart/2005/8/layout/vList5"/>
    <dgm:cxn modelId="{1DC7CDCC-91BF-47BB-B2DB-C37DCBD4084E}" type="presParOf" srcId="{DD2C740E-B0C5-4998-BD93-FF6AE0A70F04}" destId="{69DD02C6-3AF7-4029-A11E-EF6EA03AFAF3}" srcOrd="1" destOrd="0" presId="urn:microsoft.com/office/officeart/2005/8/layout/vList5"/>
    <dgm:cxn modelId="{5FC608DC-DD76-48A0-9FED-9D07DC0FF508}" type="presParOf" srcId="{81C0594A-6785-4C77-9383-5E2BC0D4AEEA}" destId="{296BE97D-9B29-432F-9240-9202F83C032C}" srcOrd="1" destOrd="0" presId="urn:microsoft.com/office/officeart/2005/8/layout/vList5"/>
    <dgm:cxn modelId="{D715617A-3F6A-48F2-A2AF-7DFC5CE58AE8}" type="presParOf" srcId="{81C0594A-6785-4C77-9383-5E2BC0D4AEEA}" destId="{108D07A4-1719-4161-9204-CDF2DAAC661D}" srcOrd="2" destOrd="0" presId="urn:microsoft.com/office/officeart/2005/8/layout/vList5"/>
    <dgm:cxn modelId="{42CB45D3-D8BA-4B5C-BE4E-751F0C561285}" type="presParOf" srcId="{108D07A4-1719-4161-9204-CDF2DAAC661D}" destId="{BA4987E9-DF55-4997-9394-CED3B5C3FEB0}" srcOrd="0" destOrd="0" presId="urn:microsoft.com/office/officeart/2005/8/layout/vList5"/>
    <dgm:cxn modelId="{ACACB7CD-9EA0-4738-8CB1-DADE03B03AAA}" type="presParOf" srcId="{108D07A4-1719-4161-9204-CDF2DAAC661D}" destId="{9DA431E6-9C0B-4A58-972C-76886EC59890}" srcOrd="1" destOrd="0" presId="urn:microsoft.com/office/officeart/2005/8/layout/vList5"/>
    <dgm:cxn modelId="{4D78EBCB-3B06-417C-ACB4-97BB668B7D46}" type="presParOf" srcId="{81C0594A-6785-4C77-9383-5E2BC0D4AEEA}" destId="{E5873458-FC8D-495C-A755-349A5335B88E}" srcOrd="3" destOrd="0" presId="urn:microsoft.com/office/officeart/2005/8/layout/vList5"/>
    <dgm:cxn modelId="{1C4DB097-DBD2-4C97-9E8D-6BFCBB050F9F}" type="presParOf" srcId="{81C0594A-6785-4C77-9383-5E2BC0D4AEEA}" destId="{385B37E1-59C1-4971-BE46-7822CE9B9977}" srcOrd="4" destOrd="0" presId="urn:microsoft.com/office/officeart/2005/8/layout/vList5"/>
    <dgm:cxn modelId="{A4CBE14B-DC27-46DB-952B-A49F77E907AF}" type="presParOf" srcId="{385B37E1-59C1-4971-BE46-7822CE9B9977}" destId="{12118853-1162-4FC1-ABFE-8359A043050F}" srcOrd="0" destOrd="0" presId="urn:microsoft.com/office/officeart/2005/8/layout/vList5"/>
    <dgm:cxn modelId="{F6566F5F-E787-4232-97DE-988251183A92}" type="presParOf" srcId="{385B37E1-59C1-4971-BE46-7822CE9B9977}" destId="{4C16606A-54CC-4D26-823F-AE9FA8D9E5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7818CF-4F31-42E3-B853-07F621F9594D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0370DD-B6D9-48B8-8A43-3DA455CB4603}">
      <dgm:prSet/>
      <dgm:spPr/>
      <dgm:t>
        <a:bodyPr/>
        <a:lstStyle/>
        <a:p>
          <a:pPr rtl="0"/>
          <a:r>
            <a:rPr lang="ru-RU" dirty="0" smtClean="0"/>
            <a:t>Ц</a:t>
          </a:r>
          <a:r>
            <a:rPr lang="uk-UA" dirty="0" smtClean="0"/>
            <a:t>ілі партії</a:t>
          </a:r>
          <a:endParaRPr lang="ru-RU" dirty="0"/>
        </a:p>
      </dgm:t>
    </dgm:pt>
    <dgm:pt modelId="{E360EB8E-37AB-476D-9C1F-E8EC42C1C994}" type="parTrans" cxnId="{C0177078-B1F8-40DE-AB56-2F080AAA206E}">
      <dgm:prSet/>
      <dgm:spPr/>
      <dgm:t>
        <a:bodyPr/>
        <a:lstStyle/>
        <a:p>
          <a:endParaRPr lang="ru-RU"/>
        </a:p>
      </dgm:t>
    </dgm:pt>
    <dgm:pt modelId="{CD51B323-E3FF-42C1-987A-20E5E215DEE7}" type="sibTrans" cxnId="{C0177078-B1F8-40DE-AB56-2F080AAA206E}">
      <dgm:prSet/>
      <dgm:spPr/>
      <dgm:t>
        <a:bodyPr/>
        <a:lstStyle/>
        <a:p>
          <a:endParaRPr lang="ru-RU"/>
        </a:p>
      </dgm:t>
    </dgm:pt>
    <dgm:pt modelId="{45A4BBD2-E51C-47F1-BFF9-D3B327281126}">
      <dgm:prSet/>
      <dgm:spPr/>
      <dgm:t>
        <a:bodyPr/>
        <a:lstStyle/>
        <a:p>
          <a:pPr rtl="0"/>
          <a:r>
            <a:rPr lang="ru-RU" dirty="0" smtClean="0"/>
            <a:t>Партія виділяє 8 найважливіших для себе цінностей: свободу, працю, світськість, справедливість, розвиток, відповідальність, заслуги і авторитет</a:t>
          </a:r>
          <a:endParaRPr lang="ru-RU" dirty="0"/>
        </a:p>
      </dgm:t>
    </dgm:pt>
    <dgm:pt modelId="{45671362-A1C7-473F-BF89-258562532D9E}" type="parTrans" cxnId="{660A0A62-B5CF-4C0A-8EC3-90F541BA2E24}">
      <dgm:prSet/>
      <dgm:spPr/>
      <dgm:t>
        <a:bodyPr/>
        <a:lstStyle/>
        <a:p>
          <a:endParaRPr lang="ru-RU"/>
        </a:p>
      </dgm:t>
    </dgm:pt>
    <dgm:pt modelId="{2F88CE9E-9918-4990-A49A-0C1F67FDE132}" type="sibTrans" cxnId="{660A0A62-B5CF-4C0A-8EC3-90F541BA2E24}">
      <dgm:prSet/>
      <dgm:spPr/>
      <dgm:t>
        <a:bodyPr/>
        <a:lstStyle/>
        <a:p>
          <a:endParaRPr lang="ru-RU"/>
        </a:p>
      </dgm:t>
    </dgm:pt>
    <dgm:pt modelId="{DBE2E02B-B5E1-42B3-B0F7-33BBEADD92D6}">
      <dgm:prSet/>
      <dgm:spPr/>
      <dgm:t>
        <a:bodyPr/>
        <a:lstStyle/>
        <a:p>
          <a:pPr rtl="0"/>
          <a:r>
            <a:rPr lang="ru-RU" dirty="0" smtClean="0"/>
            <a:t>«Республіканці» виступають за зміцнення чотирьох «стовпів» Французької Республіки - школа, бізнес, сім'я і секуляризм (принцип «світськості»).</a:t>
          </a:r>
          <a:endParaRPr lang="ru-RU" dirty="0"/>
        </a:p>
      </dgm:t>
    </dgm:pt>
    <dgm:pt modelId="{127EF6A7-662C-4AC0-AE64-1B2DDDD10D8A}" type="parTrans" cxnId="{B9CCE158-1C73-4A6A-B7E5-36F56D8B148E}">
      <dgm:prSet/>
      <dgm:spPr/>
      <dgm:t>
        <a:bodyPr/>
        <a:lstStyle/>
        <a:p>
          <a:endParaRPr lang="ru-RU"/>
        </a:p>
      </dgm:t>
    </dgm:pt>
    <dgm:pt modelId="{1D7CAAC1-B7FD-471B-BCBC-E6FEDE750BE0}" type="sibTrans" cxnId="{B9CCE158-1C73-4A6A-B7E5-36F56D8B148E}">
      <dgm:prSet/>
      <dgm:spPr/>
      <dgm:t>
        <a:bodyPr/>
        <a:lstStyle/>
        <a:p>
          <a:endParaRPr lang="ru-RU"/>
        </a:p>
      </dgm:t>
    </dgm:pt>
    <dgm:pt modelId="{AB03661A-C230-4EE3-A9DF-FC093DF81D5B}">
      <dgm:prSet/>
      <dgm:spPr/>
      <dgm:t>
        <a:bodyPr/>
        <a:lstStyle/>
        <a:p>
          <a:pPr rtl="0"/>
          <a:r>
            <a:rPr lang="ru-RU" dirty="0" smtClean="0"/>
            <a:t>Також партія за зниження податку на доходи домогосподарств, зниження державних витрат, скорочення числа мігрантів, внесення поправок до Трудового кодексу, інвестицій в сільське господарство та ін.</a:t>
          </a:r>
          <a:endParaRPr lang="ru-RU" dirty="0"/>
        </a:p>
      </dgm:t>
    </dgm:pt>
    <dgm:pt modelId="{27318888-9C0E-4AD2-B71C-32F96D6FCD35}" type="parTrans" cxnId="{4426FA9A-3DB6-404B-B4D4-532246932708}">
      <dgm:prSet/>
      <dgm:spPr/>
      <dgm:t>
        <a:bodyPr/>
        <a:lstStyle/>
        <a:p>
          <a:endParaRPr lang="ru-RU"/>
        </a:p>
      </dgm:t>
    </dgm:pt>
    <dgm:pt modelId="{7E06B680-9541-408F-B734-D21DD01F48C1}" type="sibTrans" cxnId="{4426FA9A-3DB6-404B-B4D4-532246932708}">
      <dgm:prSet/>
      <dgm:spPr/>
      <dgm:t>
        <a:bodyPr/>
        <a:lstStyle/>
        <a:p>
          <a:endParaRPr lang="ru-RU"/>
        </a:p>
      </dgm:t>
    </dgm:pt>
    <dgm:pt modelId="{65D524B6-34D7-47F5-A494-44A0B07BD079}" type="pres">
      <dgm:prSet presAssocID="{B97818CF-4F31-42E3-B853-07F621F9594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06C04A-9F39-406F-880F-1CB8799530A2}" type="pres">
      <dgm:prSet presAssocID="{700370DD-B6D9-48B8-8A43-3DA455CB4603}" presName="ParentComposite" presStyleCnt="0"/>
      <dgm:spPr/>
    </dgm:pt>
    <dgm:pt modelId="{F1C13EFC-D639-4BBA-837C-A75B78E922B9}" type="pres">
      <dgm:prSet presAssocID="{700370DD-B6D9-48B8-8A43-3DA455CB4603}" presName="Chord" presStyleLbl="bgShp" presStyleIdx="0" presStyleCnt="1"/>
      <dgm:spPr/>
    </dgm:pt>
    <dgm:pt modelId="{AC1CEBE3-4A59-4406-9657-9720827C3032}" type="pres">
      <dgm:prSet presAssocID="{700370DD-B6D9-48B8-8A43-3DA455CB4603}" presName="Pie" presStyleLbl="alignNode1" presStyleIdx="0" presStyleCnt="1"/>
      <dgm:spPr/>
    </dgm:pt>
    <dgm:pt modelId="{A2E30E43-1045-44C2-90D4-5610525D9694}" type="pres">
      <dgm:prSet presAssocID="{700370DD-B6D9-48B8-8A43-3DA455CB4603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6FF5C-6EB7-4D00-AEF2-C4A70FEA671D}" type="pres">
      <dgm:prSet presAssocID="{2F88CE9E-9918-4990-A49A-0C1F67FDE132}" presName="negSibTrans" presStyleCnt="0"/>
      <dgm:spPr/>
    </dgm:pt>
    <dgm:pt modelId="{84611FCE-0FB9-4DCA-B7E9-991D07CE4F2D}" type="pres">
      <dgm:prSet presAssocID="{700370DD-B6D9-48B8-8A43-3DA455CB4603}" presName="composite" presStyleCnt="0"/>
      <dgm:spPr/>
    </dgm:pt>
    <dgm:pt modelId="{9FB76D79-CA05-460F-BC26-0B886B31E0A4}" type="pres">
      <dgm:prSet presAssocID="{700370DD-B6D9-48B8-8A43-3DA455CB460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6FA9A-3DB6-404B-B4D4-532246932708}" srcId="{700370DD-B6D9-48B8-8A43-3DA455CB4603}" destId="{AB03661A-C230-4EE3-A9DF-FC093DF81D5B}" srcOrd="2" destOrd="0" parTransId="{27318888-9C0E-4AD2-B71C-32F96D6FCD35}" sibTransId="{7E06B680-9541-408F-B734-D21DD01F48C1}"/>
    <dgm:cxn modelId="{B9CCE158-1C73-4A6A-B7E5-36F56D8B148E}" srcId="{700370DD-B6D9-48B8-8A43-3DA455CB4603}" destId="{DBE2E02B-B5E1-42B3-B0F7-33BBEADD92D6}" srcOrd="1" destOrd="0" parTransId="{127EF6A7-662C-4AC0-AE64-1B2DDDD10D8A}" sibTransId="{1D7CAAC1-B7FD-471B-BCBC-E6FEDE750BE0}"/>
    <dgm:cxn modelId="{C0177078-B1F8-40DE-AB56-2F080AAA206E}" srcId="{B97818CF-4F31-42E3-B853-07F621F9594D}" destId="{700370DD-B6D9-48B8-8A43-3DA455CB4603}" srcOrd="0" destOrd="0" parTransId="{E360EB8E-37AB-476D-9C1F-E8EC42C1C994}" sibTransId="{CD51B323-E3FF-42C1-987A-20E5E215DEE7}"/>
    <dgm:cxn modelId="{660A0A62-B5CF-4C0A-8EC3-90F541BA2E24}" srcId="{700370DD-B6D9-48B8-8A43-3DA455CB4603}" destId="{45A4BBD2-E51C-47F1-BFF9-D3B327281126}" srcOrd="0" destOrd="0" parTransId="{45671362-A1C7-473F-BF89-258562532D9E}" sibTransId="{2F88CE9E-9918-4990-A49A-0C1F67FDE132}"/>
    <dgm:cxn modelId="{14C8847E-9EA2-4EA0-A639-3509D7CAE1EC}" type="presOf" srcId="{700370DD-B6D9-48B8-8A43-3DA455CB4603}" destId="{A2E30E43-1045-44C2-90D4-5610525D9694}" srcOrd="0" destOrd="0" presId="urn:microsoft.com/office/officeart/2009/3/layout/PieProcess"/>
    <dgm:cxn modelId="{A611CF16-B757-43F1-9C9C-4A833E4992B0}" type="presOf" srcId="{B97818CF-4F31-42E3-B853-07F621F9594D}" destId="{65D524B6-34D7-47F5-A494-44A0B07BD079}" srcOrd="0" destOrd="0" presId="urn:microsoft.com/office/officeart/2009/3/layout/PieProcess"/>
    <dgm:cxn modelId="{7F2C6F17-CCB0-4EA6-9B80-E76F7E5A5A1B}" type="presOf" srcId="{DBE2E02B-B5E1-42B3-B0F7-33BBEADD92D6}" destId="{9FB76D79-CA05-460F-BC26-0B886B31E0A4}" srcOrd="0" destOrd="1" presId="urn:microsoft.com/office/officeart/2009/3/layout/PieProcess"/>
    <dgm:cxn modelId="{73A5C01E-251D-4150-A5A6-4F948FA5EE3B}" type="presOf" srcId="{45A4BBD2-E51C-47F1-BFF9-D3B327281126}" destId="{9FB76D79-CA05-460F-BC26-0B886B31E0A4}" srcOrd="0" destOrd="0" presId="urn:microsoft.com/office/officeart/2009/3/layout/PieProcess"/>
    <dgm:cxn modelId="{4CE90F6A-84D3-40FC-A93A-B890EE7946B7}" type="presOf" srcId="{AB03661A-C230-4EE3-A9DF-FC093DF81D5B}" destId="{9FB76D79-CA05-460F-BC26-0B886B31E0A4}" srcOrd="0" destOrd="2" presId="urn:microsoft.com/office/officeart/2009/3/layout/PieProcess"/>
    <dgm:cxn modelId="{023F2C89-39A2-4087-BF2B-BEA0C3B9A588}" type="presParOf" srcId="{65D524B6-34D7-47F5-A494-44A0B07BD079}" destId="{A206C04A-9F39-406F-880F-1CB8799530A2}" srcOrd="0" destOrd="0" presId="urn:microsoft.com/office/officeart/2009/3/layout/PieProcess"/>
    <dgm:cxn modelId="{23C16634-6C4D-4F27-A6B9-F9A73D635242}" type="presParOf" srcId="{A206C04A-9F39-406F-880F-1CB8799530A2}" destId="{F1C13EFC-D639-4BBA-837C-A75B78E922B9}" srcOrd="0" destOrd="0" presId="urn:microsoft.com/office/officeart/2009/3/layout/PieProcess"/>
    <dgm:cxn modelId="{10234983-16D1-44E4-8F0C-F3853B2BC1D1}" type="presParOf" srcId="{A206C04A-9F39-406F-880F-1CB8799530A2}" destId="{AC1CEBE3-4A59-4406-9657-9720827C3032}" srcOrd="1" destOrd="0" presId="urn:microsoft.com/office/officeart/2009/3/layout/PieProcess"/>
    <dgm:cxn modelId="{08654ED8-95A3-4FDD-A430-CD6557E94242}" type="presParOf" srcId="{A206C04A-9F39-406F-880F-1CB8799530A2}" destId="{A2E30E43-1045-44C2-90D4-5610525D9694}" srcOrd="2" destOrd="0" presId="urn:microsoft.com/office/officeart/2009/3/layout/PieProcess"/>
    <dgm:cxn modelId="{68D91F13-C18B-46E4-AC12-2F73B153C31B}" type="presParOf" srcId="{65D524B6-34D7-47F5-A494-44A0B07BD079}" destId="{3296FF5C-6EB7-4D00-AEF2-C4A70FEA671D}" srcOrd="1" destOrd="0" presId="urn:microsoft.com/office/officeart/2009/3/layout/PieProcess"/>
    <dgm:cxn modelId="{F4458252-9D67-404A-ACF5-8AEC2112FA72}" type="presParOf" srcId="{65D524B6-34D7-47F5-A494-44A0B07BD079}" destId="{84611FCE-0FB9-4DCA-B7E9-991D07CE4F2D}" srcOrd="2" destOrd="0" presId="urn:microsoft.com/office/officeart/2009/3/layout/PieProcess"/>
    <dgm:cxn modelId="{5F356A6B-393E-4C9D-9F5F-3CBEC75D4C8B}" type="presParOf" srcId="{84611FCE-0FB9-4DCA-B7E9-991D07CE4F2D}" destId="{9FB76D79-CA05-460F-BC26-0B886B31E0A4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665626-2D2F-48D0-AC27-C3C400B98B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30D07-81F9-4CD1-AFDD-50FC22E7B069}">
      <dgm:prSet/>
      <dgm:spPr/>
      <dgm:t>
        <a:bodyPr/>
        <a:lstStyle/>
        <a:p>
          <a:pPr rtl="0"/>
          <a:r>
            <a:rPr lang="ru-RU" dirty="0" smtClean="0"/>
            <a:t>Лідер </a:t>
          </a:r>
          <a:endParaRPr lang="ru-RU" dirty="0"/>
        </a:p>
      </dgm:t>
    </dgm:pt>
    <dgm:pt modelId="{B341BB71-9CF4-43BC-8A43-B2F15B543D26}" type="parTrans" cxnId="{E48B84F4-6513-4C7E-A52D-48C0F30E0E2C}">
      <dgm:prSet/>
      <dgm:spPr/>
      <dgm:t>
        <a:bodyPr/>
        <a:lstStyle/>
        <a:p>
          <a:endParaRPr lang="ru-RU"/>
        </a:p>
      </dgm:t>
    </dgm:pt>
    <dgm:pt modelId="{3F8CE51F-7DB6-4E2A-9146-9B87996A3D4B}" type="sibTrans" cxnId="{E48B84F4-6513-4C7E-A52D-48C0F30E0E2C}">
      <dgm:prSet/>
      <dgm:spPr/>
      <dgm:t>
        <a:bodyPr/>
        <a:lstStyle/>
        <a:p>
          <a:endParaRPr lang="ru-RU"/>
        </a:p>
      </dgm:t>
    </dgm:pt>
    <dgm:pt modelId="{9F79D5B1-C454-4CDD-B048-621A65CB9B4E}">
      <dgm:prSet/>
      <dgm:spPr/>
      <dgm:t>
        <a:bodyPr/>
        <a:lstStyle/>
        <a:p>
          <a:pPr rtl="0"/>
          <a:r>
            <a:rPr lang="ru-RU" dirty="0" smtClean="0"/>
            <a:t>Франсуа Байру</a:t>
          </a:r>
          <a:endParaRPr lang="ru-RU" dirty="0"/>
        </a:p>
      </dgm:t>
    </dgm:pt>
    <dgm:pt modelId="{EDFAF2BD-FD59-49A0-A488-BDB3EC985654}" type="parTrans" cxnId="{8D7458CD-407C-4653-941C-AF6D6BB2AAD4}">
      <dgm:prSet/>
      <dgm:spPr/>
      <dgm:t>
        <a:bodyPr/>
        <a:lstStyle/>
        <a:p>
          <a:endParaRPr lang="ru-RU"/>
        </a:p>
      </dgm:t>
    </dgm:pt>
    <dgm:pt modelId="{3C935317-16CB-493B-818A-F726106A1EA0}" type="sibTrans" cxnId="{8D7458CD-407C-4653-941C-AF6D6BB2AAD4}">
      <dgm:prSet/>
      <dgm:spPr/>
      <dgm:t>
        <a:bodyPr/>
        <a:lstStyle/>
        <a:p>
          <a:endParaRPr lang="ru-RU"/>
        </a:p>
      </dgm:t>
    </dgm:pt>
    <dgm:pt modelId="{482B955F-0B76-495E-96E4-C1DB18362B41}">
      <dgm:prSet/>
      <dgm:spPr/>
      <dgm:t>
        <a:bodyPr/>
        <a:lstStyle/>
        <a:p>
          <a:pPr rtl="0"/>
          <a:r>
            <a:rPr lang="ru-RU" dirty="0" smtClean="0"/>
            <a:t>Штаб-квартира </a:t>
          </a:r>
          <a:endParaRPr lang="ru-RU" dirty="0"/>
        </a:p>
      </dgm:t>
    </dgm:pt>
    <dgm:pt modelId="{8FE7308E-78EE-4DED-9CC3-4EC3CB9DCBF7}" type="parTrans" cxnId="{393A3536-C480-4CA0-91FE-EBFCC8C918BE}">
      <dgm:prSet/>
      <dgm:spPr/>
      <dgm:t>
        <a:bodyPr/>
        <a:lstStyle/>
        <a:p>
          <a:endParaRPr lang="ru-RU"/>
        </a:p>
      </dgm:t>
    </dgm:pt>
    <dgm:pt modelId="{5229B23D-CC8B-4BFD-AB1B-DF1ED6168784}" type="sibTrans" cxnId="{393A3536-C480-4CA0-91FE-EBFCC8C918BE}">
      <dgm:prSet/>
      <dgm:spPr/>
      <dgm:t>
        <a:bodyPr/>
        <a:lstStyle/>
        <a:p>
          <a:endParaRPr lang="ru-RU"/>
        </a:p>
      </dgm:t>
    </dgm:pt>
    <dgm:pt modelId="{1C3A2D76-CFAD-465C-9066-6842981B56F4}">
      <dgm:prSet/>
      <dgm:spPr/>
      <dgm:t>
        <a:bodyPr/>
        <a:lstStyle/>
        <a:p>
          <a:pPr rtl="0"/>
          <a:r>
            <a:rPr lang="ru-RU" dirty="0" smtClean="0"/>
            <a:t>Париж, Франція</a:t>
          </a:r>
          <a:endParaRPr lang="ru-RU" dirty="0"/>
        </a:p>
      </dgm:t>
    </dgm:pt>
    <dgm:pt modelId="{140CD1E3-5763-4647-AD03-55272F44108A}" type="parTrans" cxnId="{17FBD512-9FEF-46CC-A3F2-FFE3BF51F685}">
      <dgm:prSet/>
      <dgm:spPr/>
      <dgm:t>
        <a:bodyPr/>
        <a:lstStyle/>
        <a:p>
          <a:endParaRPr lang="ru-RU"/>
        </a:p>
      </dgm:t>
    </dgm:pt>
    <dgm:pt modelId="{BA913B38-2D2C-4A77-9936-FA818D9BA65D}" type="sibTrans" cxnId="{17FBD512-9FEF-46CC-A3F2-FFE3BF51F685}">
      <dgm:prSet/>
      <dgm:spPr/>
      <dgm:t>
        <a:bodyPr/>
        <a:lstStyle/>
        <a:p>
          <a:endParaRPr lang="ru-RU"/>
        </a:p>
      </dgm:t>
    </dgm:pt>
    <dgm:pt modelId="{0F2CDC18-20C9-49D1-9E8E-9078EB008128}">
      <dgm:prSet/>
      <dgm:spPr/>
      <dgm:t>
        <a:bodyPr/>
        <a:lstStyle/>
        <a:p>
          <a:pPr rtl="0"/>
          <a:r>
            <a:rPr lang="ru-RU" dirty="0" smtClean="0"/>
            <a:t>Ідеологія </a:t>
          </a:r>
          <a:endParaRPr lang="ru-RU" dirty="0"/>
        </a:p>
      </dgm:t>
    </dgm:pt>
    <dgm:pt modelId="{4C16BC0F-6185-4850-BBEC-4D78B1D1CA15}" type="parTrans" cxnId="{6B31707B-1B8C-4260-9B7D-64F326E55229}">
      <dgm:prSet/>
      <dgm:spPr/>
      <dgm:t>
        <a:bodyPr/>
        <a:lstStyle/>
        <a:p>
          <a:endParaRPr lang="ru-RU"/>
        </a:p>
      </dgm:t>
    </dgm:pt>
    <dgm:pt modelId="{1C9654C5-8BBD-403E-92F6-6FB00ECA8490}" type="sibTrans" cxnId="{6B31707B-1B8C-4260-9B7D-64F326E55229}">
      <dgm:prSet/>
      <dgm:spPr/>
      <dgm:t>
        <a:bodyPr/>
        <a:lstStyle/>
        <a:p>
          <a:endParaRPr lang="ru-RU"/>
        </a:p>
      </dgm:t>
    </dgm:pt>
    <dgm:pt modelId="{64E3DEF9-7CC6-4066-9633-381AB094DE33}">
      <dgm:prSet/>
      <dgm:spPr/>
      <dgm:t>
        <a:bodyPr/>
        <a:lstStyle/>
        <a:p>
          <a:pPr rtl="0"/>
          <a:r>
            <a:rPr lang="ru-RU" dirty="0" smtClean="0"/>
            <a:t>соціал-лібералізм і прогресивізм</a:t>
          </a:r>
          <a:endParaRPr lang="ru-RU" dirty="0"/>
        </a:p>
      </dgm:t>
    </dgm:pt>
    <dgm:pt modelId="{B5BC6C26-0CA9-4018-8740-8E6DCE20162F}" type="parTrans" cxnId="{BC3F61C2-AE47-47FA-BB77-5D44A25F2791}">
      <dgm:prSet/>
      <dgm:spPr/>
      <dgm:t>
        <a:bodyPr/>
        <a:lstStyle/>
        <a:p>
          <a:endParaRPr lang="ru-RU"/>
        </a:p>
      </dgm:t>
    </dgm:pt>
    <dgm:pt modelId="{F3E2BAFB-9475-413B-A643-BB5F05C7AD4F}" type="sibTrans" cxnId="{BC3F61C2-AE47-47FA-BB77-5D44A25F2791}">
      <dgm:prSet/>
      <dgm:spPr/>
      <dgm:t>
        <a:bodyPr/>
        <a:lstStyle/>
        <a:p>
          <a:endParaRPr lang="ru-RU"/>
        </a:p>
      </dgm:t>
    </dgm:pt>
    <dgm:pt modelId="{6B95313F-A048-4DD4-A3D3-217BDB80D805}" type="pres">
      <dgm:prSet presAssocID="{2B665626-2D2F-48D0-AC27-C3C400B98B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26D72-0023-4953-9A62-0CCAF6BB3266}" type="pres">
      <dgm:prSet presAssocID="{67730D07-81F9-4CD1-AFDD-50FC22E7B069}" presName="composite" presStyleCnt="0"/>
      <dgm:spPr/>
    </dgm:pt>
    <dgm:pt modelId="{7CD971C8-D5EB-4089-B118-A971B7758924}" type="pres">
      <dgm:prSet presAssocID="{67730D07-81F9-4CD1-AFDD-50FC22E7B0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0C0CD-A3E0-4DFC-964E-D3E7F8448ED4}" type="pres">
      <dgm:prSet presAssocID="{67730D07-81F9-4CD1-AFDD-50FC22E7B0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50356-F307-459F-AFCE-56FC767F799A}" type="pres">
      <dgm:prSet presAssocID="{3F8CE51F-7DB6-4E2A-9146-9B87996A3D4B}" presName="space" presStyleCnt="0"/>
      <dgm:spPr/>
    </dgm:pt>
    <dgm:pt modelId="{FCF072EE-4821-4CCD-9A19-34605F21DE56}" type="pres">
      <dgm:prSet presAssocID="{482B955F-0B76-495E-96E4-C1DB18362B41}" presName="composite" presStyleCnt="0"/>
      <dgm:spPr/>
    </dgm:pt>
    <dgm:pt modelId="{5BDC983F-1B7E-4417-A004-D66D62F0B055}" type="pres">
      <dgm:prSet presAssocID="{482B955F-0B76-495E-96E4-C1DB18362B4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07352-2FD3-4BDE-8D1B-69B78AEC375B}" type="pres">
      <dgm:prSet presAssocID="{482B955F-0B76-495E-96E4-C1DB18362B4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74170-6E8F-4A06-8CF8-563579AAF025}" type="pres">
      <dgm:prSet presAssocID="{5229B23D-CC8B-4BFD-AB1B-DF1ED6168784}" presName="space" presStyleCnt="0"/>
      <dgm:spPr/>
    </dgm:pt>
    <dgm:pt modelId="{D216A034-06DA-4CDE-A0FA-C1B1B1AE0AE9}" type="pres">
      <dgm:prSet presAssocID="{0F2CDC18-20C9-49D1-9E8E-9078EB008128}" presName="composite" presStyleCnt="0"/>
      <dgm:spPr/>
    </dgm:pt>
    <dgm:pt modelId="{9FA0E187-E7BF-4C1B-9B6E-3EB674B58B71}" type="pres">
      <dgm:prSet presAssocID="{0F2CDC18-20C9-49D1-9E8E-9078EB0081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84C0F-39D7-46EE-82AC-477D812EE653}" type="pres">
      <dgm:prSet presAssocID="{0F2CDC18-20C9-49D1-9E8E-9078EB00812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9D512-15BA-4E78-94D9-90AD14FC03BB}" type="presOf" srcId="{2B665626-2D2F-48D0-AC27-C3C400B98B32}" destId="{6B95313F-A048-4DD4-A3D3-217BDB80D805}" srcOrd="0" destOrd="0" presId="urn:microsoft.com/office/officeart/2005/8/layout/hList1"/>
    <dgm:cxn modelId="{261E2F82-C928-46EB-8145-E1CB4A514C42}" type="presOf" srcId="{64E3DEF9-7CC6-4066-9633-381AB094DE33}" destId="{D3A84C0F-39D7-46EE-82AC-477D812EE653}" srcOrd="0" destOrd="0" presId="urn:microsoft.com/office/officeart/2005/8/layout/hList1"/>
    <dgm:cxn modelId="{8D7458CD-407C-4653-941C-AF6D6BB2AAD4}" srcId="{67730D07-81F9-4CD1-AFDD-50FC22E7B069}" destId="{9F79D5B1-C454-4CDD-B048-621A65CB9B4E}" srcOrd="0" destOrd="0" parTransId="{EDFAF2BD-FD59-49A0-A488-BDB3EC985654}" sibTransId="{3C935317-16CB-493B-818A-F726106A1EA0}"/>
    <dgm:cxn modelId="{3DD07F13-CE0A-4721-BBD8-A07F67590193}" type="presOf" srcId="{67730D07-81F9-4CD1-AFDD-50FC22E7B069}" destId="{7CD971C8-D5EB-4089-B118-A971B7758924}" srcOrd="0" destOrd="0" presId="urn:microsoft.com/office/officeart/2005/8/layout/hList1"/>
    <dgm:cxn modelId="{1E55251A-D1EE-4BDA-808B-A5F20B1B7947}" type="presOf" srcId="{1C3A2D76-CFAD-465C-9066-6842981B56F4}" destId="{ED607352-2FD3-4BDE-8D1B-69B78AEC375B}" srcOrd="0" destOrd="0" presId="urn:microsoft.com/office/officeart/2005/8/layout/hList1"/>
    <dgm:cxn modelId="{2C5CB110-8BCA-45E4-BE23-C84F24C57111}" type="presOf" srcId="{0F2CDC18-20C9-49D1-9E8E-9078EB008128}" destId="{9FA0E187-E7BF-4C1B-9B6E-3EB674B58B71}" srcOrd="0" destOrd="0" presId="urn:microsoft.com/office/officeart/2005/8/layout/hList1"/>
    <dgm:cxn modelId="{BC3F61C2-AE47-47FA-BB77-5D44A25F2791}" srcId="{0F2CDC18-20C9-49D1-9E8E-9078EB008128}" destId="{64E3DEF9-7CC6-4066-9633-381AB094DE33}" srcOrd="0" destOrd="0" parTransId="{B5BC6C26-0CA9-4018-8740-8E6DCE20162F}" sibTransId="{F3E2BAFB-9475-413B-A643-BB5F05C7AD4F}"/>
    <dgm:cxn modelId="{9A653B68-913A-4B50-8A08-0B5C49C04CF1}" type="presOf" srcId="{482B955F-0B76-495E-96E4-C1DB18362B41}" destId="{5BDC983F-1B7E-4417-A004-D66D62F0B055}" srcOrd="0" destOrd="0" presId="urn:microsoft.com/office/officeart/2005/8/layout/hList1"/>
    <dgm:cxn modelId="{6B31707B-1B8C-4260-9B7D-64F326E55229}" srcId="{2B665626-2D2F-48D0-AC27-C3C400B98B32}" destId="{0F2CDC18-20C9-49D1-9E8E-9078EB008128}" srcOrd="2" destOrd="0" parTransId="{4C16BC0F-6185-4850-BBEC-4D78B1D1CA15}" sibTransId="{1C9654C5-8BBD-403E-92F6-6FB00ECA8490}"/>
    <dgm:cxn modelId="{17FBD512-9FEF-46CC-A3F2-FFE3BF51F685}" srcId="{482B955F-0B76-495E-96E4-C1DB18362B41}" destId="{1C3A2D76-CFAD-465C-9066-6842981B56F4}" srcOrd="0" destOrd="0" parTransId="{140CD1E3-5763-4647-AD03-55272F44108A}" sibTransId="{BA913B38-2D2C-4A77-9936-FA818D9BA65D}"/>
    <dgm:cxn modelId="{E48B84F4-6513-4C7E-A52D-48C0F30E0E2C}" srcId="{2B665626-2D2F-48D0-AC27-C3C400B98B32}" destId="{67730D07-81F9-4CD1-AFDD-50FC22E7B069}" srcOrd="0" destOrd="0" parTransId="{B341BB71-9CF4-43BC-8A43-B2F15B543D26}" sibTransId="{3F8CE51F-7DB6-4E2A-9146-9B87996A3D4B}"/>
    <dgm:cxn modelId="{393A3536-C480-4CA0-91FE-EBFCC8C918BE}" srcId="{2B665626-2D2F-48D0-AC27-C3C400B98B32}" destId="{482B955F-0B76-495E-96E4-C1DB18362B41}" srcOrd="1" destOrd="0" parTransId="{8FE7308E-78EE-4DED-9CC3-4EC3CB9DCBF7}" sibTransId="{5229B23D-CC8B-4BFD-AB1B-DF1ED6168784}"/>
    <dgm:cxn modelId="{1C85D465-91D1-454F-A430-3E58146D6209}" type="presOf" srcId="{9F79D5B1-C454-4CDD-B048-621A65CB9B4E}" destId="{CA30C0CD-A3E0-4DFC-964E-D3E7F8448ED4}" srcOrd="0" destOrd="0" presId="urn:microsoft.com/office/officeart/2005/8/layout/hList1"/>
    <dgm:cxn modelId="{D3FD817C-3983-44E8-ADB7-73B3DE6E3930}" type="presParOf" srcId="{6B95313F-A048-4DD4-A3D3-217BDB80D805}" destId="{A8F26D72-0023-4953-9A62-0CCAF6BB3266}" srcOrd="0" destOrd="0" presId="urn:microsoft.com/office/officeart/2005/8/layout/hList1"/>
    <dgm:cxn modelId="{2B53A6B4-F64C-4D59-B8EE-17DACB2896E1}" type="presParOf" srcId="{A8F26D72-0023-4953-9A62-0CCAF6BB3266}" destId="{7CD971C8-D5EB-4089-B118-A971B7758924}" srcOrd="0" destOrd="0" presId="urn:microsoft.com/office/officeart/2005/8/layout/hList1"/>
    <dgm:cxn modelId="{8480CCEC-9BC1-4B41-B214-4E3916B0C09D}" type="presParOf" srcId="{A8F26D72-0023-4953-9A62-0CCAF6BB3266}" destId="{CA30C0CD-A3E0-4DFC-964E-D3E7F8448ED4}" srcOrd="1" destOrd="0" presId="urn:microsoft.com/office/officeart/2005/8/layout/hList1"/>
    <dgm:cxn modelId="{4A0392A5-2124-475C-8AA5-45E77DBB2DDA}" type="presParOf" srcId="{6B95313F-A048-4DD4-A3D3-217BDB80D805}" destId="{8D350356-F307-459F-AFCE-56FC767F799A}" srcOrd="1" destOrd="0" presId="urn:microsoft.com/office/officeart/2005/8/layout/hList1"/>
    <dgm:cxn modelId="{0966B4DD-55EB-4981-8C85-9595AD5C74FA}" type="presParOf" srcId="{6B95313F-A048-4DD4-A3D3-217BDB80D805}" destId="{FCF072EE-4821-4CCD-9A19-34605F21DE56}" srcOrd="2" destOrd="0" presId="urn:microsoft.com/office/officeart/2005/8/layout/hList1"/>
    <dgm:cxn modelId="{FC87A20E-7EC5-4C71-BD04-A24D10BAD5D3}" type="presParOf" srcId="{FCF072EE-4821-4CCD-9A19-34605F21DE56}" destId="{5BDC983F-1B7E-4417-A004-D66D62F0B055}" srcOrd="0" destOrd="0" presId="urn:microsoft.com/office/officeart/2005/8/layout/hList1"/>
    <dgm:cxn modelId="{526D7960-0C14-4F6A-B479-EC01F8FAF87E}" type="presParOf" srcId="{FCF072EE-4821-4CCD-9A19-34605F21DE56}" destId="{ED607352-2FD3-4BDE-8D1B-69B78AEC375B}" srcOrd="1" destOrd="0" presId="urn:microsoft.com/office/officeart/2005/8/layout/hList1"/>
    <dgm:cxn modelId="{F292CA25-CBD1-4361-9F6A-1658A4F4BC1C}" type="presParOf" srcId="{6B95313F-A048-4DD4-A3D3-217BDB80D805}" destId="{79874170-6E8F-4A06-8CF8-563579AAF025}" srcOrd="3" destOrd="0" presId="urn:microsoft.com/office/officeart/2005/8/layout/hList1"/>
    <dgm:cxn modelId="{F7866F5D-7C11-4AD5-A0F6-FC3AACAA5176}" type="presParOf" srcId="{6B95313F-A048-4DD4-A3D3-217BDB80D805}" destId="{D216A034-06DA-4CDE-A0FA-C1B1B1AE0AE9}" srcOrd="4" destOrd="0" presId="urn:microsoft.com/office/officeart/2005/8/layout/hList1"/>
    <dgm:cxn modelId="{F4234841-82BD-4E59-B195-3C58C947277A}" type="presParOf" srcId="{D216A034-06DA-4CDE-A0FA-C1B1B1AE0AE9}" destId="{9FA0E187-E7BF-4C1B-9B6E-3EB674B58B71}" srcOrd="0" destOrd="0" presId="urn:microsoft.com/office/officeart/2005/8/layout/hList1"/>
    <dgm:cxn modelId="{8DF5E83A-3491-4015-A911-7808D1491764}" type="presParOf" srcId="{D216A034-06DA-4CDE-A0FA-C1B1B1AE0AE9}" destId="{D3A84C0F-39D7-46EE-82AC-477D812EE6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9E626-BBB7-45FC-9AC7-05FE8F3D2A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425C-AD96-4CCA-90A5-621BB996A0A7}">
      <dgm:prSet/>
      <dgm:spPr/>
      <dgm:t>
        <a:bodyPr/>
        <a:lstStyle/>
        <a:p>
          <a:pPr rtl="0"/>
          <a:r>
            <a:rPr lang="ru-RU" b="0" i="1" dirty="0" smtClean="0"/>
            <a:t>Демократична партія «Міллій тікланіш» </a:t>
          </a:r>
        </a:p>
        <a:p>
          <a:pPr rtl="0"/>
          <a:r>
            <a:rPr lang="ru-RU" b="0" i="1" dirty="0" smtClean="0"/>
            <a:t>(«Національне відродження») </a:t>
          </a:r>
          <a:endParaRPr lang="ru-RU" b="0" i="1" dirty="0"/>
        </a:p>
      </dgm:t>
    </dgm:pt>
    <dgm:pt modelId="{120851A9-027C-4F20-8BFF-C061F75D77D9}" type="parTrans" cxnId="{B6EFFE93-0B7D-4B1A-8E88-C5FF7CF148B8}">
      <dgm:prSet/>
      <dgm:spPr/>
      <dgm:t>
        <a:bodyPr/>
        <a:lstStyle/>
        <a:p>
          <a:endParaRPr lang="ru-RU"/>
        </a:p>
      </dgm:t>
    </dgm:pt>
    <dgm:pt modelId="{6C6B9D81-2E25-469B-9F46-8D73C72B756F}" type="sibTrans" cxnId="{B6EFFE93-0B7D-4B1A-8E88-C5FF7CF148B8}">
      <dgm:prSet/>
      <dgm:spPr/>
      <dgm:t>
        <a:bodyPr/>
        <a:lstStyle/>
        <a:p>
          <a:endParaRPr lang="ru-RU"/>
        </a:p>
      </dgm:t>
    </dgm:pt>
    <dgm:pt modelId="{FF09E584-AD22-4FB4-9576-1FE865FF07E4}">
      <dgm:prSet/>
      <dgm:spPr/>
      <dgm:t>
        <a:bodyPr/>
        <a:lstStyle/>
        <a:p>
          <a:pPr rtl="0"/>
          <a:r>
            <a:rPr lang="ru-RU" b="0" i="1" dirty="0" smtClean="0"/>
            <a:t>Народно-демократична партія (НДПУ)</a:t>
          </a:r>
          <a:endParaRPr lang="ru-RU" b="0" i="1" dirty="0"/>
        </a:p>
      </dgm:t>
    </dgm:pt>
    <dgm:pt modelId="{7744FD8B-AC21-45F9-A98A-D7FD822F1931}" type="parTrans" cxnId="{96A03566-2D65-466D-9ACF-F3A1C1680232}">
      <dgm:prSet/>
      <dgm:spPr/>
      <dgm:t>
        <a:bodyPr/>
        <a:lstStyle/>
        <a:p>
          <a:endParaRPr lang="ru-RU"/>
        </a:p>
      </dgm:t>
    </dgm:pt>
    <dgm:pt modelId="{AA53B9AC-209A-4493-9E0F-C3BF1E5157F4}" type="sibTrans" cxnId="{96A03566-2D65-466D-9ACF-F3A1C1680232}">
      <dgm:prSet/>
      <dgm:spPr/>
      <dgm:t>
        <a:bodyPr/>
        <a:lstStyle/>
        <a:p>
          <a:endParaRPr lang="ru-RU"/>
        </a:p>
      </dgm:t>
    </dgm:pt>
    <dgm:pt modelId="{B3987D28-0169-4D55-A5CD-B7AAA4CC0DB7}">
      <dgm:prSet/>
      <dgm:spPr/>
      <dgm:t>
        <a:bodyPr/>
        <a:lstStyle/>
        <a:p>
          <a:pPr rtl="0"/>
          <a:r>
            <a:rPr lang="ru-RU" b="0" i="1" dirty="0" smtClean="0"/>
            <a:t>Рух підприємців і ділових людей </a:t>
          </a:r>
        </a:p>
        <a:p>
          <a:pPr rtl="0"/>
          <a:r>
            <a:rPr lang="ru-RU" b="0" i="1" dirty="0" smtClean="0"/>
            <a:t>Ліберально-демократична партія Узбекистану (УзЛіДеп)</a:t>
          </a:r>
          <a:endParaRPr lang="ru-RU" b="0" i="1" dirty="0"/>
        </a:p>
      </dgm:t>
    </dgm:pt>
    <dgm:pt modelId="{005A4A7F-84F4-4A79-85C8-B86801F76F01}" type="parTrans" cxnId="{E04FC4B6-A9BF-4805-A39B-279AED54D882}">
      <dgm:prSet/>
      <dgm:spPr/>
      <dgm:t>
        <a:bodyPr/>
        <a:lstStyle/>
        <a:p>
          <a:endParaRPr lang="ru-RU"/>
        </a:p>
      </dgm:t>
    </dgm:pt>
    <dgm:pt modelId="{C113490C-D3AF-438C-8CAC-F7FBB99C29C8}" type="sibTrans" cxnId="{E04FC4B6-A9BF-4805-A39B-279AED54D882}">
      <dgm:prSet/>
      <dgm:spPr/>
      <dgm:t>
        <a:bodyPr/>
        <a:lstStyle/>
        <a:p>
          <a:endParaRPr lang="ru-RU"/>
        </a:p>
      </dgm:t>
    </dgm:pt>
    <dgm:pt modelId="{4E2002F3-9A55-429D-AF07-E2B5504CC225}">
      <dgm:prSet/>
      <dgm:spPr/>
      <dgm:t>
        <a:bodyPr/>
        <a:lstStyle/>
        <a:p>
          <a:pPr rtl="0"/>
          <a:r>
            <a:rPr lang="ru-RU" b="0" i="1" dirty="0" smtClean="0"/>
            <a:t>Соціал-демократична партія «Адолат»</a:t>
          </a:r>
          <a:endParaRPr lang="ru-RU" b="0" i="1" dirty="0"/>
        </a:p>
      </dgm:t>
    </dgm:pt>
    <dgm:pt modelId="{089E438E-38E6-4478-B585-7E0A50234E3A}" type="parTrans" cxnId="{078B33C1-4E35-482C-9BF4-6BDF1812BC64}">
      <dgm:prSet/>
      <dgm:spPr/>
      <dgm:t>
        <a:bodyPr/>
        <a:lstStyle/>
        <a:p>
          <a:endParaRPr lang="ru-RU"/>
        </a:p>
      </dgm:t>
    </dgm:pt>
    <dgm:pt modelId="{B7D96CED-6FDC-4590-AB29-A758E0C5CBB3}" type="sibTrans" cxnId="{078B33C1-4E35-482C-9BF4-6BDF1812BC64}">
      <dgm:prSet/>
      <dgm:spPr/>
      <dgm:t>
        <a:bodyPr/>
        <a:lstStyle/>
        <a:p>
          <a:endParaRPr lang="ru-RU"/>
        </a:p>
      </dgm:t>
    </dgm:pt>
    <dgm:pt modelId="{F829AE47-93AB-4AF8-9DC6-0DF12CBA1553}">
      <dgm:prSet/>
      <dgm:spPr/>
      <dgm:t>
        <a:bodyPr/>
        <a:lstStyle/>
        <a:p>
          <a:pPr rtl="0"/>
          <a:r>
            <a:rPr lang="ru-RU" b="0" i="1" dirty="0" smtClean="0"/>
            <a:t>Екологічна партія Узбекистан</a:t>
          </a:r>
          <a:r>
            <a:rPr lang="uk-UA" b="0" i="1" dirty="0" smtClean="0"/>
            <a:t>у</a:t>
          </a:r>
          <a:endParaRPr lang="ru-RU" b="0" i="1" dirty="0"/>
        </a:p>
      </dgm:t>
    </dgm:pt>
    <dgm:pt modelId="{34A9CA26-4F0C-4EF1-8707-7250E23923D1}" type="parTrans" cxnId="{FB223194-9EF9-465D-8574-09CCF443726A}">
      <dgm:prSet/>
      <dgm:spPr/>
      <dgm:t>
        <a:bodyPr/>
        <a:lstStyle/>
        <a:p>
          <a:endParaRPr lang="ru-RU"/>
        </a:p>
      </dgm:t>
    </dgm:pt>
    <dgm:pt modelId="{8DE646F8-E41D-4CCE-A97A-5C114F7ACDA1}" type="sibTrans" cxnId="{FB223194-9EF9-465D-8574-09CCF443726A}">
      <dgm:prSet/>
      <dgm:spPr/>
      <dgm:t>
        <a:bodyPr/>
        <a:lstStyle/>
        <a:p>
          <a:endParaRPr lang="ru-RU"/>
        </a:p>
      </dgm:t>
    </dgm:pt>
    <dgm:pt modelId="{D978EE88-A77D-4D59-88E0-7F451BB82F3E}" type="pres">
      <dgm:prSet presAssocID="{A509E626-BBB7-45FC-9AC7-05FE8F3D2A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0C449-6400-4ACE-BC2E-EDE3B8787D0D}" type="pres">
      <dgm:prSet presAssocID="{061E425C-AD96-4CCA-90A5-621BB996A0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62F7F-5270-443B-96FC-6129E02EEB79}" type="pres">
      <dgm:prSet presAssocID="{6C6B9D81-2E25-469B-9F46-8D73C72B756F}" presName="spacer" presStyleCnt="0"/>
      <dgm:spPr/>
    </dgm:pt>
    <dgm:pt modelId="{E8BC4FAE-8F86-4404-BF15-CD2E819D616B}" type="pres">
      <dgm:prSet presAssocID="{FF09E584-AD22-4FB4-9576-1FE865FF07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D75A8-6868-423E-87D6-0FDEE4AC9377}" type="pres">
      <dgm:prSet presAssocID="{AA53B9AC-209A-4493-9E0F-C3BF1E5157F4}" presName="spacer" presStyleCnt="0"/>
      <dgm:spPr/>
    </dgm:pt>
    <dgm:pt modelId="{9A88A4C1-C0BC-4689-B296-93BAE796DFCD}" type="pres">
      <dgm:prSet presAssocID="{B3987D28-0169-4D55-A5CD-B7AAA4CC0DB7}" presName="parentText" presStyleLbl="node1" presStyleIdx="2" presStyleCnt="5" custLinFactY="4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B4952-886C-4C6D-A8CC-DBC90325CAC0}" type="pres">
      <dgm:prSet presAssocID="{C113490C-D3AF-438C-8CAC-F7FBB99C29C8}" presName="spacer" presStyleCnt="0"/>
      <dgm:spPr/>
    </dgm:pt>
    <dgm:pt modelId="{3393EC12-0F05-47F1-8DEA-E1DD31DC1AD0}" type="pres">
      <dgm:prSet presAssocID="{4E2002F3-9A55-429D-AF07-E2B5504CC2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44751-D523-499F-BA3C-EE9701572DBB}" type="pres">
      <dgm:prSet presAssocID="{B7D96CED-6FDC-4590-AB29-A758E0C5CBB3}" presName="spacer" presStyleCnt="0"/>
      <dgm:spPr/>
    </dgm:pt>
    <dgm:pt modelId="{DE217088-CEE5-492A-BA21-F1735B31501E}" type="pres">
      <dgm:prSet presAssocID="{F829AE47-93AB-4AF8-9DC6-0DF12CBA155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03566-2D65-466D-9ACF-F3A1C1680232}" srcId="{A509E626-BBB7-45FC-9AC7-05FE8F3D2A82}" destId="{FF09E584-AD22-4FB4-9576-1FE865FF07E4}" srcOrd="1" destOrd="0" parTransId="{7744FD8B-AC21-45F9-A98A-D7FD822F1931}" sibTransId="{AA53B9AC-209A-4493-9E0F-C3BF1E5157F4}"/>
    <dgm:cxn modelId="{E04FC4B6-A9BF-4805-A39B-279AED54D882}" srcId="{A509E626-BBB7-45FC-9AC7-05FE8F3D2A82}" destId="{B3987D28-0169-4D55-A5CD-B7AAA4CC0DB7}" srcOrd="2" destOrd="0" parTransId="{005A4A7F-84F4-4A79-85C8-B86801F76F01}" sibTransId="{C113490C-D3AF-438C-8CAC-F7FBB99C29C8}"/>
    <dgm:cxn modelId="{8DA48DBE-4161-46F2-8249-B5E0DE5C628D}" type="presOf" srcId="{F829AE47-93AB-4AF8-9DC6-0DF12CBA1553}" destId="{DE217088-CEE5-492A-BA21-F1735B31501E}" srcOrd="0" destOrd="0" presId="urn:microsoft.com/office/officeart/2005/8/layout/vList2"/>
    <dgm:cxn modelId="{CFD8431D-DF00-4A30-BDDC-2B7DE226BD1D}" type="presOf" srcId="{A509E626-BBB7-45FC-9AC7-05FE8F3D2A82}" destId="{D978EE88-A77D-4D59-88E0-7F451BB82F3E}" srcOrd="0" destOrd="0" presId="urn:microsoft.com/office/officeart/2005/8/layout/vList2"/>
    <dgm:cxn modelId="{9C7E59F3-CBA7-40A4-848A-8641AE602CF9}" type="presOf" srcId="{FF09E584-AD22-4FB4-9576-1FE865FF07E4}" destId="{E8BC4FAE-8F86-4404-BF15-CD2E819D616B}" srcOrd="0" destOrd="0" presId="urn:microsoft.com/office/officeart/2005/8/layout/vList2"/>
    <dgm:cxn modelId="{078B33C1-4E35-482C-9BF4-6BDF1812BC64}" srcId="{A509E626-BBB7-45FC-9AC7-05FE8F3D2A82}" destId="{4E2002F3-9A55-429D-AF07-E2B5504CC225}" srcOrd="3" destOrd="0" parTransId="{089E438E-38E6-4478-B585-7E0A50234E3A}" sibTransId="{B7D96CED-6FDC-4590-AB29-A758E0C5CBB3}"/>
    <dgm:cxn modelId="{B6EFFE93-0B7D-4B1A-8E88-C5FF7CF148B8}" srcId="{A509E626-BBB7-45FC-9AC7-05FE8F3D2A82}" destId="{061E425C-AD96-4CCA-90A5-621BB996A0A7}" srcOrd="0" destOrd="0" parTransId="{120851A9-027C-4F20-8BFF-C061F75D77D9}" sibTransId="{6C6B9D81-2E25-469B-9F46-8D73C72B756F}"/>
    <dgm:cxn modelId="{FB223194-9EF9-465D-8574-09CCF443726A}" srcId="{A509E626-BBB7-45FC-9AC7-05FE8F3D2A82}" destId="{F829AE47-93AB-4AF8-9DC6-0DF12CBA1553}" srcOrd="4" destOrd="0" parTransId="{34A9CA26-4F0C-4EF1-8707-7250E23923D1}" sibTransId="{8DE646F8-E41D-4CCE-A97A-5C114F7ACDA1}"/>
    <dgm:cxn modelId="{AAC13F23-5F50-4799-8969-4BC1E0682BDC}" type="presOf" srcId="{B3987D28-0169-4D55-A5CD-B7AAA4CC0DB7}" destId="{9A88A4C1-C0BC-4689-B296-93BAE796DFCD}" srcOrd="0" destOrd="0" presId="urn:microsoft.com/office/officeart/2005/8/layout/vList2"/>
    <dgm:cxn modelId="{F62118D1-0A38-481C-9720-C27974573450}" type="presOf" srcId="{061E425C-AD96-4CCA-90A5-621BB996A0A7}" destId="{EA80C449-6400-4ACE-BC2E-EDE3B8787D0D}" srcOrd="0" destOrd="0" presId="urn:microsoft.com/office/officeart/2005/8/layout/vList2"/>
    <dgm:cxn modelId="{DB1543CD-83CF-48D2-A247-CE52DFE02FCD}" type="presOf" srcId="{4E2002F3-9A55-429D-AF07-E2B5504CC225}" destId="{3393EC12-0F05-47F1-8DEA-E1DD31DC1AD0}" srcOrd="0" destOrd="0" presId="urn:microsoft.com/office/officeart/2005/8/layout/vList2"/>
    <dgm:cxn modelId="{399909FD-6D80-4538-81C1-9D8EF8240018}" type="presParOf" srcId="{D978EE88-A77D-4D59-88E0-7F451BB82F3E}" destId="{EA80C449-6400-4ACE-BC2E-EDE3B8787D0D}" srcOrd="0" destOrd="0" presId="urn:microsoft.com/office/officeart/2005/8/layout/vList2"/>
    <dgm:cxn modelId="{9DC42E2E-5668-451E-AF64-9AA6957946DF}" type="presParOf" srcId="{D978EE88-A77D-4D59-88E0-7F451BB82F3E}" destId="{27762F7F-5270-443B-96FC-6129E02EEB79}" srcOrd="1" destOrd="0" presId="urn:microsoft.com/office/officeart/2005/8/layout/vList2"/>
    <dgm:cxn modelId="{AC6CE016-7591-4A9B-B62D-F09BBF05E9F3}" type="presParOf" srcId="{D978EE88-A77D-4D59-88E0-7F451BB82F3E}" destId="{E8BC4FAE-8F86-4404-BF15-CD2E819D616B}" srcOrd="2" destOrd="0" presId="urn:microsoft.com/office/officeart/2005/8/layout/vList2"/>
    <dgm:cxn modelId="{685CEB0E-BBBA-4B08-8D62-0B680C457FAD}" type="presParOf" srcId="{D978EE88-A77D-4D59-88E0-7F451BB82F3E}" destId="{A34D75A8-6868-423E-87D6-0FDEE4AC9377}" srcOrd="3" destOrd="0" presId="urn:microsoft.com/office/officeart/2005/8/layout/vList2"/>
    <dgm:cxn modelId="{7946F3C8-193F-464C-A278-B1CEC5D10A23}" type="presParOf" srcId="{D978EE88-A77D-4D59-88E0-7F451BB82F3E}" destId="{9A88A4C1-C0BC-4689-B296-93BAE796DFCD}" srcOrd="4" destOrd="0" presId="urn:microsoft.com/office/officeart/2005/8/layout/vList2"/>
    <dgm:cxn modelId="{BE99B6D0-624B-4D4A-95A8-1BAA464DF236}" type="presParOf" srcId="{D978EE88-A77D-4D59-88E0-7F451BB82F3E}" destId="{FD1B4952-886C-4C6D-A8CC-DBC90325CAC0}" srcOrd="5" destOrd="0" presId="urn:microsoft.com/office/officeart/2005/8/layout/vList2"/>
    <dgm:cxn modelId="{B5280499-500B-4998-B4AA-9E828D0EBE80}" type="presParOf" srcId="{D978EE88-A77D-4D59-88E0-7F451BB82F3E}" destId="{3393EC12-0F05-47F1-8DEA-E1DD31DC1AD0}" srcOrd="6" destOrd="0" presId="urn:microsoft.com/office/officeart/2005/8/layout/vList2"/>
    <dgm:cxn modelId="{15963D5B-9228-48FC-8789-83696FBDED09}" type="presParOf" srcId="{D978EE88-A77D-4D59-88E0-7F451BB82F3E}" destId="{66344751-D523-499F-BA3C-EE9701572DBB}" srcOrd="7" destOrd="0" presId="urn:microsoft.com/office/officeart/2005/8/layout/vList2"/>
    <dgm:cxn modelId="{73753F70-6525-4877-A0C4-64422DC17B39}" type="presParOf" srcId="{D978EE88-A77D-4D59-88E0-7F451BB82F3E}" destId="{DE217088-CEE5-492A-BA21-F1735B3150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B78F3E-997A-4711-AC4E-96C03B2D39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7FD9A2-36FD-45E5-A843-F243D0309648}">
      <dgm:prSet/>
      <dgm:spPr/>
      <dgm:t>
        <a:bodyPr/>
        <a:lstStyle/>
        <a:p>
          <a:pPr rtl="0"/>
          <a:r>
            <a:rPr lang="ru-RU" dirty="0" smtClean="0"/>
            <a:t>Цілі партії</a:t>
          </a:r>
          <a:endParaRPr lang="ru-RU" dirty="0"/>
        </a:p>
      </dgm:t>
    </dgm:pt>
    <dgm:pt modelId="{C05B28F4-6145-4678-9D84-3FB820B77A48}" type="parTrans" cxnId="{2CB7D1E1-14A6-4A50-853F-0D01BF8F82A3}">
      <dgm:prSet/>
      <dgm:spPr/>
      <dgm:t>
        <a:bodyPr/>
        <a:lstStyle/>
        <a:p>
          <a:endParaRPr lang="ru-RU"/>
        </a:p>
      </dgm:t>
    </dgm:pt>
    <dgm:pt modelId="{FF5FF964-3E0F-4737-891B-7B2F78601CFA}" type="sibTrans" cxnId="{2CB7D1E1-14A6-4A50-853F-0D01BF8F82A3}">
      <dgm:prSet/>
      <dgm:spPr/>
      <dgm:t>
        <a:bodyPr/>
        <a:lstStyle/>
        <a:p>
          <a:endParaRPr lang="ru-RU"/>
        </a:p>
      </dgm:t>
    </dgm:pt>
    <dgm:pt modelId="{2B17EEA0-2400-45A3-8467-F3526CC07845}">
      <dgm:prSet custT="1"/>
      <dgm:spPr/>
      <dgm:t>
        <a:bodyPr/>
        <a:lstStyle/>
        <a:p>
          <a:pPr rtl="0"/>
          <a:r>
            <a:rPr lang="ru-RU" sz="1600" dirty="0" smtClean="0"/>
            <a:t>прагнення до модернізації</a:t>
          </a:r>
          <a:endParaRPr lang="ru-RU" sz="1600" dirty="0"/>
        </a:p>
      </dgm:t>
    </dgm:pt>
    <dgm:pt modelId="{A840EEBA-A00C-4E95-9D3F-6A917C2C4684}" type="parTrans" cxnId="{35E4EEDC-05AF-4A42-8DD1-68FF3C10072C}">
      <dgm:prSet/>
      <dgm:spPr/>
      <dgm:t>
        <a:bodyPr/>
        <a:lstStyle/>
        <a:p>
          <a:endParaRPr lang="ru-RU"/>
        </a:p>
      </dgm:t>
    </dgm:pt>
    <dgm:pt modelId="{6A17DB8D-3BF9-4404-BD02-9F7B3A9F61F6}" type="sibTrans" cxnId="{35E4EEDC-05AF-4A42-8DD1-68FF3C10072C}">
      <dgm:prSet/>
      <dgm:spPr/>
      <dgm:t>
        <a:bodyPr/>
        <a:lstStyle/>
        <a:p>
          <a:endParaRPr lang="ru-RU"/>
        </a:p>
      </dgm:t>
    </dgm:pt>
    <dgm:pt modelId="{464B74AD-4FF6-4262-8AA9-A23F3230AFD5}">
      <dgm:prSet custT="1"/>
      <dgm:spPr/>
      <dgm:t>
        <a:bodyPr/>
        <a:lstStyle/>
        <a:p>
          <a:pPr rtl="0"/>
          <a:r>
            <a:rPr lang="ru-RU" sz="1600" dirty="0" smtClean="0"/>
            <a:t>створення соціально орієнтованої ринкової економіки, розвиток та захист індивідуальної свободи, посилення соціальної терпимості і політкоректності, децентралізація унітарної держави, відмови від будь-якої співпраці з ультраправими партіями і групами.</a:t>
          </a:r>
          <a:endParaRPr lang="ru-RU" sz="1600" dirty="0"/>
        </a:p>
      </dgm:t>
    </dgm:pt>
    <dgm:pt modelId="{D4651DBB-605B-422B-BA59-6EB768339C8C}" type="parTrans" cxnId="{7ECCAD30-F51B-45C8-830B-323419414AC1}">
      <dgm:prSet/>
      <dgm:spPr/>
      <dgm:t>
        <a:bodyPr/>
        <a:lstStyle/>
        <a:p>
          <a:endParaRPr lang="ru-RU"/>
        </a:p>
      </dgm:t>
    </dgm:pt>
    <dgm:pt modelId="{45B31DBE-9F61-48D6-BE1D-81C466485099}" type="sibTrans" cxnId="{7ECCAD30-F51B-45C8-830B-323419414AC1}">
      <dgm:prSet/>
      <dgm:spPr/>
      <dgm:t>
        <a:bodyPr/>
        <a:lstStyle/>
        <a:p>
          <a:endParaRPr lang="ru-RU"/>
        </a:p>
      </dgm:t>
    </dgm:pt>
    <dgm:pt modelId="{F6E0B00C-21BE-4C07-AF18-172400C25C4C}">
      <dgm:prSet custT="1"/>
      <dgm:spPr/>
      <dgm:t>
        <a:bodyPr/>
        <a:lstStyle/>
        <a:p>
          <a:pPr rtl="0"/>
          <a:r>
            <a:rPr lang="ru-RU" sz="1600" dirty="0" smtClean="0"/>
            <a:t>відродження у Франції незалежного політичного центру в дусі П'ятої Республіки</a:t>
          </a:r>
          <a:endParaRPr lang="ru-RU" sz="1600" dirty="0"/>
        </a:p>
      </dgm:t>
    </dgm:pt>
    <dgm:pt modelId="{34918B9D-E9D6-4004-8808-13463FFB35E7}" type="parTrans" cxnId="{2874B519-92B3-4567-87C0-698FE11378E8}">
      <dgm:prSet/>
      <dgm:spPr/>
      <dgm:t>
        <a:bodyPr/>
        <a:lstStyle/>
        <a:p>
          <a:endParaRPr lang="ru-RU"/>
        </a:p>
      </dgm:t>
    </dgm:pt>
    <dgm:pt modelId="{0685CCD8-0F04-43E0-AAA7-BDB118A57D00}" type="sibTrans" cxnId="{2874B519-92B3-4567-87C0-698FE11378E8}">
      <dgm:prSet/>
      <dgm:spPr/>
      <dgm:t>
        <a:bodyPr/>
        <a:lstStyle/>
        <a:p>
          <a:endParaRPr lang="ru-RU"/>
        </a:p>
      </dgm:t>
    </dgm:pt>
    <dgm:pt modelId="{7EAFC1B3-2C77-4C12-9B0C-DFF14B7D8DE8}" type="pres">
      <dgm:prSet presAssocID="{26B78F3E-997A-4711-AC4E-96C03B2D3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3E750-C8D3-4323-A3D5-103FA8F62386}" type="pres">
      <dgm:prSet presAssocID="{657FD9A2-36FD-45E5-A843-F243D0309648}" presName="composite" presStyleCnt="0"/>
      <dgm:spPr/>
    </dgm:pt>
    <dgm:pt modelId="{4F068206-D86A-4022-B807-B77191857A7C}" type="pres">
      <dgm:prSet presAssocID="{657FD9A2-36FD-45E5-A843-F243D0309648}" presName="parTx" presStyleLbl="alignNode1" presStyleIdx="0" presStyleCnt="1" custLinFactNeighborX="435" custLinFactNeighborY="-1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135D3-9B77-4803-AB0E-08AC561E74A6}" type="pres">
      <dgm:prSet presAssocID="{657FD9A2-36FD-45E5-A843-F243D0309648}" presName="desTx" presStyleLbl="alignAccFollowNode1" presStyleIdx="0" presStyleCnt="1" custScaleY="91942" custLinFactNeighborX="10088" custLinFactNeighborY="-9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4EEDC-05AF-4A42-8DD1-68FF3C10072C}" srcId="{657FD9A2-36FD-45E5-A843-F243D0309648}" destId="{2B17EEA0-2400-45A3-8467-F3526CC07845}" srcOrd="0" destOrd="0" parTransId="{A840EEBA-A00C-4E95-9D3F-6A917C2C4684}" sibTransId="{6A17DB8D-3BF9-4404-BD02-9F7B3A9F61F6}"/>
    <dgm:cxn modelId="{2874B519-92B3-4567-87C0-698FE11378E8}" srcId="{657FD9A2-36FD-45E5-A843-F243D0309648}" destId="{F6E0B00C-21BE-4C07-AF18-172400C25C4C}" srcOrd="1" destOrd="0" parTransId="{34918B9D-E9D6-4004-8808-13463FFB35E7}" sibTransId="{0685CCD8-0F04-43E0-AAA7-BDB118A57D00}"/>
    <dgm:cxn modelId="{E275ACF2-AB25-4031-B816-6EBC5DFA6776}" type="presOf" srcId="{657FD9A2-36FD-45E5-A843-F243D0309648}" destId="{4F068206-D86A-4022-B807-B77191857A7C}" srcOrd="0" destOrd="0" presId="urn:microsoft.com/office/officeart/2005/8/layout/hList1"/>
    <dgm:cxn modelId="{2CB7D1E1-14A6-4A50-853F-0D01BF8F82A3}" srcId="{26B78F3E-997A-4711-AC4E-96C03B2D390C}" destId="{657FD9A2-36FD-45E5-A843-F243D0309648}" srcOrd="0" destOrd="0" parTransId="{C05B28F4-6145-4678-9D84-3FB820B77A48}" sibTransId="{FF5FF964-3E0F-4737-891B-7B2F78601CFA}"/>
    <dgm:cxn modelId="{7ECCAD30-F51B-45C8-830B-323419414AC1}" srcId="{657FD9A2-36FD-45E5-A843-F243D0309648}" destId="{464B74AD-4FF6-4262-8AA9-A23F3230AFD5}" srcOrd="2" destOrd="0" parTransId="{D4651DBB-605B-422B-BA59-6EB768339C8C}" sibTransId="{45B31DBE-9F61-48D6-BE1D-81C466485099}"/>
    <dgm:cxn modelId="{92E01D13-A95F-4B54-AA51-D8F1B70BDCE9}" type="presOf" srcId="{2B17EEA0-2400-45A3-8467-F3526CC07845}" destId="{2B4135D3-9B77-4803-AB0E-08AC561E74A6}" srcOrd="0" destOrd="0" presId="urn:microsoft.com/office/officeart/2005/8/layout/hList1"/>
    <dgm:cxn modelId="{7A50147F-47FB-4740-A500-E9F3E60595E0}" type="presOf" srcId="{26B78F3E-997A-4711-AC4E-96C03B2D390C}" destId="{7EAFC1B3-2C77-4C12-9B0C-DFF14B7D8DE8}" srcOrd="0" destOrd="0" presId="urn:microsoft.com/office/officeart/2005/8/layout/hList1"/>
    <dgm:cxn modelId="{EEA7E03F-2C1B-4CCC-850F-DEDA82415D4C}" type="presOf" srcId="{464B74AD-4FF6-4262-8AA9-A23F3230AFD5}" destId="{2B4135D3-9B77-4803-AB0E-08AC561E74A6}" srcOrd="0" destOrd="2" presId="urn:microsoft.com/office/officeart/2005/8/layout/hList1"/>
    <dgm:cxn modelId="{F982042F-2421-4D75-8813-7A1DA653AF27}" type="presOf" srcId="{F6E0B00C-21BE-4C07-AF18-172400C25C4C}" destId="{2B4135D3-9B77-4803-AB0E-08AC561E74A6}" srcOrd="0" destOrd="1" presId="urn:microsoft.com/office/officeart/2005/8/layout/hList1"/>
    <dgm:cxn modelId="{BD47A648-1338-4968-8CC3-1EE8D6CF8D35}" type="presParOf" srcId="{7EAFC1B3-2C77-4C12-9B0C-DFF14B7D8DE8}" destId="{E153E750-C8D3-4323-A3D5-103FA8F62386}" srcOrd="0" destOrd="0" presId="urn:microsoft.com/office/officeart/2005/8/layout/hList1"/>
    <dgm:cxn modelId="{D1608339-831C-4F54-BAA9-552662967A72}" type="presParOf" srcId="{E153E750-C8D3-4323-A3D5-103FA8F62386}" destId="{4F068206-D86A-4022-B807-B77191857A7C}" srcOrd="0" destOrd="0" presId="urn:microsoft.com/office/officeart/2005/8/layout/hList1"/>
    <dgm:cxn modelId="{5DC33E86-1FF3-4F30-8FF0-5DEB374D22FE}" type="presParOf" srcId="{E153E750-C8D3-4323-A3D5-103FA8F62386}" destId="{2B4135D3-9B77-4803-AB0E-08AC561E74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06C2475-4D49-4697-9C42-5080B1592F6E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4741C-50FB-4F1B-AC83-CEF22B18A9FF}">
      <dgm:prSet custT="1"/>
      <dgm:spPr/>
      <dgm:t>
        <a:bodyPr/>
        <a:lstStyle/>
        <a:p>
          <a:pPr rtl="0"/>
          <a:r>
            <a:rPr lang="ru-RU" sz="1800" dirty="0" smtClean="0"/>
            <a:t>Цілі партії</a:t>
          </a:r>
          <a:endParaRPr lang="ru-RU" sz="1800" dirty="0"/>
        </a:p>
      </dgm:t>
    </dgm:pt>
    <dgm:pt modelId="{42C924DD-9B45-4DCD-90E3-48E261562DD0}" type="parTrans" cxnId="{AE7C9F2B-A49C-42D2-9109-D35148957E13}">
      <dgm:prSet/>
      <dgm:spPr/>
      <dgm:t>
        <a:bodyPr/>
        <a:lstStyle/>
        <a:p>
          <a:endParaRPr lang="ru-RU"/>
        </a:p>
      </dgm:t>
    </dgm:pt>
    <dgm:pt modelId="{6B88F35A-A477-4F77-9CB2-0E823D0DD43A}" type="sibTrans" cxnId="{AE7C9F2B-A49C-42D2-9109-D35148957E13}">
      <dgm:prSet/>
      <dgm:spPr/>
      <dgm:t>
        <a:bodyPr/>
        <a:lstStyle/>
        <a:p>
          <a:endParaRPr lang="ru-RU"/>
        </a:p>
      </dgm:t>
    </dgm:pt>
    <dgm:pt modelId="{48623DFE-FA92-4749-B6F7-7373E2AE05F5}">
      <dgm:prSet custT="1"/>
      <dgm:spPr/>
      <dgm:t>
        <a:bodyPr/>
        <a:lstStyle/>
        <a:p>
          <a:pPr rtl="0"/>
          <a:r>
            <a:rPr lang="ru-RU" sz="1400" dirty="0" smtClean="0"/>
            <a:t>допомога малим і середнім підприємствам</a:t>
          </a:r>
          <a:endParaRPr lang="ru-RU" sz="1400" dirty="0"/>
        </a:p>
      </dgm:t>
    </dgm:pt>
    <dgm:pt modelId="{EC0DE068-E340-46DC-8309-FEE6E1C3AEEE}" type="parTrans" cxnId="{A98F985F-BD46-4BD1-B82E-F38CECF78F8B}">
      <dgm:prSet/>
      <dgm:spPr/>
      <dgm:t>
        <a:bodyPr/>
        <a:lstStyle/>
        <a:p>
          <a:endParaRPr lang="ru-RU"/>
        </a:p>
      </dgm:t>
    </dgm:pt>
    <dgm:pt modelId="{8A87934F-4EC5-4FB4-BC7D-0978154EE37A}" type="sibTrans" cxnId="{A98F985F-BD46-4BD1-B82E-F38CECF78F8B}">
      <dgm:prSet/>
      <dgm:spPr/>
      <dgm:t>
        <a:bodyPr/>
        <a:lstStyle/>
        <a:p>
          <a:endParaRPr lang="ru-RU"/>
        </a:p>
      </dgm:t>
    </dgm:pt>
    <dgm:pt modelId="{E7D55662-0404-43B5-951C-38A03E24C301}">
      <dgm:prSet custT="1"/>
      <dgm:spPr/>
      <dgm:t>
        <a:bodyPr/>
        <a:lstStyle/>
        <a:p>
          <a:pPr rtl="0"/>
          <a:r>
            <a:rPr lang="ru-RU" sz="1400" dirty="0" smtClean="0"/>
            <a:t>реформувати систему охорони здоров'я</a:t>
          </a:r>
          <a:endParaRPr lang="ru-RU" sz="1400" dirty="0"/>
        </a:p>
      </dgm:t>
    </dgm:pt>
    <dgm:pt modelId="{B3A932B1-22AC-419A-B946-F972F6C3069E}" type="parTrans" cxnId="{D28BEF65-1A08-4319-B7D6-E67F0D649460}">
      <dgm:prSet/>
      <dgm:spPr/>
      <dgm:t>
        <a:bodyPr/>
        <a:lstStyle/>
        <a:p>
          <a:endParaRPr lang="ru-RU"/>
        </a:p>
      </dgm:t>
    </dgm:pt>
    <dgm:pt modelId="{ED5966A8-0BCC-4CD7-8241-C2D67404610B}" type="sibTrans" cxnId="{D28BEF65-1A08-4319-B7D6-E67F0D649460}">
      <dgm:prSet/>
      <dgm:spPr/>
      <dgm:t>
        <a:bodyPr/>
        <a:lstStyle/>
        <a:p>
          <a:endParaRPr lang="ru-RU"/>
        </a:p>
      </dgm:t>
    </dgm:pt>
    <dgm:pt modelId="{1C7FC56A-F453-4753-9AD7-06F464BC8308}">
      <dgm:prSet custT="1"/>
      <dgm:spPr/>
      <dgm:t>
        <a:bodyPr/>
        <a:lstStyle/>
        <a:p>
          <a:pPr rtl="0"/>
          <a:r>
            <a:rPr lang="ru-RU" sz="1400" dirty="0" smtClean="0"/>
            <a:t>дозволити евтаназію</a:t>
          </a:r>
          <a:endParaRPr lang="ru-RU" sz="1400" dirty="0"/>
        </a:p>
      </dgm:t>
    </dgm:pt>
    <dgm:pt modelId="{C51CDF1D-F1D8-4F8D-9B3C-C5D2FE4A978D}" type="parTrans" cxnId="{9AA1A882-5DF9-4097-B2F9-2F32B649C0ED}">
      <dgm:prSet/>
      <dgm:spPr/>
      <dgm:t>
        <a:bodyPr/>
        <a:lstStyle/>
        <a:p>
          <a:endParaRPr lang="ru-RU"/>
        </a:p>
      </dgm:t>
    </dgm:pt>
    <dgm:pt modelId="{2DE1AB91-A256-4439-8A23-D5DD530D88D1}" type="sibTrans" cxnId="{9AA1A882-5DF9-4097-B2F9-2F32B649C0ED}">
      <dgm:prSet/>
      <dgm:spPr/>
      <dgm:t>
        <a:bodyPr/>
        <a:lstStyle/>
        <a:p>
          <a:endParaRPr lang="ru-RU"/>
        </a:p>
      </dgm:t>
    </dgm:pt>
    <dgm:pt modelId="{97C86731-E01C-4C49-AFA4-AEA84039A42C}">
      <dgm:prSet custT="1"/>
      <dgm:spPr/>
      <dgm:t>
        <a:bodyPr/>
        <a:lstStyle/>
        <a:p>
          <a:pPr rtl="0"/>
          <a:r>
            <a:rPr lang="ru-RU" sz="1400" dirty="0" smtClean="0"/>
            <a:t>дозволити одностатевим парам одружуватися і всиновлювати дітей</a:t>
          </a:r>
          <a:endParaRPr lang="ru-RU" sz="1400" dirty="0"/>
        </a:p>
      </dgm:t>
    </dgm:pt>
    <dgm:pt modelId="{CB94FED4-6F9A-4214-B130-FB56985CCAEE}" type="parTrans" cxnId="{77A7E7E2-39AE-4B2A-A7F2-D556712565D4}">
      <dgm:prSet/>
      <dgm:spPr/>
      <dgm:t>
        <a:bodyPr/>
        <a:lstStyle/>
        <a:p>
          <a:endParaRPr lang="ru-RU"/>
        </a:p>
      </dgm:t>
    </dgm:pt>
    <dgm:pt modelId="{1FDFD4EF-B9BB-4FE7-9CAB-57C1BDEBEA93}" type="sibTrans" cxnId="{77A7E7E2-39AE-4B2A-A7F2-D556712565D4}">
      <dgm:prSet/>
      <dgm:spPr/>
      <dgm:t>
        <a:bodyPr/>
        <a:lstStyle/>
        <a:p>
          <a:endParaRPr lang="ru-RU"/>
        </a:p>
      </dgm:t>
    </dgm:pt>
    <dgm:pt modelId="{A01A0775-9B87-4352-AE07-8AB36731F4E1}">
      <dgm:prSet custT="1"/>
      <dgm:spPr/>
      <dgm:t>
        <a:bodyPr/>
        <a:lstStyle/>
        <a:p>
          <a:pPr rtl="0"/>
          <a:r>
            <a:rPr lang="ru-RU" sz="1400" dirty="0" smtClean="0"/>
            <a:t>почати новий етап децентралізації</a:t>
          </a:r>
          <a:endParaRPr lang="ru-RU" sz="1400" dirty="0"/>
        </a:p>
      </dgm:t>
    </dgm:pt>
    <dgm:pt modelId="{EC3EBFC1-D09B-4E42-9823-F4AA3F935123}" type="parTrans" cxnId="{663D1ABE-C39C-4A55-AC37-F6E925BBCB2E}">
      <dgm:prSet/>
      <dgm:spPr/>
      <dgm:t>
        <a:bodyPr/>
        <a:lstStyle/>
        <a:p>
          <a:endParaRPr lang="ru-RU"/>
        </a:p>
      </dgm:t>
    </dgm:pt>
    <dgm:pt modelId="{543A6CE1-0EEA-4E35-B479-92C151E0E098}" type="sibTrans" cxnId="{663D1ABE-C39C-4A55-AC37-F6E925BBCB2E}">
      <dgm:prSet/>
      <dgm:spPr/>
      <dgm:t>
        <a:bodyPr/>
        <a:lstStyle/>
        <a:p>
          <a:endParaRPr lang="ru-RU"/>
        </a:p>
      </dgm:t>
    </dgm:pt>
    <dgm:pt modelId="{7E2DF711-05C2-4602-A18B-4E333B0CA5F2}" type="pres">
      <dgm:prSet presAssocID="{A06C2475-4D49-4697-9C42-5080B1592F6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6448CB-4087-4AFD-B69B-721AB302A2CB}" type="pres">
      <dgm:prSet presAssocID="{2444741C-50FB-4F1B-AC83-CEF22B18A9FF}" presName="ParentComposite" presStyleCnt="0"/>
      <dgm:spPr/>
    </dgm:pt>
    <dgm:pt modelId="{70DFB505-9A7B-43CD-9485-DAE4F45B2AB3}" type="pres">
      <dgm:prSet presAssocID="{2444741C-50FB-4F1B-AC83-CEF22B18A9FF}" presName="Chord" presStyleLbl="bgShp" presStyleIdx="0" presStyleCnt="1"/>
      <dgm:spPr/>
    </dgm:pt>
    <dgm:pt modelId="{D779B3D4-C540-464D-A6A1-B9A286C3BFD8}" type="pres">
      <dgm:prSet presAssocID="{2444741C-50FB-4F1B-AC83-CEF22B18A9FF}" presName="Pie" presStyleLbl="alignNode1" presStyleIdx="0" presStyleCnt="1"/>
      <dgm:spPr/>
    </dgm:pt>
    <dgm:pt modelId="{1A0666AD-341E-42FB-B69F-E15CE450BEEA}" type="pres">
      <dgm:prSet presAssocID="{2444741C-50FB-4F1B-AC83-CEF22B18A9FF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9D8A3-E5B8-48E7-B65B-32D9DD28DC56}" type="pres">
      <dgm:prSet presAssocID="{8A87934F-4EC5-4FB4-BC7D-0978154EE37A}" presName="negSibTrans" presStyleCnt="0"/>
      <dgm:spPr/>
    </dgm:pt>
    <dgm:pt modelId="{EA3EF69F-1335-4A3E-B8AC-2D52D00B2BD0}" type="pres">
      <dgm:prSet presAssocID="{2444741C-50FB-4F1B-AC83-CEF22B18A9FF}" presName="composite" presStyleCnt="0"/>
      <dgm:spPr/>
    </dgm:pt>
    <dgm:pt modelId="{28311602-95FC-440D-B164-BB669267AB8D}" type="pres">
      <dgm:prSet presAssocID="{2444741C-50FB-4F1B-AC83-CEF22B18A9FF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A7E7E2-39AE-4B2A-A7F2-D556712565D4}" srcId="{2444741C-50FB-4F1B-AC83-CEF22B18A9FF}" destId="{97C86731-E01C-4C49-AFA4-AEA84039A42C}" srcOrd="3" destOrd="0" parTransId="{CB94FED4-6F9A-4214-B130-FB56985CCAEE}" sibTransId="{1FDFD4EF-B9BB-4FE7-9CAB-57C1BDEBEA93}"/>
    <dgm:cxn modelId="{663D1ABE-C39C-4A55-AC37-F6E925BBCB2E}" srcId="{2444741C-50FB-4F1B-AC83-CEF22B18A9FF}" destId="{A01A0775-9B87-4352-AE07-8AB36731F4E1}" srcOrd="4" destOrd="0" parTransId="{EC3EBFC1-D09B-4E42-9823-F4AA3F935123}" sibTransId="{543A6CE1-0EEA-4E35-B479-92C151E0E098}"/>
    <dgm:cxn modelId="{F2E025C8-38F9-4C58-A95D-B598B78669D5}" type="presOf" srcId="{1C7FC56A-F453-4753-9AD7-06F464BC8308}" destId="{28311602-95FC-440D-B164-BB669267AB8D}" srcOrd="0" destOrd="2" presId="urn:microsoft.com/office/officeart/2009/3/layout/PieProcess"/>
    <dgm:cxn modelId="{A98F985F-BD46-4BD1-B82E-F38CECF78F8B}" srcId="{2444741C-50FB-4F1B-AC83-CEF22B18A9FF}" destId="{48623DFE-FA92-4749-B6F7-7373E2AE05F5}" srcOrd="0" destOrd="0" parTransId="{EC0DE068-E340-46DC-8309-FEE6E1C3AEEE}" sibTransId="{8A87934F-4EC5-4FB4-BC7D-0978154EE37A}"/>
    <dgm:cxn modelId="{7A60395F-F629-4B61-962E-CFA9ED29E861}" type="presOf" srcId="{97C86731-E01C-4C49-AFA4-AEA84039A42C}" destId="{28311602-95FC-440D-B164-BB669267AB8D}" srcOrd="0" destOrd="3" presId="urn:microsoft.com/office/officeart/2009/3/layout/PieProcess"/>
    <dgm:cxn modelId="{A06F6166-C119-4B2C-882F-B9654B9E9331}" type="presOf" srcId="{2444741C-50FB-4F1B-AC83-CEF22B18A9FF}" destId="{1A0666AD-341E-42FB-B69F-E15CE450BEEA}" srcOrd="0" destOrd="0" presId="urn:microsoft.com/office/officeart/2009/3/layout/PieProcess"/>
    <dgm:cxn modelId="{9AA1A882-5DF9-4097-B2F9-2F32B649C0ED}" srcId="{2444741C-50FB-4F1B-AC83-CEF22B18A9FF}" destId="{1C7FC56A-F453-4753-9AD7-06F464BC8308}" srcOrd="2" destOrd="0" parTransId="{C51CDF1D-F1D8-4F8D-9B3C-C5D2FE4A978D}" sibTransId="{2DE1AB91-A256-4439-8A23-D5DD530D88D1}"/>
    <dgm:cxn modelId="{AE7C9F2B-A49C-42D2-9109-D35148957E13}" srcId="{A06C2475-4D49-4697-9C42-5080B1592F6E}" destId="{2444741C-50FB-4F1B-AC83-CEF22B18A9FF}" srcOrd="0" destOrd="0" parTransId="{42C924DD-9B45-4DCD-90E3-48E261562DD0}" sibTransId="{6B88F35A-A477-4F77-9CB2-0E823D0DD43A}"/>
    <dgm:cxn modelId="{2E738C33-F04A-4F62-98CF-2C524ABF1787}" type="presOf" srcId="{A06C2475-4D49-4697-9C42-5080B1592F6E}" destId="{7E2DF711-05C2-4602-A18B-4E333B0CA5F2}" srcOrd="0" destOrd="0" presId="urn:microsoft.com/office/officeart/2009/3/layout/PieProcess"/>
    <dgm:cxn modelId="{D28BEF65-1A08-4319-B7D6-E67F0D649460}" srcId="{2444741C-50FB-4F1B-AC83-CEF22B18A9FF}" destId="{E7D55662-0404-43B5-951C-38A03E24C301}" srcOrd="1" destOrd="0" parTransId="{B3A932B1-22AC-419A-B946-F972F6C3069E}" sibTransId="{ED5966A8-0BCC-4CD7-8241-C2D67404610B}"/>
    <dgm:cxn modelId="{F3E74305-3107-4488-89C5-296BEC076C15}" type="presOf" srcId="{E7D55662-0404-43B5-951C-38A03E24C301}" destId="{28311602-95FC-440D-B164-BB669267AB8D}" srcOrd="0" destOrd="1" presId="urn:microsoft.com/office/officeart/2009/3/layout/PieProcess"/>
    <dgm:cxn modelId="{11622008-D95C-4158-AAFD-B0FE848DE3BB}" type="presOf" srcId="{48623DFE-FA92-4749-B6F7-7373E2AE05F5}" destId="{28311602-95FC-440D-B164-BB669267AB8D}" srcOrd="0" destOrd="0" presId="urn:microsoft.com/office/officeart/2009/3/layout/PieProcess"/>
    <dgm:cxn modelId="{1D466351-1575-41BE-8A86-7C3BCBD54641}" type="presOf" srcId="{A01A0775-9B87-4352-AE07-8AB36731F4E1}" destId="{28311602-95FC-440D-B164-BB669267AB8D}" srcOrd="0" destOrd="4" presId="urn:microsoft.com/office/officeart/2009/3/layout/PieProcess"/>
    <dgm:cxn modelId="{74674240-9FBA-4152-B12D-B93C4F94B037}" type="presParOf" srcId="{7E2DF711-05C2-4602-A18B-4E333B0CA5F2}" destId="{2E6448CB-4087-4AFD-B69B-721AB302A2CB}" srcOrd="0" destOrd="0" presId="urn:microsoft.com/office/officeart/2009/3/layout/PieProcess"/>
    <dgm:cxn modelId="{376CE28B-2B11-4AAD-BDB6-F9A0D2A8FF0E}" type="presParOf" srcId="{2E6448CB-4087-4AFD-B69B-721AB302A2CB}" destId="{70DFB505-9A7B-43CD-9485-DAE4F45B2AB3}" srcOrd="0" destOrd="0" presId="urn:microsoft.com/office/officeart/2009/3/layout/PieProcess"/>
    <dgm:cxn modelId="{9A2AB600-9961-482E-A5C3-A2B4B9EC11DA}" type="presParOf" srcId="{2E6448CB-4087-4AFD-B69B-721AB302A2CB}" destId="{D779B3D4-C540-464D-A6A1-B9A286C3BFD8}" srcOrd="1" destOrd="0" presId="urn:microsoft.com/office/officeart/2009/3/layout/PieProcess"/>
    <dgm:cxn modelId="{D1E62E46-F526-491B-A779-2F51C30D9EE3}" type="presParOf" srcId="{2E6448CB-4087-4AFD-B69B-721AB302A2CB}" destId="{1A0666AD-341E-42FB-B69F-E15CE450BEEA}" srcOrd="2" destOrd="0" presId="urn:microsoft.com/office/officeart/2009/3/layout/PieProcess"/>
    <dgm:cxn modelId="{7EB39C44-8D50-4E0D-A436-1EEEAF9528CE}" type="presParOf" srcId="{7E2DF711-05C2-4602-A18B-4E333B0CA5F2}" destId="{2989D8A3-E5B8-48E7-B65B-32D9DD28DC56}" srcOrd="1" destOrd="0" presId="urn:microsoft.com/office/officeart/2009/3/layout/PieProcess"/>
    <dgm:cxn modelId="{C34EC2FA-2453-4D92-AEB4-6BEBA7C1E4FE}" type="presParOf" srcId="{7E2DF711-05C2-4602-A18B-4E333B0CA5F2}" destId="{EA3EF69F-1335-4A3E-B8AC-2D52D00B2BD0}" srcOrd="2" destOrd="0" presId="urn:microsoft.com/office/officeart/2009/3/layout/PieProcess"/>
    <dgm:cxn modelId="{3BAA18D4-2A4A-4636-B0EE-9F547413ECED}" type="presParOf" srcId="{EA3EF69F-1335-4A3E-B8AC-2D52D00B2BD0}" destId="{28311602-95FC-440D-B164-BB669267AB8D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700D6E6-192B-4C76-957A-384BFBDF36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AAE6D-CD36-495C-B4F7-3673C7DC955F}">
      <dgm:prSet/>
      <dgm:spPr/>
      <dgm:t>
        <a:bodyPr/>
        <a:lstStyle/>
        <a:p>
          <a:pPr rtl="0"/>
          <a:r>
            <a:rPr lang="ru-RU" dirty="0" smtClean="0"/>
            <a:t>виступає за вирішення соціальних та економічних проблем при дотриманні християнських принципів</a:t>
          </a:r>
          <a:endParaRPr lang="ru-RU" dirty="0"/>
        </a:p>
      </dgm:t>
    </dgm:pt>
    <dgm:pt modelId="{1FE46919-E18D-40DF-AE79-B7D7F24F53CB}">
      <dgm:prSet/>
      <dgm:spPr/>
      <dgm:t>
        <a:bodyPr/>
        <a:lstStyle/>
        <a:p>
          <a:pPr rtl="0"/>
          <a:r>
            <a:rPr lang="ru-RU" dirty="0" smtClean="0"/>
            <a:t>Ц</a:t>
          </a:r>
          <a:r>
            <a:rPr lang="uk-UA" dirty="0" smtClean="0"/>
            <a:t>ілі партії</a:t>
          </a:r>
          <a:endParaRPr lang="ru-RU" dirty="0"/>
        </a:p>
      </dgm:t>
    </dgm:pt>
    <dgm:pt modelId="{7C6A7DF0-D280-43D6-8380-C4901C9F307D}" type="sibTrans" cxnId="{ABD6B65B-F024-4272-99B6-6FFAEF801E13}">
      <dgm:prSet/>
      <dgm:spPr/>
      <dgm:t>
        <a:bodyPr/>
        <a:lstStyle/>
        <a:p>
          <a:endParaRPr lang="ru-RU"/>
        </a:p>
      </dgm:t>
    </dgm:pt>
    <dgm:pt modelId="{9B631698-651C-4E27-B4DA-A42678ED17DF}" type="parTrans" cxnId="{ABD6B65B-F024-4272-99B6-6FFAEF801E13}">
      <dgm:prSet/>
      <dgm:spPr/>
      <dgm:t>
        <a:bodyPr/>
        <a:lstStyle/>
        <a:p>
          <a:endParaRPr lang="ru-RU"/>
        </a:p>
      </dgm:t>
    </dgm:pt>
    <dgm:pt modelId="{6D78CB21-65D5-48F3-B300-C3CBB3E8B475}" type="sibTrans" cxnId="{D2BE6E5D-080E-4C3B-8391-D41ABB5F124C}">
      <dgm:prSet/>
      <dgm:spPr/>
      <dgm:t>
        <a:bodyPr/>
        <a:lstStyle/>
        <a:p>
          <a:endParaRPr lang="ru-RU"/>
        </a:p>
      </dgm:t>
    </dgm:pt>
    <dgm:pt modelId="{2A8E6EBE-BE25-4E8C-BA0B-040DA26065D1}" type="parTrans" cxnId="{D2BE6E5D-080E-4C3B-8391-D41ABB5F124C}">
      <dgm:prSet/>
      <dgm:spPr/>
      <dgm:t>
        <a:bodyPr/>
        <a:lstStyle/>
        <a:p>
          <a:endParaRPr lang="ru-RU"/>
        </a:p>
      </dgm:t>
    </dgm:pt>
    <dgm:pt modelId="{4516C71E-48E1-4B34-BD5F-0CEE831FF6F8}">
      <dgm:prSet/>
      <dgm:spPr/>
      <dgm:t>
        <a:bodyPr/>
        <a:lstStyle/>
        <a:p>
          <a:r>
            <a:rPr lang="ru-RU" dirty="0" smtClean="0"/>
            <a:t>втручання в економічні процеси з метою боротьби з монополізмом і підтримки конкурентного ринкового середовища.</a:t>
          </a:r>
          <a:endParaRPr lang="ru-RU" dirty="0"/>
        </a:p>
      </dgm:t>
    </dgm:pt>
    <dgm:pt modelId="{3C06D83A-3668-4B4A-B2D9-E310C1ED90AD}" type="parTrans" cxnId="{F9BC425B-9833-441A-91E3-2D366BA4553C}">
      <dgm:prSet/>
      <dgm:spPr/>
      <dgm:t>
        <a:bodyPr/>
        <a:lstStyle/>
        <a:p>
          <a:endParaRPr lang="ru-RU"/>
        </a:p>
      </dgm:t>
    </dgm:pt>
    <dgm:pt modelId="{8ADDBA4E-6BA1-4F95-BE31-D9842D772EF4}" type="sibTrans" cxnId="{F9BC425B-9833-441A-91E3-2D366BA4553C}">
      <dgm:prSet/>
      <dgm:spPr/>
      <dgm:t>
        <a:bodyPr/>
        <a:lstStyle/>
        <a:p>
          <a:endParaRPr lang="ru-RU"/>
        </a:p>
      </dgm:t>
    </dgm:pt>
    <dgm:pt modelId="{C8DC6D2A-9936-4B3A-8419-EC6E27766337}" type="pres">
      <dgm:prSet presAssocID="{0700D6E6-192B-4C76-957A-384BFBDF36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AB99D-FF1C-4F48-80C8-704BF0A17BC0}" type="pres">
      <dgm:prSet presAssocID="{1FE46919-E18D-40DF-AE79-B7D7F24F53CB}" presName="parentLin" presStyleCnt="0"/>
      <dgm:spPr/>
    </dgm:pt>
    <dgm:pt modelId="{B9F4112E-D976-4C7D-ABEF-019F32ABAF26}" type="pres">
      <dgm:prSet presAssocID="{1FE46919-E18D-40DF-AE79-B7D7F24F53C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AEE961E-8DCB-41AF-B713-A710B8C94549}" type="pres">
      <dgm:prSet presAssocID="{1FE46919-E18D-40DF-AE79-B7D7F24F53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AD25B-B285-4EC4-86F8-F4A954103623}" type="pres">
      <dgm:prSet presAssocID="{1FE46919-E18D-40DF-AE79-B7D7F24F53CB}" presName="negativeSpace" presStyleCnt="0"/>
      <dgm:spPr/>
    </dgm:pt>
    <dgm:pt modelId="{17C87076-8BB7-4AE6-8FE8-25F1A4BA79D2}" type="pres">
      <dgm:prSet presAssocID="{1FE46919-E18D-40DF-AE79-B7D7F24F53C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2BC2C-37C2-4F59-9F8C-B58305387182}" type="presOf" srcId="{1FE46919-E18D-40DF-AE79-B7D7F24F53CB}" destId="{B9F4112E-D976-4C7D-ABEF-019F32ABAF26}" srcOrd="0" destOrd="0" presId="urn:microsoft.com/office/officeart/2005/8/layout/list1"/>
    <dgm:cxn modelId="{ABD6B65B-F024-4272-99B6-6FFAEF801E13}" srcId="{0700D6E6-192B-4C76-957A-384BFBDF360F}" destId="{1FE46919-E18D-40DF-AE79-B7D7F24F53CB}" srcOrd="0" destOrd="0" parTransId="{9B631698-651C-4E27-B4DA-A42678ED17DF}" sibTransId="{7C6A7DF0-D280-43D6-8380-C4901C9F307D}"/>
    <dgm:cxn modelId="{D2BE6E5D-080E-4C3B-8391-D41ABB5F124C}" srcId="{1FE46919-E18D-40DF-AE79-B7D7F24F53CB}" destId="{7D0AAE6D-CD36-495C-B4F7-3673C7DC955F}" srcOrd="0" destOrd="0" parTransId="{2A8E6EBE-BE25-4E8C-BA0B-040DA26065D1}" sibTransId="{6D78CB21-65D5-48F3-B300-C3CBB3E8B475}"/>
    <dgm:cxn modelId="{9C9E62F4-CF66-40C3-A45E-612455DBAC3F}" type="presOf" srcId="{0700D6E6-192B-4C76-957A-384BFBDF360F}" destId="{C8DC6D2A-9936-4B3A-8419-EC6E27766337}" srcOrd="0" destOrd="0" presId="urn:microsoft.com/office/officeart/2005/8/layout/list1"/>
    <dgm:cxn modelId="{432BCAF2-E3BE-469B-A0C8-C6C6E9C1FBC5}" type="presOf" srcId="{7D0AAE6D-CD36-495C-B4F7-3673C7DC955F}" destId="{17C87076-8BB7-4AE6-8FE8-25F1A4BA79D2}" srcOrd="0" destOrd="0" presId="urn:microsoft.com/office/officeart/2005/8/layout/list1"/>
    <dgm:cxn modelId="{F9BC425B-9833-441A-91E3-2D366BA4553C}" srcId="{1FE46919-E18D-40DF-AE79-B7D7F24F53CB}" destId="{4516C71E-48E1-4B34-BD5F-0CEE831FF6F8}" srcOrd="1" destOrd="0" parTransId="{3C06D83A-3668-4B4A-B2D9-E310C1ED90AD}" sibTransId="{8ADDBA4E-6BA1-4F95-BE31-D9842D772EF4}"/>
    <dgm:cxn modelId="{D3F8A2E3-D6B3-4871-93F4-069A9CEC41C6}" type="presOf" srcId="{1FE46919-E18D-40DF-AE79-B7D7F24F53CB}" destId="{DAEE961E-8DCB-41AF-B713-A710B8C94549}" srcOrd="1" destOrd="0" presId="urn:microsoft.com/office/officeart/2005/8/layout/list1"/>
    <dgm:cxn modelId="{C6F57A6C-C32F-48C1-8A2D-BA089B022585}" type="presOf" srcId="{4516C71E-48E1-4B34-BD5F-0CEE831FF6F8}" destId="{17C87076-8BB7-4AE6-8FE8-25F1A4BA79D2}" srcOrd="0" destOrd="1" presId="urn:microsoft.com/office/officeart/2005/8/layout/list1"/>
    <dgm:cxn modelId="{301772F1-73DB-4682-944F-13D3152A1E39}" type="presParOf" srcId="{C8DC6D2A-9936-4B3A-8419-EC6E27766337}" destId="{E3EAB99D-FF1C-4F48-80C8-704BF0A17BC0}" srcOrd="0" destOrd="0" presId="urn:microsoft.com/office/officeart/2005/8/layout/list1"/>
    <dgm:cxn modelId="{9A685DE6-E16D-4CC6-91B9-CDBF3735B42E}" type="presParOf" srcId="{E3EAB99D-FF1C-4F48-80C8-704BF0A17BC0}" destId="{B9F4112E-D976-4C7D-ABEF-019F32ABAF26}" srcOrd="0" destOrd="0" presId="urn:microsoft.com/office/officeart/2005/8/layout/list1"/>
    <dgm:cxn modelId="{A387599D-B4D2-45C0-8CE9-CDD3F9C75968}" type="presParOf" srcId="{E3EAB99D-FF1C-4F48-80C8-704BF0A17BC0}" destId="{DAEE961E-8DCB-41AF-B713-A710B8C94549}" srcOrd="1" destOrd="0" presId="urn:microsoft.com/office/officeart/2005/8/layout/list1"/>
    <dgm:cxn modelId="{8BAEF5C6-59F1-4A33-964A-70C5054601F3}" type="presParOf" srcId="{C8DC6D2A-9936-4B3A-8419-EC6E27766337}" destId="{842AD25B-B285-4EC4-86F8-F4A954103623}" srcOrd="1" destOrd="0" presId="urn:microsoft.com/office/officeart/2005/8/layout/list1"/>
    <dgm:cxn modelId="{0EDD31D4-C676-413B-8099-915FEB8D0DB7}" type="presParOf" srcId="{C8DC6D2A-9936-4B3A-8419-EC6E27766337}" destId="{17C87076-8BB7-4AE6-8FE8-25F1A4BA79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4B7FEFD-2D0A-4B84-8E13-73BE93A9A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72402E-0EA4-4037-AA04-D8F7301D05C2}">
      <dgm:prSet/>
      <dgm:spPr/>
      <dgm:t>
        <a:bodyPr/>
        <a:lstStyle/>
        <a:p>
          <a:pPr rtl="0"/>
          <a:r>
            <a:rPr lang="ru-RU" i="1" dirty="0" smtClean="0"/>
            <a:t>Лідер  </a:t>
          </a:r>
          <a:endParaRPr lang="ru-RU" dirty="0"/>
        </a:p>
      </dgm:t>
    </dgm:pt>
    <dgm:pt modelId="{BBE0446F-CABA-4618-9FF5-6F63D81246DA}" type="parTrans" cxnId="{3197A595-7CF3-46F9-A116-78C742546B66}">
      <dgm:prSet/>
      <dgm:spPr/>
      <dgm:t>
        <a:bodyPr/>
        <a:lstStyle/>
        <a:p>
          <a:endParaRPr lang="ru-RU"/>
        </a:p>
      </dgm:t>
    </dgm:pt>
    <dgm:pt modelId="{E9ECD864-04C4-41F3-86B6-70B75FAA8130}" type="sibTrans" cxnId="{3197A595-7CF3-46F9-A116-78C742546B66}">
      <dgm:prSet/>
      <dgm:spPr/>
      <dgm:t>
        <a:bodyPr/>
        <a:lstStyle/>
        <a:p>
          <a:endParaRPr lang="ru-RU"/>
        </a:p>
      </dgm:t>
    </dgm:pt>
    <dgm:pt modelId="{5C1CC769-71C1-4A81-8D06-91C064CE5813}">
      <dgm:prSet/>
      <dgm:spPr/>
      <dgm:t>
        <a:bodyPr/>
        <a:lstStyle/>
        <a:p>
          <a:pPr rtl="0"/>
          <a:r>
            <a:rPr lang="ru-RU" i="1" dirty="0" smtClean="0"/>
            <a:t>Жак-Кристоф Лагард</a:t>
          </a:r>
          <a:endParaRPr lang="ru-RU" dirty="0"/>
        </a:p>
      </dgm:t>
    </dgm:pt>
    <dgm:pt modelId="{79BB15A0-4190-49F6-8D48-6311494E3641}" type="parTrans" cxnId="{F43B006A-609C-4598-950A-8E1E611CECF7}">
      <dgm:prSet/>
      <dgm:spPr/>
      <dgm:t>
        <a:bodyPr/>
        <a:lstStyle/>
        <a:p>
          <a:endParaRPr lang="ru-RU"/>
        </a:p>
      </dgm:t>
    </dgm:pt>
    <dgm:pt modelId="{9CA4A75A-6522-43B0-92D1-7F646825DD82}" type="sibTrans" cxnId="{F43B006A-609C-4598-950A-8E1E611CECF7}">
      <dgm:prSet/>
      <dgm:spPr/>
      <dgm:t>
        <a:bodyPr/>
        <a:lstStyle/>
        <a:p>
          <a:endParaRPr lang="ru-RU"/>
        </a:p>
      </dgm:t>
    </dgm:pt>
    <dgm:pt modelId="{CF693FF1-C764-486E-99D6-33442CA7AD8E}">
      <dgm:prSet/>
      <dgm:spPr/>
      <dgm:t>
        <a:bodyPr/>
        <a:lstStyle/>
        <a:p>
          <a:pPr rtl="0"/>
          <a:r>
            <a:rPr lang="ru-RU" i="1" dirty="0" smtClean="0"/>
            <a:t>Дата заснування  </a:t>
          </a:r>
          <a:endParaRPr lang="ru-RU" dirty="0"/>
        </a:p>
      </dgm:t>
    </dgm:pt>
    <dgm:pt modelId="{F4E4C799-7089-4872-BC3E-B2AF169284D5}" type="parTrans" cxnId="{AEFBEA07-6716-437C-B560-1AFA1A363235}">
      <dgm:prSet/>
      <dgm:spPr/>
      <dgm:t>
        <a:bodyPr/>
        <a:lstStyle/>
        <a:p>
          <a:endParaRPr lang="ru-RU"/>
        </a:p>
      </dgm:t>
    </dgm:pt>
    <dgm:pt modelId="{C1EFBB40-E573-4F0B-8846-8347344CEB83}" type="sibTrans" cxnId="{AEFBEA07-6716-437C-B560-1AFA1A363235}">
      <dgm:prSet/>
      <dgm:spPr/>
      <dgm:t>
        <a:bodyPr/>
        <a:lstStyle/>
        <a:p>
          <a:endParaRPr lang="ru-RU"/>
        </a:p>
      </dgm:t>
    </dgm:pt>
    <dgm:pt modelId="{8D931D83-5E2E-4FDF-848B-498E4C5AA768}">
      <dgm:prSet/>
      <dgm:spPr/>
      <dgm:t>
        <a:bodyPr/>
        <a:lstStyle/>
        <a:p>
          <a:pPr rtl="0"/>
          <a:r>
            <a:rPr lang="ru-RU" i="1" dirty="0" smtClean="0"/>
            <a:t>18 вересня 2012 року  </a:t>
          </a:r>
          <a:endParaRPr lang="ru-RU" dirty="0"/>
        </a:p>
      </dgm:t>
    </dgm:pt>
    <dgm:pt modelId="{D1B3CBFD-8304-4648-82E4-47F240DE77FC}" type="parTrans" cxnId="{D27DCBBD-2B17-45F9-854A-11F88423CBEA}">
      <dgm:prSet/>
      <dgm:spPr/>
      <dgm:t>
        <a:bodyPr/>
        <a:lstStyle/>
        <a:p>
          <a:endParaRPr lang="ru-RU"/>
        </a:p>
      </dgm:t>
    </dgm:pt>
    <dgm:pt modelId="{DC7183C8-AD44-4C4E-BFF1-0F616B6F49B8}" type="sibTrans" cxnId="{D27DCBBD-2B17-45F9-854A-11F88423CBEA}">
      <dgm:prSet/>
      <dgm:spPr/>
      <dgm:t>
        <a:bodyPr/>
        <a:lstStyle/>
        <a:p>
          <a:endParaRPr lang="ru-RU"/>
        </a:p>
      </dgm:t>
    </dgm:pt>
    <dgm:pt modelId="{5FDF0DF3-382C-4849-9B09-69E3E2BB5704}" type="pres">
      <dgm:prSet presAssocID="{44B7FEFD-2D0A-4B84-8E13-73BE93A9A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62685-78CE-4281-9FBB-7FC189612E79}" type="pres">
      <dgm:prSet presAssocID="{7072402E-0EA4-4037-AA04-D8F7301D05C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41199-0FE0-436D-92C1-406ED0A63B1E}" type="pres">
      <dgm:prSet presAssocID="{7072402E-0EA4-4037-AA04-D8F7301D05C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0F21D-489B-4BEF-B246-D2CD2870AD04}" type="pres">
      <dgm:prSet presAssocID="{CF693FF1-C764-486E-99D6-33442CA7AD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9605-5ABC-416F-A722-84421B66E2CE}" type="pres">
      <dgm:prSet presAssocID="{CF693FF1-C764-486E-99D6-33442CA7AD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EE1A4-A220-43F4-9AD2-ADDA627B2F87}" type="presOf" srcId="{5C1CC769-71C1-4A81-8D06-91C064CE5813}" destId="{E2E41199-0FE0-436D-92C1-406ED0A63B1E}" srcOrd="0" destOrd="0" presId="urn:microsoft.com/office/officeart/2005/8/layout/vList2"/>
    <dgm:cxn modelId="{D27DCBBD-2B17-45F9-854A-11F88423CBEA}" srcId="{CF693FF1-C764-486E-99D6-33442CA7AD8E}" destId="{8D931D83-5E2E-4FDF-848B-498E4C5AA768}" srcOrd="0" destOrd="0" parTransId="{D1B3CBFD-8304-4648-82E4-47F240DE77FC}" sibTransId="{DC7183C8-AD44-4C4E-BFF1-0F616B6F49B8}"/>
    <dgm:cxn modelId="{F43B006A-609C-4598-950A-8E1E611CECF7}" srcId="{7072402E-0EA4-4037-AA04-D8F7301D05C2}" destId="{5C1CC769-71C1-4A81-8D06-91C064CE5813}" srcOrd="0" destOrd="0" parTransId="{79BB15A0-4190-49F6-8D48-6311494E3641}" sibTransId="{9CA4A75A-6522-43B0-92D1-7F646825DD82}"/>
    <dgm:cxn modelId="{4AFC0F6D-A952-40EF-AE1C-EF30257B76C4}" type="presOf" srcId="{CF693FF1-C764-486E-99D6-33442CA7AD8E}" destId="{30E0F21D-489B-4BEF-B246-D2CD2870AD04}" srcOrd="0" destOrd="0" presId="urn:microsoft.com/office/officeart/2005/8/layout/vList2"/>
    <dgm:cxn modelId="{AEFBEA07-6716-437C-B560-1AFA1A363235}" srcId="{44B7FEFD-2D0A-4B84-8E13-73BE93A9A498}" destId="{CF693FF1-C764-486E-99D6-33442CA7AD8E}" srcOrd="1" destOrd="0" parTransId="{F4E4C799-7089-4872-BC3E-B2AF169284D5}" sibTransId="{C1EFBB40-E573-4F0B-8846-8347344CEB83}"/>
    <dgm:cxn modelId="{25BD8FC2-4430-4A10-85E9-7AFE930C973E}" type="presOf" srcId="{8D931D83-5E2E-4FDF-848B-498E4C5AA768}" destId="{68799605-5ABC-416F-A722-84421B66E2CE}" srcOrd="0" destOrd="0" presId="urn:microsoft.com/office/officeart/2005/8/layout/vList2"/>
    <dgm:cxn modelId="{5DB241A6-91B5-4F5E-9841-DDA464FDBB25}" type="presOf" srcId="{44B7FEFD-2D0A-4B84-8E13-73BE93A9A498}" destId="{5FDF0DF3-382C-4849-9B09-69E3E2BB5704}" srcOrd="0" destOrd="0" presId="urn:microsoft.com/office/officeart/2005/8/layout/vList2"/>
    <dgm:cxn modelId="{3197A595-7CF3-46F9-A116-78C742546B66}" srcId="{44B7FEFD-2D0A-4B84-8E13-73BE93A9A498}" destId="{7072402E-0EA4-4037-AA04-D8F7301D05C2}" srcOrd="0" destOrd="0" parTransId="{BBE0446F-CABA-4618-9FF5-6F63D81246DA}" sibTransId="{E9ECD864-04C4-41F3-86B6-70B75FAA8130}"/>
    <dgm:cxn modelId="{F5AA0306-2A7E-4828-B043-F1DAB0F31C72}" type="presOf" srcId="{7072402E-0EA4-4037-AA04-D8F7301D05C2}" destId="{1DD62685-78CE-4281-9FBB-7FC189612E79}" srcOrd="0" destOrd="0" presId="urn:microsoft.com/office/officeart/2005/8/layout/vList2"/>
    <dgm:cxn modelId="{EC892877-E2B4-44B7-A75F-F24BFAE52AAE}" type="presParOf" srcId="{5FDF0DF3-382C-4849-9B09-69E3E2BB5704}" destId="{1DD62685-78CE-4281-9FBB-7FC189612E79}" srcOrd="0" destOrd="0" presId="urn:microsoft.com/office/officeart/2005/8/layout/vList2"/>
    <dgm:cxn modelId="{21CD541B-474F-4CAB-B244-D2DBC2010B8E}" type="presParOf" srcId="{5FDF0DF3-382C-4849-9B09-69E3E2BB5704}" destId="{E2E41199-0FE0-436D-92C1-406ED0A63B1E}" srcOrd="1" destOrd="0" presId="urn:microsoft.com/office/officeart/2005/8/layout/vList2"/>
    <dgm:cxn modelId="{58195AF4-D7B2-477D-BF89-FE05CE2153CA}" type="presParOf" srcId="{5FDF0DF3-382C-4849-9B09-69E3E2BB5704}" destId="{30E0F21D-489B-4BEF-B246-D2CD2870AD04}" srcOrd="2" destOrd="0" presId="urn:microsoft.com/office/officeart/2005/8/layout/vList2"/>
    <dgm:cxn modelId="{6F6ECB14-3F41-4554-BDFC-87B4B9A81C89}" type="presParOf" srcId="{5FDF0DF3-382C-4849-9B09-69E3E2BB5704}" destId="{68799605-5ABC-416F-A722-84421B66E2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2102C24-89EF-451E-8741-167632EF05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4A5BD3C-274B-4CC7-A030-A8852018896E}">
      <dgm:prSet/>
      <dgm:spPr/>
      <dgm:t>
        <a:bodyPr/>
        <a:lstStyle/>
        <a:p>
          <a:pPr rtl="0"/>
          <a:r>
            <a:rPr lang="ru-RU" dirty="0" smtClean="0"/>
            <a:t>Цілі партії:</a:t>
          </a:r>
          <a:endParaRPr lang="ru-RU" dirty="0"/>
        </a:p>
      </dgm:t>
    </dgm:pt>
    <dgm:pt modelId="{E9880BA9-17E7-4381-9222-6435E66BAFC5}" type="parTrans" cxnId="{175C9567-9B56-44D2-8FB1-D1E7DD368060}">
      <dgm:prSet/>
      <dgm:spPr/>
      <dgm:t>
        <a:bodyPr/>
        <a:lstStyle/>
        <a:p>
          <a:endParaRPr lang="ru-RU"/>
        </a:p>
      </dgm:t>
    </dgm:pt>
    <dgm:pt modelId="{26FD117E-E63C-4C08-9305-1E77FA3ABAA3}" type="sibTrans" cxnId="{175C9567-9B56-44D2-8FB1-D1E7DD368060}">
      <dgm:prSet/>
      <dgm:spPr/>
      <dgm:t>
        <a:bodyPr/>
        <a:lstStyle/>
        <a:p>
          <a:endParaRPr lang="ru-RU"/>
        </a:p>
      </dgm:t>
    </dgm:pt>
    <dgm:pt modelId="{B8282A3B-376C-442E-B9DE-8C97B95D6C1A}">
      <dgm:prSet/>
      <dgm:spPr/>
      <dgm:t>
        <a:bodyPr/>
        <a:lstStyle/>
        <a:p>
          <a:pPr rtl="0"/>
          <a:r>
            <a:rPr lang="ru-RU" dirty="0" smtClean="0"/>
            <a:t>повернення до традиційних цінностей: заохочення багатодітних сімей, збереження французької культури;</a:t>
          </a:r>
          <a:endParaRPr lang="ru-RU" dirty="0"/>
        </a:p>
      </dgm:t>
    </dgm:pt>
    <dgm:pt modelId="{C6B812E5-6655-4472-B172-1DB523042514}" type="parTrans" cxnId="{9CDC3A9E-ADFE-4078-9159-16A496C3ADE2}">
      <dgm:prSet/>
      <dgm:spPr/>
      <dgm:t>
        <a:bodyPr/>
        <a:lstStyle/>
        <a:p>
          <a:endParaRPr lang="ru-RU"/>
        </a:p>
      </dgm:t>
    </dgm:pt>
    <dgm:pt modelId="{D9721BC4-0375-4D25-B528-A08A81060964}" type="sibTrans" cxnId="{9CDC3A9E-ADFE-4078-9159-16A496C3ADE2}">
      <dgm:prSet/>
      <dgm:spPr/>
      <dgm:t>
        <a:bodyPr/>
        <a:lstStyle/>
        <a:p>
          <a:endParaRPr lang="ru-RU"/>
        </a:p>
      </dgm:t>
    </dgm:pt>
    <dgm:pt modelId="{0799FDD4-6481-46B9-B127-861793AFC9D7}">
      <dgm:prSet/>
      <dgm:spPr/>
      <dgm:t>
        <a:bodyPr/>
        <a:lstStyle/>
        <a:p>
          <a:pPr rtl="0"/>
          <a:r>
            <a:rPr lang="ru-RU" dirty="0" smtClean="0"/>
            <a:t>обговорення повернення смертної кари;</a:t>
          </a:r>
          <a:endParaRPr lang="ru-RU" dirty="0"/>
        </a:p>
      </dgm:t>
    </dgm:pt>
    <dgm:pt modelId="{2BFE985F-842D-473B-916A-03B4FC274269}" type="parTrans" cxnId="{D4537A6F-B4BF-4F26-9E4A-548E282517FC}">
      <dgm:prSet/>
      <dgm:spPr/>
      <dgm:t>
        <a:bodyPr/>
        <a:lstStyle/>
        <a:p>
          <a:endParaRPr lang="ru-RU"/>
        </a:p>
      </dgm:t>
    </dgm:pt>
    <dgm:pt modelId="{D04D34FC-7C94-4779-8F2F-E17E3577796B}" type="sibTrans" cxnId="{D4537A6F-B4BF-4F26-9E4A-548E282517FC}">
      <dgm:prSet/>
      <dgm:spPr/>
      <dgm:t>
        <a:bodyPr/>
        <a:lstStyle/>
        <a:p>
          <a:endParaRPr lang="ru-RU"/>
        </a:p>
      </dgm:t>
    </dgm:pt>
    <dgm:pt modelId="{FC38B009-B960-492A-96ED-1D6512B64944}">
      <dgm:prSet/>
      <dgm:spPr/>
      <dgm:t>
        <a:bodyPr/>
        <a:lstStyle/>
        <a:p>
          <a:pPr rtl="0"/>
          <a:r>
            <a:rPr lang="ru-RU" dirty="0" smtClean="0"/>
            <a:t>протидія процесам глобалізації, євроінтеграції, велика ступінь незалежності країни від Євросоюзу і міжнародних організацій;</a:t>
          </a:r>
          <a:endParaRPr lang="ru-RU" dirty="0"/>
        </a:p>
      </dgm:t>
    </dgm:pt>
    <dgm:pt modelId="{0C342B44-A230-48D9-9658-5F926CA1156C}" type="parTrans" cxnId="{33C865E0-0647-4D0B-AEB2-964EF8DC4F22}">
      <dgm:prSet/>
      <dgm:spPr/>
      <dgm:t>
        <a:bodyPr/>
        <a:lstStyle/>
        <a:p>
          <a:endParaRPr lang="ru-RU"/>
        </a:p>
      </dgm:t>
    </dgm:pt>
    <dgm:pt modelId="{A813A3B1-E1C0-4E6A-ADF3-C59F98C4F857}" type="sibTrans" cxnId="{33C865E0-0647-4D0B-AEB2-964EF8DC4F22}">
      <dgm:prSet/>
      <dgm:spPr/>
      <dgm:t>
        <a:bodyPr/>
        <a:lstStyle/>
        <a:p>
          <a:endParaRPr lang="ru-RU"/>
        </a:p>
      </dgm:t>
    </dgm:pt>
    <dgm:pt modelId="{0FDF3CF3-F8F8-425C-8B63-16EC4D0F93E8}">
      <dgm:prSet/>
      <dgm:spPr/>
      <dgm:t>
        <a:bodyPr/>
        <a:lstStyle/>
        <a:p>
          <a:pPr rtl="0"/>
          <a:r>
            <a:rPr lang="ru-RU" dirty="0" smtClean="0"/>
            <a:t>підтримка державної участі в галузях охорони здоров'я, освіти, транспорту, банківської справи та енергетики.</a:t>
          </a:r>
          <a:endParaRPr lang="ru-RU" dirty="0"/>
        </a:p>
      </dgm:t>
    </dgm:pt>
    <dgm:pt modelId="{78D3F4FD-0DE6-4366-8256-F4688950B26A}" type="parTrans" cxnId="{61AA85D1-4894-4F6E-854B-4DDFF88E1D3F}">
      <dgm:prSet/>
      <dgm:spPr/>
      <dgm:t>
        <a:bodyPr/>
        <a:lstStyle/>
        <a:p>
          <a:endParaRPr lang="ru-RU"/>
        </a:p>
      </dgm:t>
    </dgm:pt>
    <dgm:pt modelId="{052441DB-1C27-416C-9CE4-1F0C1E9A8E2B}" type="sibTrans" cxnId="{61AA85D1-4894-4F6E-854B-4DDFF88E1D3F}">
      <dgm:prSet/>
      <dgm:spPr/>
      <dgm:t>
        <a:bodyPr/>
        <a:lstStyle/>
        <a:p>
          <a:endParaRPr lang="ru-RU"/>
        </a:p>
      </dgm:t>
    </dgm:pt>
    <dgm:pt modelId="{F66C67FF-336D-4472-8D1E-2282FCF3EFAB}" type="pres">
      <dgm:prSet presAssocID="{F2102C24-89EF-451E-8741-167632EF05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0201A-BC06-4547-9437-DCE04A88F479}" type="pres">
      <dgm:prSet presAssocID="{D4A5BD3C-274B-4CC7-A030-A8852018896E}" presName="composite" presStyleCnt="0"/>
      <dgm:spPr/>
    </dgm:pt>
    <dgm:pt modelId="{AC2C29B2-925F-44FA-A059-41C7334736D6}" type="pres">
      <dgm:prSet presAssocID="{D4A5BD3C-274B-4CC7-A030-A8852018896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38DDD-98E0-4D27-B427-18714F1E2606}" type="pres">
      <dgm:prSet presAssocID="{D4A5BD3C-274B-4CC7-A030-A8852018896E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865E0-0647-4D0B-AEB2-964EF8DC4F22}" srcId="{D4A5BD3C-274B-4CC7-A030-A8852018896E}" destId="{FC38B009-B960-492A-96ED-1D6512B64944}" srcOrd="2" destOrd="0" parTransId="{0C342B44-A230-48D9-9658-5F926CA1156C}" sibTransId="{A813A3B1-E1C0-4E6A-ADF3-C59F98C4F857}"/>
    <dgm:cxn modelId="{D4537A6F-B4BF-4F26-9E4A-548E282517FC}" srcId="{D4A5BD3C-274B-4CC7-A030-A8852018896E}" destId="{0799FDD4-6481-46B9-B127-861793AFC9D7}" srcOrd="1" destOrd="0" parTransId="{2BFE985F-842D-473B-916A-03B4FC274269}" sibTransId="{D04D34FC-7C94-4779-8F2F-E17E3577796B}"/>
    <dgm:cxn modelId="{8693C8A6-3D83-40E8-99D1-626C2C04E60B}" type="presOf" srcId="{F2102C24-89EF-451E-8741-167632EF0566}" destId="{F66C67FF-336D-4472-8D1E-2282FCF3EFAB}" srcOrd="0" destOrd="0" presId="urn:microsoft.com/office/officeart/2005/8/layout/chevron1"/>
    <dgm:cxn modelId="{ABCC3C12-4594-4276-83C5-56ECBCEF9D69}" type="presOf" srcId="{0FDF3CF3-F8F8-425C-8B63-16EC4D0F93E8}" destId="{94B38DDD-98E0-4D27-B427-18714F1E2606}" srcOrd="0" destOrd="3" presId="urn:microsoft.com/office/officeart/2005/8/layout/chevron1"/>
    <dgm:cxn modelId="{A94711F9-E305-4B95-B66E-27E57565163B}" type="presOf" srcId="{D4A5BD3C-274B-4CC7-A030-A8852018896E}" destId="{AC2C29B2-925F-44FA-A059-41C7334736D6}" srcOrd="0" destOrd="0" presId="urn:microsoft.com/office/officeart/2005/8/layout/chevron1"/>
    <dgm:cxn modelId="{B6BCAD21-4583-46A1-84A1-1C3345F50804}" type="presOf" srcId="{0799FDD4-6481-46B9-B127-861793AFC9D7}" destId="{94B38DDD-98E0-4D27-B427-18714F1E2606}" srcOrd="0" destOrd="1" presId="urn:microsoft.com/office/officeart/2005/8/layout/chevron1"/>
    <dgm:cxn modelId="{9CDC3A9E-ADFE-4078-9159-16A496C3ADE2}" srcId="{D4A5BD3C-274B-4CC7-A030-A8852018896E}" destId="{B8282A3B-376C-442E-B9DE-8C97B95D6C1A}" srcOrd="0" destOrd="0" parTransId="{C6B812E5-6655-4472-B172-1DB523042514}" sibTransId="{D9721BC4-0375-4D25-B528-A08A81060964}"/>
    <dgm:cxn modelId="{1EB3118F-5941-4000-B8A0-890FE8DDBF3C}" type="presOf" srcId="{FC38B009-B960-492A-96ED-1D6512B64944}" destId="{94B38DDD-98E0-4D27-B427-18714F1E2606}" srcOrd="0" destOrd="2" presId="urn:microsoft.com/office/officeart/2005/8/layout/chevron1"/>
    <dgm:cxn modelId="{61AA85D1-4894-4F6E-854B-4DDFF88E1D3F}" srcId="{D4A5BD3C-274B-4CC7-A030-A8852018896E}" destId="{0FDF3CF3-F8F8-425C-8B63-16EC4D0F93E8}" srcOrd="3" destOrd="0" parTransId="{78D3F4FD-0DE6-4366-8256-F4688950B26A}" sibTransId="{052441DB-1C27-416C-9CE4-1F0C1E9A8E2B}"/>
    <dgm:cxn modelId="{7D4D5AA7-D434-4624-B46D-51973461CE7D}" type="presOf" srcId="{B8282A3B-376C-442E-B9DE-8C97B95D6C1A}" destId="{94B38DDD-98E0-4D27-B427-18714F1E2606}" srcOrd="0" destOrd="0" presId="urn:microsoft.com/office/officeart/2005/8/layout/chevron1"/>
    <dgm:cxn modelId="{175C9567-9B56-44D2-8FB1-D1E7DD368060}" srcId="{F2102C24-89EF-451E-8741-167632EF0566}" destId="{D4A5BD3C-274B-4CC7-A030-A8852018896E}" srcOrd="0" destOrd="0" parTransId="{E9880BA9-17E7-4381-9222-6435E66BAFC5}" sibTransId="{26FD117E-E63C-4C08-9305-1E77FA3ABAA3}"/>
    <dgm:cxn modelId="{CC3D69ED-DC6F-4F29-A922-E5E19E7D5731}" type="presParOf" srcId="{F66C67FF-336D-4472-8D1E-2282FCF3EFAB}" destId="{0240201A-BC06-4547-9437-DCE04A88F479}" srcOrd="0" destOrd="0" presId="urn:microsoft.com/office/officeart/2005/8/layout/chevron1"/>
    <dgm:cxn modelId="{C070C400-CA02-4B51-8E95-47B3A7FB243A}" type="presParOf" srcId="{0240201A-BC06-4547-9437-DCE04A88F479}" destId="{AC2C29B2-925F-44FA-A059-41C7334736D6}" srcOrd="0" destOrd="0" presId="urn:microsoft.com/office/officeart/2005/8/layout/chevron1"/>
    <dgm:cxn modelId="{15D62A81-DE57-406E-A970-97C72240615D}" type="presParOf" srcId="{0240201A-BC06-4547-9437-DCE04A88F479}" destId="{94B38DDD-98E0-4D27-B427-18714F1E260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A8819A-64B9-41BF-B72B-E912966651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48D020-2E9A-4A07-BD2B-550C6B801A93}">
      <dgm:prSet/>
      <dgm:spPr/>
      <dgm:t>
        <a:bodyPr/>
        <a:lstStyle/>
        <a:p>
          <a:pPr rtl="0"/>
          <a:r>
            <a:rPr lang="ru-RU" dirty="0" smtClean="0"/>
            <a:t>Цілі партії:</a:t>
          </a:r>
          <a:endParaRPr lang="ru-RU" dirty="0"/>
        </a:p>
      </dgm:t>
    </dgm:pt>
    <dgm:pt modelId="{939F3A2E-FCF7-47CF-A21C-6E5D503A3AD8}" type="parTrans" cxnId="{9050FD90-C012-47C6-9C1A-049AD22D672F}">
      <dgm:prSet/>
      <dgm:spPr/>
      <dgm:t>
        <a:bodyPr/>
        <a:lstStyle/>
        <a:p>
          <a:endParaRPr lang="ru-RU"/>
        </a:p>
      </dgm:t>
    </dgm:pt>
    <dgm:pt modelId="{E262B4E0-BAC7-4C5D-97E2-E22DC274FB4D}" type="sibTrans" cxnId="{9050FD90-C012-47C6-9C1A-049AD22D672F}">
      <dgm:prSet/>
      <dgm:spPr/>
      <dgm:t>
        <a:bodyPr/>
        <a:lstStyle/>
        <a:p>
          <a:endParaRPr lang="ru-RU"/>
        </a:p>
      </dgm:t>
    </dgm:pt>
    <dgm:pt modelId="{61474985-E356-48CE-83E9-6013239BFA66}">
      <dgm:prSet/>
      <dgm:spPr/>
      <dgm:t>
        <a:bodyPr/>
        <a:lstStyle/>
        <a:p>
          <a:pPr rtl="0"/>
          <a:r>
            <a:rPr lang="ru-RU" dirty="0" smtClean="0"/>
            <a:t>підвищення прибуткового податку аж до рівня 90% для найзаможніших верств</a:t>
          </a:r>
          <a:endParaRPr lang="ru-RU" dirty="0"/>
        </a:p>
      </dgm:t>
    </dgm:pt>
    <dgm:pt modelId="{1E22CCC1-4716-49A9-B60C-A3571905BBBD}" type="parTrans" cxnId="{CD8EA175-0930-423A-A560-B74DB4BFE168}">
      <dgm:prSet/>
      <dgm:spPr/>
      <dgm:t>
        <a:bodyPr/>
        <a:lstStyle/>
        <a:p>
          <a:endParaRPr lang="ru-RU" dirty="0"/>
        </a:p>
      </dgm:t>
    </dgm:pt>
    <dgm:pt modelId="{34A09B61-A5F8-4C62-804E-B51CA6D336C2}" type="sibTrans" cxnId="{CD8EA175-0930-423A-A560-B74DB4BFE168}">
      <dgm:prSet/>
      <dgm:spPr/>
      <dgm:t>
        <a:bodyPr/>
        <a:lstStyle/>
        <a:p>
          <a:endParaRPr lang="ru-RU"/>
        </a:p>
      </dgm:t>
    </dgm:pt>
    <dgm:pt modelId="{57559765-B355-4293-BDAE-D75150F720B9}">
      <dgm:prSet/>
      <dgm:spPr/>
      <dgm:t>
        <a:bodyPr/>
        <a:lstStyle/>
        <a:p>
          <a:pPr rtl="0"/>
          <a:r>
            <a:rPr lang="ru-RU" dirty="0" smtClean="0"/>
            <a:t>виділення з бюджету додаткових грошей на боротьбу з бідністю, на освіту і культуру, на підвищення зарплат</a:t>
          </a:r>
          <a:endParaRPr lang="ru-RU" dirty="0"/>
        </a:p>
      </dgm:t>
    </dgm:pt>
    <dgm:pt modelId="{227833CD-03EA-43BB-A237-2313B8182A76}" type="parTrans" cxnId="{2D4F3AC2-FA0A-44FC-B05D-6E1DA1273532}">
      <dgm:prSet/>
      <dgm:spPr/>
      <dgm:t>
        <a:bodyPr/>
        <a:lstStyle/>
        <a:p>
          <a:endParaRPr lang="ru-RU" dirty="0"/>
        </a:p>
      </dgm:t>
    </dgm:pt>
    <dgm:pt modelId="{F99AC224-D673-4E10-988F-97AF0906B84E}" type="sibTrans" cxnId="{2D4F3AC2-FA0A-44FC-B05D-6E1DA1273532}">
      <dgm:prSet/>
      <dgm:spPr/>
      <dgm:t>
        <a:bodyPr/>
        <a:lstStyle/>
        <a:p>
          <a:endParaRPr lang="ru-RU"/>
        </a:p>
      </dgm:t>
    </dgm:pt>
    <dgm:pt modelId="{5AF84A38-880B-418B-8735-DBDF8D2C4AD1}">
      <dgm:prSet/>
      <dgm:spPr/>
      <dgm:t>
        <a:bodyPr/>
        <a:lstStyle/>
        <a:p>
          <a:pPr rtl="0"/>
          <a:r>
            <a:rPr lang="ru-RU" dirty="0" smtClean="0"/>
            <a:t>перегляд європейських договорів</a:t>
          </a:r>
          <a:endParaRPr lang="ru-RU" dirty="0"/>
        </a:p>
      </dgm:t>
    </dgm:pt>
    <dgm:pt modelId="{D7607BE5-FB70-4969-8AC8-CC614A3FD0F5}" type="parTrans" cxnId="{F68E5190-0C9B-4936-8030-4F573E9C190E}">
      <dgm:prSet/>
      <dgm:spPr/>
      <dgm:t>
        <a:bodyPr/>
        <a:lstStyle/>
        <a:p>
          <a:endParaRPr lang="ru-RU" dirty="0"/>
        </a:p>
      </dgm:t>
    </dgm:pt>
    <dgm:pt modelId="{1DD73198-D481-4285-8594-5F86F934EB3A}" type="sibTrans" cxnId="{F68E5190-0C9B-4936-8030-4F573E9C190E}">
      <dgm:prSet/>
      <dgm:spPr/>
      <dgm:t>
        <a:bodyPr/>
        <a:lstStyle/>
        <a:p>
          <a:endParaRPr lang="ru-RU"/>
        </a:p>
      </dgm:t>
    </dgm:pt>
    <dgm:pt modelId="{D2A223AD-8E02-47C3-B200-66C4EC1AE676}" type="pres">
      <dgm:prSet presAssocID="{FDA8819A-64B9-41BF-B72B-E912966651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4057D-9DCB-4C9C-978D-0B2CCC40BC2E}" type="pres">
      <dgm:prSet presAssocID="{B448D020-2E9A-4A07-BD2B-550C6B801A93}" presName="root1" presStyleCnt="0"/>
      <dgm:spPr/>
    </dgm:pt>
    <dgm:pt modelId="{6B3E43FE-F6F0-454B-A74A-E63BAF859C34}" type="pres">
      <dgm:prSet presAssocID="{B448D020-2E9A-4A07-BD2B-550C6B801A93}" presName="LevelOneTextNode" presStyleLbl="node0" presStyleIdx="0" presStyleCnt="1" custScaleX="66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563250-4471-414F-AACF-AEC27AD2E2C5}" type="pres">
      <dgm:prSet presAssocID="{B448D020-2E9A-4A07-BD2B-550C6B801A93}" presName="level2hierChild" presStyleCnt="0"/>
      <dgm:spPr/>
    </dgm:pt>
    <dgm:pt modelId="{C81FCBC7-2353-43A9-A798-4BDB80FFD5D2}" type="pres">
      <dgm:prSet presAssocID="{1E22CCC1-4716-49A9-B60C-A3571905BBB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C83607E-6812-42E5-8223-7C93E1BB9404}" type="pres">
      <dgm:prSet presAssocID="{1E22CCC1-4716-49A9-B60C-A3571905BBB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060EA1D-8AA6-4DC0-B382-F4F6C2084FE3}" type="pres">
      <dgm:prSet presAssocID="{61474985-E356-48CE-83E9-6013239BFA66}" presName="root2" presStyleCnt="0"/>
      <dgm:spPr/>
    </dgm:pt>
    <dgm:pt modelId="{D733B74E-A5AE-471B-9E21-CD28A1015BC5}" type="pres">
      <dgm:prSet presAssocID="{61474985-E356-48CE-83E9-6013239BFA6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45A49-8AD9-485D-8F6C-9F1FC446CED5}" type="pres">
      <dgm:prSet presAssocID="{61474985-E356-48CE-83E9-6013239BFA66}" presName="level3hierChild" presStyleCnt="0"/>
      <dgm:spPr/>
    </dgm:pt>
    <dgm:pt modelId="{CF20C6EB-0FD8-47E6-82DC-8D7B48D4220D}" type="pres">
      <dgm:prSet presAssocID="{227833CD-03EA-43BB-A237-2313B8182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13DF82A-F75F-4577-B6E4-90807DCA90AE}" type="pres">
      <dgm:prSet presAssocID="{227833CD-03EA-43BB-A237-2313B8182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6F01233-A97C-4DDC-AEDA-C31C272087DE}" type="pres">
      <dgm:prSet presAssocID="{57559765-B355-4293-BDAE-D75150F720B9}" presName="root2" presStyleCnt="0"/>
      <dgm:spPr/>
    </dgm:pt>
    <dgm:pt modelId="{04F88884-BFCF-416B-9FBD-BEB1376EEAF4}" type="pres">
      <dgm:prSet presAssocID="{57559765-B355-4293-BDAE-D75150F720B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C536B-ABC7-4058-973E-A0C168D53225}" type="pres">
      <dgm:prSet presAssocID="{57559765-B355-4293-BDAE-D75150F720B9}" presName="level3hierChild" presStyleCnt="0"/>
      <dgm:spPr/>
    </dgm:pt>
    <dgm:pt modelId="{3C7A0DDF-44DB-41F9-A80F-B1D9C0AABAB5}" type="pres">
      <dgm:prSet presAssocID="{D7607BE5-FB70-4969-8AC8-CC614A3FD0F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F799972-290C-4223-9E2A-A7B5908041D3}" type="pres">
      <dgm:prSet presAssocID="{D7607BE5-FB70-4969-8AC8-CC614A3FD0F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E241FF0-459B-4A07-AC68-E453F3D291C9}" type="pres">
      <dgm:prSet presAssocID="{5AF84A38-880B-418B-8735-DBDF8D2C4AD1}" presName="root2" presStyleCnt="0"/>
      <dgm:spPr/>
    </dgm:pt>
    <dgm:pt modelId="{AAA4DBE3-E21B-4A33-8EEB-10D7AC9BC35C}" type="pres">
      <dgm:prSet presAssocID="{5AF84A38-880B-418B-8735-DBDF8D2C4AD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3F3D4-80B6-40F8-AE35-2F6E991CEAFB}" type="pres">
      <dgm:prSet presAssocID="{5AF84A38-880B-418B-8735-DBDF8D2C4AD1}" presName="level3hierChild" presStyleCnt="0"/>
      <dgm:spPr/>
    </dgm:pt>
  </dgm:ptLst>
  <dgm:cxnLst>
    <dgm:cxn modelId="{56C03799-DE81-4607-A98C-63727622FAEC}" type="presOf" srcId="{227833CD-03EA-43BB-A237-2313B8182A76}" destId="{CF20C6EB-0FD8-47E6-82DC-8D7B48D4220D}" srcOrd="0" destOrd="0" presId="urn:microsoft.com/office/officeart/2005/8/layout/hierarchy2"/>
    <dgm:cxn modelId="{D9109EC4-4C1E-475C-A623-37D5EC3C0ED4}" type="presOf" srcId="{D7607BE5-FB70-4969-8AC8-CC614A3FD0F5}" destId="{EF799972-290C-4223-9E2A-A7B5908041D3}" srcOrd="1" destOrd="0" presId="urn:microsoft.com/office/officeart/2005/8/layout/hierarchy2"/>
    <dgm:cxn modelId="{F9207C69-DFD1-4463-8B63-6C2DD71C50D3}" type="presOf" srcId="{1E22CCC1-4716-49A9-B60C-A3571905BBBD}" destId="{AC83607E-6812-42E5-8223-7C93E1BB9404}" srcOrd="1" destOrd="0" presId="urn:microsoft.com/office/officeart/2005/8/layout/hierarchy2"/>
    <dgm:cxn modelId="{E6B1D04C-5975-443E-93E4-744D76D8F043}" type="presOf" srcId="{1E22CCC1-4716-49A9-B60C-A3571905BBBD}" destId="{C81FCBC7-2353-43A9-A798-4BDB80FFD5D2}" srcOrd="0" destOrd="0" presId="urn:microsoft.com/office/officeart/2005/8/layout/hierarchy2"/>
    <dgm:cxn modelId="{83AB960B-89D9-4A2B-8031-0B5C3BC5A19D}" type="presOf" srcId="{5AF84A38-880B-418B-8735-DBDF8D2C4AD1}" destId="{AAA4DBE3-E21B-4A33-8EEB-10D7AC9BC35C}" srcOrd="0" destOrd="0" presId="urn:microsoft.com/office/officeart/2005/8/layout/hierarchy2"/>
    <dgm:cxn modelId="{2D4F3AC2-FA0A-44FC-B05D-6E1DA1273532}" srcId="{B448D020-2E9A-4A07-BD2B-550C6B801A93}" destId="{57559765-B355-4293-BDAE-D75150F720B9}" srcOrd="1" destOrd="0" parTransId="{227833CD-03EA-43BB-A237-2313B8182A76}" sibTransId="{F99AC224-D673-4E10-988F-97AF0906B84E}"/>
    <dgm:cxn modelId="{9175A699-64F6-4C88-8A60-F31E866F242A}" type="presOf" srcId="{57559765-B355-4293-BDAE-D75150F720B9}" destId="{04F88884-BFCF-416B-9FBD-BEB1376EEAF4}" srcOrd="0" destOrd="0" presId="urn:microsoft.com/office/officeart/2005/8/layout/hierarchy2"/>
    <dgm:cxn modelId="{CD8EA175-0930-423A-A560-B74DB4BFE168}" srcId="{B448D020-2E9A-4A07-BD2B-550C6B801A93}" destId="{61474985-E356-48CE-83E9-6013239BFA66}" srcOrd="0" destOrd="0" parTransId="{1E22CCC1-4716-49A9-B60C-A3571905BBBD}" sibTransId="{34A09B61-A5F8-4C62-804E-B51CA6D336C2}"/>
    <dgm:cxn modelId="{2EEFB327-EC3D-4970-B0A1-AD7C2B060E0E}" type="presOf" srcId="{227833CD-03EA-43BB-A237-2313B8182A76}" destId="{113DF82A-F75F-4577-B6E4-90807DCA90AE}" srcOrd="1" destOrd="0" presId="urn:microsoft.com/office/officeart/2005/8/layout/hierarchy2"/>
    <dgm:cxn modelId="{9050FD90-C012-47C6-9C1A-049AD22D672F}" srcId="{FDA8819A-64B9-41BF-B72B-E91296665147}" destId="{B448D020-2E9A-4A07-BD2B-550C6B801A93}" srcOrd="0" destOrd="0" parTransId="{939F3A2E-FCF7-47CF-A21C-6E5D503A3AD8}" sibTransId="{E262B4E0-BAC7-4C5D-97E2-E22DC274FB4D}"/>
    <dgm:cxn modelId="{F68E5190-0C9B-4936-8030-4F573E9C190E}" srcId="{B448D020-2E9A-4A07-BD2B-550C6B801A93}" destId="{5AF84A38-880B-418B-8735-DBDF8D2C4AD1}" srcOrd="2" destOrd="0" parTransId="{D7607BE5-FB70-4969-8AC8-CC614A3FD0F5}" sibTransId="{1DD73198-D481-4285-8594-5F86F934EB3A}"/>
    <dgm:cxn modelId="{9A2E6C7C-E77E-4559-899A-C8727BB9ABA6}" type="presOf" srcId="{B448D020-2E9A-4A07-BD2B-550C6B801A93}" destId="{6B3E43FE-F6F0-454B-A74A-E63BAF859C34}" srcOrd="0" destOrd="0" presId="urn:microsoft.com/office/officeart/2005/8/layout/hierarchy2"/>
    <dgm:cxn modelId="{B42475FA-5F6E-4F1B-9BE8-84411D6CE112}" type="presOf" srcId="{61474985-E356-48CE-83E9-6013239BFA66}" destId="{D733B74E-A5AE-471B-9E21-CD28A1015BC5}" srcOrd="0" destOrd="0" presId="urn:microsoft.com/office/officeart/2005/8/layout/hierarchy2"/>
    <dgm:cxn modelId="{04C0A073-5FF4-4F43-B84F-3F0EA5CAABFD}" type="presOf" srcId="{D7607BE5-FB70-4969-8AC8-CC614A3FD0F5}" destId="{3C7A0DDF-44DB-41F9-A80F-B1D9C0AABAB5}" srcOrd="0" destOrd="0" presId="urn:microsoft.com/office/officeart/2005/8/layout/hierarchy2"/>
    <dgm:cxn modelId="{6B4C2BFA-2912-47E2-9936-A27C01ACE1D0}" type="presOf" srcId="{FDA8819A-64B9-41BF-B72B-E91296665147}" destId="{D2A223AD-8E02-47C3-B200-66C4EC1AE676}" srcOrd="0" destOrd="0" presId="urn:microsoft.com/office/officeart/2005/8/layout/hierarchy2"/>
    <dgm:cxn modelId="{AE4E9082-B914-4045-9566-B3F06ED27A1F}" type="presParOf" srcId="{D2A223AD-8E02-47C3-B200-66C4EC1AE676}" destId="{36D4057D-9DCB-4C9C-978D-0B2CCC40BC2E}" srcOrd="0" destOrd="0" presId="urn:microsoft.com/office/officeart/2005/8/layout/hierarchy2"/>
    <dgm:cxn modelId="{7C8E95D2-B36B-4D02-8EF0-A52BBFEB2FDB}" type="presParOf" srcId="{36D4057D-9DCB-4C9C-978D-0B2CCC40BC2E}" destId="{6B3E43FE-F6F0-454B-A74A-E63BAF859C34}" srcOrd="0" destOrd="0" presId="urn:microsoft.com/office/officeart/2005/8/layout/hierarchy2"/>
    <dgm:cxn modelId="{77875F46-823C-4945-86E5-F7772FD86240}" type="presParOf" srcId="{36D4057D-9DCB-4C9C-978D-0B2CCC40BC2E}" destId="{90563250-4471-414F-AACF-AEC27AD2E2C5}" srcOrd="1" destOrd="0" presId="urn:microsoft.com/office/officeart/2005/8/layout/hierarchy2"/>
    <dgm:cxn modelId="{4E5422D3-8484-4E4C-A44A-D70305F2C437}" type="presParOf" srcId="{90563250-4471-414F-AACF-AEC27AD2E2C5}" destId="{C81FCBC7-2353-43A9-A798-4BDB80FFD5D2}" srcOrd="0" destOrd="0" presId="urn:microsoft.com/office/officeart/2005/8/layout/hierarchy2"/>
    <dgm:cxn modelId="{8813E8FC-19CB-4FDE-A7D8-C4C7CB00FA28}" type="presParOf" srcId="{C81FCBC7-2353-43A9-A798-4BDB80FFD5D2}" destId="{AC83607E-6812-42E5-8223-7C93E1BB9404}" srcOrd="0" destOrd="0" presId="urn:microsoft.com/office/officeart/2005/8/layout/hierarchy2"/>
    <dgm:cxn modelId="{16FB452C-1ADC-4312-87CF-01BC93B8A928}" type="presParOf" srcId="{90563250-4471-414F-AACF-AEC27AD2E2C5}" destId="{0060EA1D-8AA6-4DC0-B382-F4F6C2084FE3}" srcOrd="1" destOrd="0" presId="urn:microsoft.com/office/officeart/2005/8/layout/hierarchy2"/>
    <dgm:cxn modelId="{CD063B2F-8267-4669-98D2-76013851E44A}" type="presParOf" srcId="{0060EA1D-8AA6-4DC0-B382-F4F6C2084FE3}" destId="{D733B74E-A5AE-471B-9E21-CD28A1015BC5}" srcOrd="0" destOrd="0" presId="urn:microsoft.com/office/officeart/2005/8/layout/hierarchy2"/>
    <dgm:cxn modelId="{0B53C65F-8EE1-4A72-85A9-3E4F30DCC42B}" type="presParOf" srcId="{0060EA1D-8AA6-4DC0-B382-F4F6C2084FE3}" destId="{A7545A49-8AD9-485D-8F6C-9F1FC446CED5}" srcOrd="1" destOrd="0" presId="urn:microsoft.com/office/officeart/2005/8/layout/hierarchy2"/>
    <dgm:cxn modelId="{CDAA830F-E920-4386-9B7B-015B2637DB4A}" type="presParOf" srcId="{90563250-4471-414F-AACF-AEC27AD2E2C5}" destId="{CF20C6EB-0FD8-47E6-82DC-8D7B48D4220D}" srcOrd="2" destOrd="0" presId="urn:microsoft.com/office/officeart/2005/8/layout/hierarchy2"/>
    <dgm:cxn modelId="{91855CDA-CC04-404B-994B-BF2C54D777E0}" type="presParOf" srcId="{CF20C6EB-0FD8-47E6-82DC-8D7B48D4220D}" destId="{113DF82A-F75F-4577-B6E4-90807DCA90AE}" srcOrd="0" destOrd="0" presId="urn:microsoft.com/office/officeart/2005/8/layout/hierarchy2"/>
    <dgm:cxn modelId="{399DBE05-B3A0-4DBE-8943-C8F6C6E7BC31}" type="presParOf" srcId="{90563250-4471-414F-AACF-AEC27AD2E2C5}" destId="{06F01233-A97C-4DDC-AEDA-C31C272087DE}" srcOrd="3" destOrd="0" presId="urn:microsoft.com/office/officeart/2005/8/layout/hierarchy2"/>
    <dgm:cxn modelId="{31099DE8-756A-47A2-BFCA-5E16F4986C2D}" type="presParOf" srcId="{06F01233-A97C-4DDC-AEDA-C31C272087DE}" destId="{04F88884-BFCF-416B-9FBD-BEB1376EEAF4}" srcOrd="0" destOrd="0" presId="urn:microsoft.com/office/officeart/2005/8/layout/hierarchy2"/>
    <dgm:cxn modelId="{D98271FE-31B4-4B19-B774-6FD0129493DF}" type="presParOf" srcId="{06F01233-A97C-4DDC-AEDA-C31C272087DE}" destId="{773C536B-ABC7-4058-973E-A0C168D53225}" srcOrd="1" destOrd="0" presId="urn:microsoft.com/office/officeart/2005/8/layout/hierarchy2"/>
    <dgm:cxn modelId="{9673462A-8F7B-49E4-886A-9461BB3B4CF2}" type="presParOf" srcId="{90563250-4471-414F-AACF-AEC27AD2E2C5}" destId="{3C7A0DDF-44DB-41F9-A80F-B1D9C0AABAB5}" srcOrd="4" destOrd="0" presId="urn:microsoft.com/office/officeart/2005/8/layout/hierarchy2"/>
    <dgm:cxn modelId="{85E30342-22E6-456F-8A86-3461D91419A4}" type="presParOf" srcId="{3C7A0DDF-44DB-41F9-A80F-B1D9C0AABAB5}" destId="{EF799972-290C-4223-9E2A-A7B5908041D3}" srcOrd="0" destOrd="0" presId="urn:microsoft.com/office/officeart/2005/8/layout/hierarchy2"/>
    <dgm:cxn modelId="{5E9C936A-9089-4B4B-8031-4607B7453C31}" type="presParOf" srcId="{90563250-4471-414F-AACF-AEC27AD2E2C5}" destId="{FE241FF0-459B-4A07-AC68-E453F3D291C9}" srcOrd="5" destOrd="0" presId="urn:microsoft.com/office/officeart/2005/8/layout/hierarchy2"/>
    <dgm:cxn modelId="{16C5974F-B38A-4DBE-BC9F-FC2CFA4423D1}" type="presParOf" srcId="{FE241FF0-459B-4A07-AC68-E453F3D291C9}" destId="{AAA4DBE3-E21B-4A33-8EEB-10D7AC9BC35C}" srcOrd="0" destOrd="0" presId="urn:microsoft.com/office/officeart/2005/8/layout/hierarchy2"/>
    <dgm:cxn modelId="{808FF437-AD00-4C21-9C95-9F7E6B9029C8}" type="presParOf" srcId="{FE241FF0-459B-4A07-AC68-E453F3D291C9}" destId="{A783F3D4-80B6-40F8-AE35-2F6E991CEA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E326E09-8F68-476D-A3F8-447FAED372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FB4B45-7015-48BE-B20E-84CA7BA36C76}">
      <dgm:prSet/>
      <dgm:spPr/>
      <dgm:t>
        <a:bodyPr/>
        <a:lstStyle/>
        <a:p>
          <a:pPr rtl="0"/>
          <a:r>
            <a:rPr lang="ru-RU" dirty="0" smtClean="0"/>
            <a:t>«Вперед, республіко!» — 308 місць</a:t>
          </a:r>
          <a:endParaRPr lang="ru-RU" dirty="0"/>
        </a:p>
      </dgm:t>
    </dgm:pt>
    <dgm:pt modelId="{779313F0-48F3-4FBE-B26C-6DDD4F13E579}" type="parTrans" cxnId="{F099FB2D-42B7-49DB-A6EE-6E4DC0455F80}">
      <dgm:prSet/>
      <dgm:spPr/>
      <dgm:t>
        <a:bodyPr/>
        <a:lstStyle/>
        <a:p>
          <a:endParaRPr lang="ru-RU"/>
        </a:p>
      </dgm:t>
    </dgm:pt>
    <dgm:pt modelId="{EC1C9CAB-C457-4E98-A8E7-24CF1E962047}" type="sibTrans" cxnId="{F099FB2D-42B7-49DB-A6EE-6E4DC0455F80}">
      <dgm:prSet/>
      <dgm:spPr/>
      <dgm:t>
        <a:bodyPr/>
        <a:lstStyle/>
        <a:p>
          <a:endParaRPr lang="ru-RU"/>
        </a:p>
      </dgm:t>
    </dgm:pt>
    <dgm:pt modelId="{3EBA866C-6CC3-4C89-B970-2CCDE80A0CB4}">
      <dgm:prSet/>
      <dgm:spPr/>
      <dgm:t>
        <a:bodyPr/>
        <a:lstStyle/>
        <a:p>
          <a:pPr rtl="0"/>
          <a:r>
            <a:rPr lang="ru-RU" dirty="0" smtClean="0"/>
            <a:t>«Республіканці» — 113 місць</a:t>
          </a:r>
          <a:endParaRPr lang="ru-RU" dirty="0"/>
        </a:p>
      </dgm:t>
    </dgm:pt>
    <dgm:pt modelId="{7DC1B78D-6846-4095-B729-97444FEFB5F8}" type="parTrans" cxnId="{08C07698-FFA9-4A36-B226-46B0E89FEAE2}">
      <dgm:prSet/>
      <dgm:spPr/>
      <dgm:t>
        <a:bodyPr/>
        <a:lstStyle/>
        <a:p>
          <a:endParaRPr lang="ru-RU"/>
        </a:p>
      </dgm:t>
    </dgm:pt>
    <dgm:pt modelId="{E95AA13F-08D1-4942-A2CD-439C43251F00}" type="sibTrans" cxnId="{08C07698-FFA9-4A36-B226-46B0E89FEAE2}">
      <dgm:prSet/>
      <dgm:spPr/>
      <dgm:t>
        <a:bodyPr/>
        <a:lstStyle/>
        <a:p>
          <a:endParaRPr lang="ru-RU"/>
        </a:p>
      </dgm:t>
    </dgm:pt>
    <dgm:pt modelId="{F7E29980-5725-44AD-847C-CC52B54AE61F}">
      <dgm:prSet/>
      <dgm:spPr/>
      <dgm:t>
        <a:bodyPr/>
        <a:lstStyle/>
        <a:p>
          <a:pPr rtl="0"/>
          <a:r>
            <a:rPr lang="ru-RU" dirty="0" smtClean="0"/>
            <a:t>«Демократичний рух» — 42 місць</a:t>
          </a:r>
          <a:endParaRPr lang="ru-RU" dirty="0"/>
        </a:p>
      </dgm:t>
    </dgm:pt>
    <dgm:pt modelId="{423DB1FC-5A1E-48B8-AB2C-4B89656B4E89}" type="parTrans" cxnId="{56D6E34C-7539-491D-ADEE-4B7EAECC4397}">
      <dgm:prSet/>
      <dgm:spPr/>
      <dgm:t>
        <a:bodyPr/>
        <a:lstStyle/>
        <a:p>
          <a:endParaRPr lang="ru-RU"/>
        </a:p>
      </dgm:t>
    </dgm:pt>
    <dgm:pt modelId="{C5575912-49D5-4C92-9640-58F8E1E2FE25}" type="sibTrans" cxnId="{56D6E34C-7539-491D-ADEE-4B7EAECC4397}">
      <dgm:prSet/>
      <dgm:spPr/>
      <dgm:t>
        <a:bodyPr/>
        <a:lstStyle/>
        <a:p>
          <a:endParaRPr lang="ru-RU"/>
        </a:p>
      </dgm:t>
    </dgm:pt>
    <dgm:pt modelId="{2CA96BC5-FC35-472C-A388-272080FC5E79}">
      <dgm:prSet/>
      <dgm:spPr/>
      <dgm:t>
        <a:bodyPr/>
        <a:lstStyle/>
        <a:p>
          <a:pPr rtl="0"/>
          <a:r>
            <a:rPr lang="ru-RU" dirty="0" smtClean="0"/>
            <a:t>«Соціалістична партія» — 29 місць</a:t>
          </a:r>
          <a:endParaRPr lang="ru-RU" dirty="0"/>
        </a:p>
      </dgm:t>
    </dgm:pt>
    <dgm:pt modelId="{7D329707-C14A-4E1C-B0E5-256385690EE7}" type="parTrans" cxnId="{67803DB9-71BD-4103-901F-0ED624DD7972}">
      <dgm:prSet/>
      <dgm:spPr/>
      <dgm:t>
        <a:bodyPr/>
        <a:lstStyle/>
        <a:p>
          <a:endParaRPr lang="ru-RU"/>
        </a:p>
      </dgm:t>
    </dgm:pt>
    <dgm:pt modelId="{5B96F2CF-B3F1-4431-972C-BBDFC8840D74}" type="sibTrans" cxnId="{67803DB9-71BD-4103-901F-0ED624DD7972}">
      <dgm:prSet/>
      <dgm:spPr/>
      <dgm:t>
        <a:bodyPr/>
        <a:lstStyle/>
        <a:p>
          <a:endParaRPr lang="ru-RU"/>
        </a:p>
      </dgm:t>
    </dgm:pt>
    <dgm:pt modelId="{03D90D82-8D2F-4433-ABC4-74CD3BDE8E8E}">
      <dgm:prSet/>
      <dgm:spPr/>
      <dgm:t>
        <a:bodyPr/>
        <a:lstStyle/>
        <a:p>
          <a:pPr rtl="0"/>
          <a:r>
            <a:rPr lang="ru-RU" dirty="0" smtClean="0"/>
            <a:t>«Союз демократів і незалежних» — 18 місць</a:t>
          </a:r>
          <a:endParaRPr lang="ru-RU" dirty="0"/>
        </a:p>
      </dgm:t>
    </dgm:pt>
    <dgm:pt modelId="{00AA4E06-254B-484B-B2B7-EEB5A03B5671}" type="parTrans" cxnId="{5F65A215-1EB8-46D7-9A69-E11743175ECA}">
      <dgm:prSet/>
      <dgm:spPr/>
      <dgm:t>
        <a:bodyPr/>
        <a:lstStyle/>
        <a:p>
          <a:endParaRPr lang="ru-RU"/>
        </a:p>
      </dgm:t>
    </dgm:pt>
    <dgm:pt modelId="{DDADB733-61E5-449B-8963-4E7A9FE0B2A2}" type="sibTrans" cxnId="{5F65A215-1EB8-46D7-9A69-E11743175ECA}">
      <dgm:prSet/>
      <dgm:spPr/>
      <dgm:t>
        <a:bodyPr/>
        <a:lstStyle/>
        <a:p>
          <a:endParaRPr lang="ru-RU"/>
        </a:p>
      </dgm:t>
    </dgm:pt>
    <dgm:pt modelId="{ED5DB314-9F76-495F-BB8F-5122483ADAFB}">
      <dgm:prSet/>
      <dgm:spPr/>
      <dgm:t>
        <a:bodyPr/>
        <a:lstStyle/>
        <a:p>
          <a:pPr rtl="0"/>
          <a:r>
            <a:rPr lang="ru-RU" dirty="0" smtClean="0"/>
            <a:t>«Нескорена Франція» — 17 місць</a:t>
          </a:r>
          <a:endParaRPr lang="ru-RU" dirty="0"/>
        </a:p>
      </dgm:t>
    </dgm:pt>
    <dgm:pt modelId="{D9F8DD2F-DA1E-43EC-9FFA-56DB25E281C1}" type="parTrans" cxnId="{B8957EE9-74C3-4289-B8A1-6B9CEFA624C0}">
      <dgm:prSet/>
      <dgm:spPr/>
      <dgm:t>
        <a:bodyPr/>
        <a:lstStyle/>
        <a:p>
          <a:endParaRPr lang="ru-RU"/>
        </a:p>
      </dgm:t>
    </dgm:pt>
    <dgm:pt modelId="{F5FE4961-C14B-4471-8AFF-1928128823B0}" type="sibTrans" cxnId="{B8957EE9-74C3-4289-B8A1-6B9CEFA624C0}">
      <dgm:prSet/>
      <dgm:spPr/>
      <dgm:t>
        <a:bodyPr/>
        <a:lstStyle/>
        <a:p>
          <a:endParaRPr lang="ru-RU"/>
        </a:p>
      </dgm:t>
    </dgm:pt>
    <dgm:pt modelId="{7CD7AD5F-C32B-4FE5-9329-6803ECB11CD1}">
      <dgm:prSet/>
      <dgm:spPr/>
      <dgm:t>
        <a:bodyPr/>
        <a:lstStyle/>
        <a:p>
          <a:pPr rtl="0"/>
          <a:r>
            <a:rPr lang="ru-RU" dirty="0" smtClean="0"/>
            <a:t>«Національний фронт» — 8 місць</a:t>
          </a:r>
          <a:endParaRPr lang="ru-RU" dirty="0"/>
        </a:p>
      </dgm:t>
    </dgm:pt>
    <dgm:pt modelId="{70F38788-7EC6-469E-8424-E5291A566FD2}" type="parTrans" cxnId="{ED21F734-874F-4A2F-B0E2-D45154285B31}">
      <dgm:prSet/>
      <dgm:spPr/>
      <dgm:t>
        <a:bodyPr/>
        <a:lstStyle/>
        <a:p>
          <a:endParaRPr lang="ru-RU"/>
        </a:p>
      </dgm:t>
    </dgm:pt>
    <dgm:pt modelId="{C33D134E-36E9-4D89-8586-931BB0F5BCC7}" type="sibTrans" cxnId="{ED21F734-874F-4A2F-B0E2-D45154285B31}">
      <dgm:prSet/>
      <dgm:spPr/>
      <dgm:t>
        <a:bodyPr/>
        <a:lstStyle/>
        <a:p>
          <a:endParaRPr lang="ru-RU"/>
        </a:p>
      </dgm:t>
    </dgm:pt>
    <dgm:pt modelId="{2BD83EF9-4A3F-487C-A4BB-CF00684E3E28}" type="pres">
      <dgm:prSet presAssocID="{FE326E09-8F68-476D-A3F8-447FAED372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5D5D7-5656-429D-A77B-F0CB64D95A6E}" type="pres">
      <dgm:prSet presAssocID="{98FB4B45-7015-48BE-B20E-84CA7BA36C76}" presName="circ1" presStyleLbl="vennNode1" presStyleIdx="0" presStyleCnt="7"/>
      <dgm:spPr/>
    </dgm:pt>
    <dgm:pt modelId="{66161D54-9FFD-4F17-8B45-57AF16F3F23B}" type="pres">
      <dgm:prSet presAssocID="{98FB4B45-7015-48BE-B20E-84CA7BA36C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A0D2-F75F-4DE7-A145-C0826B09709C}" type="pres">
      <dgm:prSet presAssocID="{3EBA866C-6CC3-4C89-B970-2CCDE80A0CB4}" presName="circ2" presStyleLbl="vennNode1" presStyleIdx="1" presStyleCnt="7"/>
      <dgm:spPr/>
    </dgm:pt>
    <dgm:pt modelId="{DBEA82FC-A571-4FFB-BA37-1E3C4AAF9C69}" type="pres">
      <dgm:prSet presAssocID="{3EBA866C-6CC3-4C89-B970-2CCDE80A0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BBAB3-919C-4241-AFF1-EC1298D6C62D}" type="pres">
      <dgm:prSet presAssocID="{F7E29980-5725-44AD-847C-CC52B54AE61F}" presName="circ3" presStyleLbl="vennNode1" presStyleIdx="2" presStyleCnt="7"/>
      <dgm:spPr/>
    </dgm:pt>
    <dgm:pt modelId="{64387251-66EB-4376-B7F4-075F25C6BBD5}" type="pres">
      <dgm:prSet presAssocID="{F7E29980-5725-44AD-847C-CC52B54AE6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C893-A5CC-4EA1-BC11-7A2393C12805}" type="pres">
      <dgm:prSet presAssocID="{2CA96BC5-FC35-472C-A388-272080FC5E79}" presName="circ4" presStyleLbl="vennNode1" presStyleIdx="3" presStyleCnt="7"/>
      <dgm:spPr/>
    </dgm:pt>
    <dgm:pt modelId="{1C9E9C57-FFFE-40F4-93B5-9E9260A4BF14}" type="pres">
      <dgm:prSet presAssocID="{2CA96BC5-FC35-472C-A388-272080FC5E7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BDC3C-996B-4303-96D6-5DC7C1576AF0}" type="pres">
      <dgm:prSet presAssocID="{03D90D82-8D2F-4433-ABC4-74CD3BDE8E8E}" presName="circ5" presStyleLbl="vennNode1" presStyleIdx="4" presStyleCnt="7"/>
      <dgm:spPr/>
    </dgm:pt>
    <dgm:pt modelId="{006A6C1F-0E61-403A-8D47-1FD5D0907ED0}" type="pres">
      <dgm:prSet presAssocID="{03D90D82-8D2F-4433-ABC4-74CD3BDE8E8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ACC26-E084-4BEE-BEF2-95CD05C2587D}" type="pres">
      <dgm:prSet presAssocID="{ED5DB314-9F76-495F-BB8F-5122483ADAFB}" presName="circ6" presStyleLbl="vennNode1" presStyleIdx="5" presStyleCnt="7"/>
      <dgm:spPr/>
    </dgm:pt>
    <dgm:pt modelId="{A3906665-F21D-488C-9003-EEE8335B857D}" type="pres">
      <dgm:prSet presAssocID="{ED5DB314-9F76-495F-BB8F-5122483ADAF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7642-CB46-48A1-B647-8B1D4325C396}" type="pres">
      <dgm:prSet presAssocID="{7CD7AD5F-C32B-4FE5-9329-6803ECB11CD1}" presName="circ7" presStyleLbl="vennNode1" presStyleIdx="6" presStyleCnt="7"/>
      <dgm:spPr/>
    </dgm:pt>
    <dgm:pt modelId="{9449CFC0-9104-487C-9B90-D9E7801C8000}" type="pres">
      <dgm:prSet presAssocID="{7CD7AD5F-C32B-4FE5-9329-6803ECB11CD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8A6FD-3752-48EB-A626-43CBB60E240A}" type="presOf" srcId="{FE326E09-8F68-476D-A3F8-447FAED372C1}" destId="{2BD83EF9-4A3F-487C-A4BB-CF00684E3E28}" srcOrd="0" destOrd="0" presId="urn:microsoft.com/office/officeart/2005/8/layout/venn1"/>
    <dgm:cxn modelId="{F6466782-D339-4475-BF26-8649589A2EB2}" type="presOf" srcId="{98FB4B45-7015-48BE-B20E-84CA7BA36C76}" destId="{66161D54-9FFD-4F17-8B45-57AF16F3F23B}" srcOrd="0" destOrd="0" presId="urn:microsoft.com/office/officeart/2005/8/layout/venn1"/>
    <dgm:cxn modelId="{F099FB2D-42B7-49DB-A6EE-6E4DC0455F80}" srcId="{FE326E09-8F68-476D-A3F8-447FAED372C1}" destId="{98FB4B45-7015-48BE-B20E-84CA7BA36C76}" srcOrd="0" destOrd="0" parTransId="{779313F0-48F3-4FBE-B26C-6DDD4F13E579}" sibTransId="{EC1C9CAB-C457-4E98-A8E7-24CF1E962047}"/>
    <dgm:cxn modelId="{5F65A215-1EB8-46D7-9A69-E11743175ECA}" srcId="{FE326E09-8F68-476D-A3F8-447FAED372C1}" destId="{03D90D82-8D2F-4433-ABC4-74CD3BDE8E8E}" srcOrd="4" destOrd="0" parTransId="{00AA4E06-254B-484B-B2B7-EEB5A03B5671}" sibTransId="{DDADB733-61E5-449B-8963-4E7A9FE0B2A2}"/>
    <dgm:cxn modelId="{ED21F734-874F-4A2F-B0E2-D45154285B31}" srcId="{FE326E09-8F68-476D-A3F8-447FAED372C1}" destId="{7CD7AD5F-C32B-4FE5-9329-6803ECB11CD1}" srcOrd="6" destOrd="0" parTransId="{70F38788-7EC6-469E-8424-E5291A566FD2}" sibTransId="{C33D134E-36E9-4D89-8586-931BB0F5BCC7}"/>
    <dgm:cxn modelId="{9D542D8D-D834-4AB2-875A-B69306F8E2EC}" type="presOf" srcId="{2CA96BC5-FC35-472C-A388-272080FC5E79}" destId="{1C9E9C57-FFFE-40F4-93B5-9E9260A4BF14}" srcOrd="0" destOrd="0" presId="urn:microsoft.com/office/officeart/2005/8/layout/venn1"/>
    <dgm:cxn modelId="{B8957EE9-74C3-4289-B8A1-6B9CEFA624C0}" srcId="{FE326E09-8F68-476D-A3F8-447FAED372C1}" destId="{ED5DB314-9F76-495F-BB8F-5122483ADAFB}" srcOrd="5" destOrd="0" parTransId="{D9F8DD2F-DA1E-43EC-9FFA-56DB25E281C1}" sibTransId="{F5FE4961-C14B-4471-8AFF-1928128823B0}"/>
    <dgm:cxn modelId="{56D6E34C-7539-491D-ADEE-4B7EAECC4397}" srcId="{FE326E09-8F68-476D-A3F8-447FAED372C1}" destId="{F7E29980-5725-44AD-847C-CC52B54AE61F}" srcOrd="2" destOrd="0" parTransId="{423DB1FC-5A1E-48B8-AB2C-4B89656B4E89}" sibTransId="{C5575912-49D5-4C92-9640-58F8E1E2FE25}"/>
    <dgm:cxn modelId="{67803DB9-71BD-4103-901F-0ED624DD7972}" srcId="{FE326E09-8F68-476D-A3F8-447FAED372C1}" destId="{2CA96BC5-FC35-472C-A388-272080FC5E79}" srcOrd="3" destOrd="0" parTransId="{7D329707-C14A-4E1C-B0E5-256385690EE7}" sibTransId="{5B96F2CF-B3F1-4431-972C-BBDFC8840D74}"/>
    <dgm:cxn modelId="{CAFF3837-29E8-4BBD-A8A4-9086A4D99645}" type="presOf" srcId="{F7E29980-5725-44AD-847C-CC52B54AE61F}" destId="{64387251-66EB-4376-B7F4-075F25C6BBD5}" srcOrd="0" destOrd="0" presId="urn:microsoft.com/office/officeart/2005/8/layout/venn1"/>
    <dgm:cxn modelId="{4D54F48A-41AE-4383-9D20-161EB949C44B}" type="presOf" srcId="{03D90D82-8D2F-4433-ABC4-74CD3BDE8E8E}" destId="{006A6C1F-0E61-403A-8D47-1FD5D0907ED0}" srcOrd="0" destOrd="0" presId="urn:microsoft.com/office/officeart/2005/8/layout/venn1"/>
    <dgm:cxn modelId="{D89255EA-CAEC-4E1B-A0EF-D89EDEF40CD3}" type="presOf" srcId="{3EBA866C-6CC3-4C89-B970-2CCDE80A0CB4}" destId="{DBEA82FC-A571-4FFB-BA37-1E3C4AAF9C69}" srcOrd="0" destOrd="0" presId="urn:microsoft.com/office/officeart/2005/8/layout/venn1"/>
    <dgm:cxn modelId="{A2FCF988-6AEC-498C-8CE5-8C3A3EA6AD70}" type="presOf" srcId="{ED5DB314-9F76-495F-BB8F-5122483ADAFB}" destId="{A3906665-F21D-488C-9003-EEE8335B857D}" srcOrd="0" destOrd="0" presId="urn:microsoft.com/office/officeart/2005/8/layout/venn1"/>
    <dgm:cxn modelId="{FCD86DAA-F403-459D-A579-3458AC4FCADD}" type="presOf" srcId="{7CD7AD5F-C32B-4FE5-9329-6803ECB11CD1}" destId="{9449CFC0-9104-487C-9B90-D9E7801C8000}" srcOrd="0" destOrd="0" presId="urn:microsoft.com/office/officeart/2005/8/layout/venn1"/>
    <dgm:cxn modelId="{08C07698-FFA9-4A36-B226-46B0E89FEAE2}" srcId="{FE326E09-8F68-476D-A3F8-447FAED372C1}" destId="{3EBA866C-6CC3-4C89-B970-2CCDE80A0CB4}" srcOrd="1" destOrd="0" parTransId="{7DC1B78D-6846-4095-B729-97444FEFB5F8}" sibTransId="{E95AA13F-08D1-4942-A2CD-439C43251F00}"/>
    <dgm:cxn modelId="{7EE753A2-5052-4CD2-9EF7-1D2F9093CA9A}" type="presParOf" srcId="{2BD83EF9-4A3F-487C-A4BB-CF00684E3E28}" destId="{D2A5D5D7-5656-429D-A77B-F0CB64D95A6E}" srcOrd="0" destOrd="0" presId="urn:microsoft.com/office/officeart/2005/8/layout/venn1"/>
    <dgm:cxn modelId="{1AFEAC7A-191E-4DD1-9631-1FB4AE3AA484}" type="presParOf" srcId="{2BD83EF9-4A3F-487C-A4BB-CF00684E3E28}" destId="{66161D54-9FFD-4F17-8B45-57AF16F3F23B}" srcOrd="1" destOrd="0" presId="urn:microsoft.com/office/officeart/2005/8/layout/venn1"/>
    <dgm:cxn modelId="{D7AA285E-C3A4-4BEE-995E-C9E04DA1ED1E}" type="presParOf" srcId="{2BD83EF9-4A3F-487C-A4BB-CF00684E3E28}" destId="{9000A0D2-F75F-4DE7-A145-C0826B09709C}" srcOrd="2" destOrd="0" presId="urn:microsoft.com/office/officeart/2005/8/layout/venn1"/>
    <dgm:cxn modelId="{7616FD8F-8C1A-441B-873A-FBCA9FC3A0F2}" type="presParOf" srcId="{2BD83EF9-4A3F-487C-A4BB-CF00684E3E28}" destId="{DBEA82FC-A571-4FFB-BA37-1E3C4AAF9C69}" srcOrd="3" destOrd="0" presId="urn:microsoft.com/office/officeart/2005/8/layout/venn1"/>
    <dgm:cxn modelId="{0C82C0D5-A12B-421F-9C29-8913E5DDC2D5}" type="presParOf" srcId="{2BD83EF9-4A3F-487C-A4BB-CF00684E3E28}" destId="{C76BBAB3-919C-4241-AFF1-EC1298D6C62D}" srcOrd="4" destOrd="0" presId="urn:microsoft.com/office/officeart/2005/8/layout/venn1"/>
    <dgm:cxn modelId="{4091CE1A-24C3-4AF5-BDBF-BCE2AB11A91C}" type="presParOf" srcId="{2BD83EF9-4A3F-487C-A4BB-CF00684E3E28}" destId="{64387251-66EB-4376-B7F4-075F25C6BBD5}" srcOrd="5" destOrd="0" presId="urn:microsoft.com/office/officeart/2005/8/layout/venn1"/>
    <dgm:cxn modelId="{F29619AF-AA40-43B3-B06F-F11D703D91F4}" type="presParOf" srcId="{2BD83EF9-4A3F-487C-A4BB-CF00684E3E28}" destId="{B942C893-A5CC-4EA1-BC11-7A2393C12805}" srcOrd="6" destOrd="0" presId="urn:microsoft.com/office/officeart/2005/8/layout/venn1"/>
    <dgm:cxn modelId="{8066874A-11D9-41FF-A442-A1798B1FE186}" type="presParOf" srcId="{2BD83EF9-4A3F-487C-A4BB-CF00684E3E28}" destId="{1C9E9C57-FFFE-40F4-93B5-9E9260A4BF14}" srcOrd="7" destOrd="0" presId="urn:microsoft.com/office/officeart/2005/8/layout/venn1"/>
    <dgm:cxn modelId="{C3FFB5D0-1FDA-4220-A54A-59544119296A}" type="presParOf" srcId="{2BD83EF9-4A3F-487C-A4BB-CF00684E3E28}" destId="{272BDC3C-996B-4303-96D6-5DC7C1576AF0}" srcOrd="8" destOrd="0" presId="urn:microsoft.com/office/officeart/2005/8/layout/venn1"/>
    <dgm:cxn modelId="{9D99C16C-5A7E-436F-B9E6-D128663AF9AF}" type="presParOf" srcId="{2BD83EF9-4A3F-487C-A4BB-CF00684E3E28}" destId="{006A6C1F-0E61-403A-8D47-1FD5D0907ED0}" srcOrd="9" destOrd="0" presId="urn:microsoft.com/office/officeart/2005/8/layout/venn1"/>
    <dgm:cxn modelId="{A910C990-5BBD-462D-82B2-B8EF291128D1}" type="presParOf" srcId="{2BD83EF9-4A3F-487C-A4BB-CF00684E3E28}" destId="{7BCACC26-E084-4BEE-BEF2-95CD05C2587D}" srcOrd="10" destOrd="0" presId="urn:microsoft.com/office/officeart/2005/8/layout/venn1"/>
    <dgm:cxn modelId="{8C02D088-81BD-43C2-BEC1-A337612AF8BF}" type="presParOf" srcId="{2BD83EF9-4A3F-487C-A4BB-CF00684E3E28}" destId="{A3906665-F21D-488C-9003-EEE8335B857D}" srcOrd="11" destOrd="0" presId="urn:microsoft.com/office/officeart/2005/8/layout/venn1"/>
    <dgm:cxn modelId="{EAE62D1A-BD1E-438F-98AF-636E4B402D8E}" type="presParOf" srcId="{2BD83EF9-4A3F-487C-A4BB-CF00684E3E28}" destId="{375B7642-CB46-48A1-B647-8B1D4325C396}" srcOrd="12" destOrd="0" presId="urn:microsoft.com/office/officeart/2005/8/layout/venn1"/>
    <dgm:cxn modelId="{66E27E0A-9624-4B40-9622-DC14957CE074}" type="presParOf" srcId="{2BD83EF9-4A3F-487C-A4BB-CF00684E3E28}" destId="{9449CFC0-9104-487C-9B90-D9E7801C800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21BBB1-BF02-41ED-ADAB-437DFD3F6E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1BF40-7081-487E-907F-CEC644E27E07}">
      <dgm:prSet/>
      <dgm:spPr/>
      <dgm:t>
        <a:bodyPr/>
        <a:lstStyle/>
        <a:p>
          <a:pPr rtl="0"/>
          <a:r>
            <a:rPr lang="uk-UA" dirty="0" smtClean="0"/>
            <a:t>Реєстрація політичних партій</a:t>
          </a:r>
          <a:endParaRPr lang="ru-RU" dirty="0"/>
        </a:p>
      </dgm:t>
    </dgm:pt>
    <dgm:pt modelId="{BC88F1E9-FBD8-4FF9-9014-17A920D15286}" type="parTrans" cxnId="{D17A29A7-25B9-47B3-B110-D2895C5A74DC}">
      <dgm:prSet/>
      <dgm:spPr/>
      <dgm:t>
        <a:bodyPr/>
        <a:lstStyle/>
        <a:p>
          <a:endParaRPr lang="ru-RU"/>
        </a:p>
      </dgm:t>
    </dgm:pt>
    <dgm:pt modelId="{C4C74315-89A6-4A38-AF72-F8B0B6F8B87D}" type="sibTrans" cxnId="{D17A29A7-25B9-47B3-B110-D2895C5A74DC}">
      <dgm:prSet/>
      <dgm:spPr/>
      <dgm:t>
        <a:bodyPr/>
        <a:lstStyle/>
        <a:p>
          <a:endParaRPr lang="ru-RU"/>
        </a:p>
      </dgm:t>
    </dgm:pt>
    <dgm:pt modelId="{D27E672B-FF6B-4C04-966E-EA87A80A596D}">
      <dgm:prSet/>
      <dgm:spPr/>
      <dgm:t>
        <a:bodyPr/>
        <a:lstStyle/>
        <a:p>
          <a:pPr rtl="0"/>
          <a:r>
            <a:rPr lang="uk-UA" dirty="0" smtClean="0"/>
            <a:t>Політичні партії Франції не зобов'язані проходити реєстрацію. </a:t>
          </a:r>
          <a:endParaRPr lang="ru-RU" dirty="0"/>
        </a:p>
      </dgm:t>
    </dgm:pt>
    <dgm:pt modelId="{34D9762F-F259-4390-912C-5D455821B084}" type="parTrans" cxnId="{742C8FEA-331E-4BA4-B923-4A931C61B7DA}">
      <dgm:prSet/>
      <dgm:spPr/>
      <dgm:t>
        <a:bodyPr/>
        <a:lstStyle/>
        <a:p>
          <a:endParaRPr lang="ru-RU"/>
        </a:p>
      </dgm:t>
    </dgm:pt>
    <dgm:pt modelId="{E9F516D1-1CB9-4841-8126-3C211DEDE1F8}" type="sibTrans" cxnId="{742C8FEA-331E-4BA4-B923-4A931C61B7DA}">
      <dgm:prSet/>
      <dgm:spPr/>
      <dgm:t>
        <a:bodyPr/>
        <a:lstStyle/>
        <a:p>
          <a:endParaRPr lang="ru-RU"/>
        </a:p>
      </dgm:t>
    </dgm:pt>
    <dgm:pt modelId="{644C71B5-6DEB-40FE-837A-E80ABB857352}">
      <dgm:prSet/>
      <dgm:spPr/>
      <dgm:t>
        <a:bodyPr/>
        <a:lstStyle/>
        <a:p>
          <a:pPr rtl="0"/>
          <a:r>
            <a:rPr lang="uk-UA" dirty="0" smtClean="0"/>
            <a:t>Однак, якщо політична партія хоче мати статус юридичної особи, вона повинна задовольняти вимогам Закону «Про асоціації» і представити необхідні для реєстрації документи. </a:t>
          </a:r>
          <a:endParaRPr lang="ru-RU" dirty="0"/>
        </a:p>
      </dgm:t>
    </dgm:pt>
    <dgm:pt modelId="{E1031AFD-91B0-4EE7-AC41-BB54C1BFF9E2}" type="parTrans" cxnId="{B2E20EA2-94E7-4F4B-9465-ACCA89A5B952}">
      <dgm:prSet/>
      <dgm:spPr/>
      <dgm:t>
        <a:bodyPr/>
        <a:lstStyle/>
        <a:p>
          <a:endParaRPr lang="ru-RU"/>
        </a:p>
      </dgm:t>
    </dgm:pt>
    <dgm:pt modelId="{0CBB6389-9EBD-4ECF-9356-6277FB8E53BA}" type="sibTrans" cxnId="{B2E20EA2-94E7-4F4B-9465-ACCA89A5B952}">
      <dgm:prSet/>
      <dgm:spPr/>
      <dgm:t>
        <a:bodyPr/>
        <a:lstStyle/>
        <a:p>
          <a:endParaRPr lang="ru-RU"/>
        </a:p>
      </dgm:t>
    </dgm:pt>
    <dgm:pt modelId="{39030F0F-F148-471C-A4B4-4DFFA31971C9}">
      <dgm:prSet/>
      <dgm:spPr/>
      <dgm:t>
        <a:bodyPr/>
        <a:lstStyle/>
        <a:p>
          <a:pPr rtl="0"/>
          <a:r>
            <a:rPr lang="uk-UA" dirty="0" smtClean="0"/>
            <a:t>Особливість правового регулювання полягає в даному разі в тому, що державний орган, який здійснює цю реєстрацію, а саме: Міністерство внутрішніх справ Францїі, в принципі не має права відмовити в ній, а отже, і в публічному оголошенні про створення партії. </a:t>
          </a:r>
          <a:endParaRPr lang="ru-RU" dirty="0"/>
        </a:p>
      </dgm:t>
    </dgm:pt>
    <dgm:pt modelId="{3C631170-6517-42BC-9940-868D1343BA58}" type="parTrans" cxnId="{5B4E28DC-E0F5-43A6-AF8E-DB2FF022F461}">
      <dgm:prSet/>
      <dgm:spPr/>
      <dgm:t>
        <a:bodyPr/>
        <a:lstStyle/>
        <a:p>
          <a:endParaRPr lang="ru-RU"/>
        </a:p>
      </dgm:t>
    </dgm:pt>
    <dgm:pt modelId="{19B23577-A709-43F9-BC03-18470FB1BBB0}" type="sibTrans" cxnId="{5B4E28DC-E0F5-43A6-AF8E-DB2FF022F461}">
      <dgm:prSet/>
      <dgm:spPr/>
      <dgm:t>
        <a:bodyPr/>
        <a:lstStyle/>
        <a:p>
          <a:endParaRPr lang="ru-RU"/>
        </a:p>
      </dgm:t>
    </dgm:pt>
    <dgm:pt modelId="{8F09766F-E261-4DD0-94AA-574B3A47D641}">
      <dgm:prSet/>
      <dgm:spPr/>
      <dgm:t>
        <a:bodyPr/>
        <a:lstStyle/>
        <a:p>
          <a:pPr rtl="0"/>
          <a:r>
            <a:rPr lang="uk-UA" dirty="0" smtClean="0"/>
            <a:t>Заборона діяльності партії може мати місце, але тільки за умови застосування процедури судочинства і при наявності достатніх підстав для винесення відповідного судового рішення.</a:t>
          </a:r>
          <a:endParaRPr lang="ru-RU" dirty="0"/>
        </a:p>
      </dgm:t>
    </dgm:pt>
    <dgm:pt modelId="{3D6BC7EA-9B4D-4F38-AA8E-932791E8428F}" type="parTrans" cxnId="{62A485AC-1827-4206-8679-A6A6E9441B6E}">
      <dgm:prSet/>
      <dgm:spPr/>
      <dgm:t>
        <a:bodyPr/>
        <a:lstStyle/>
        <a:p>
          <a:endParaRPr lang="ru-RU"/>
        </a:p>
      </dgm:t>
    </dgm:pt>
    <dgm:pt modelId="{AD937BBC-C79D-4F9A-9FC5-8569541F428D}" type="sibTrans" cxnId="{62A485AC-1827-4206-8679-A6A6E9441B6E}">
      <dgm:prSet/>
      <dgm:spPr/>
      <dgm:t>
        <a:bodyPr/>
        <a:lstStyle/>
        <a:p>
          <a:endParaRPr lang="ru-RU"/>
        </a:p>
      </dgm:t>
    </dgm:pt>
    <dgm:pt modelId="{337E3B04-CEEC-47A6-A369-0EA24858761A}" type="pres">
      <dgm:prSet presAssocID="{D221BBB1-BF02-41ED-ADAB-437DFD3F6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82A6F-E80C-40CB-80E2-D5446186F5E2}" type="pres">
      <dgm:prSet presAssocID="{1961BF40-7081-487E-907F-CEC644E27E07}" presName="linNode" presStyleCnt="0"/>
      <dgm:spPr/>
    </dgm:pt>
    <dgm:pt modelId="{A240AAE2-53A5-44DE-9ADF-CE46E9252FE2}" type="pres">
      <dgm:prSet presAssocID="{1961BF40-7081-487E-907F-CEC644E27E07}" presName="parentText" presStyleLbl="node1" presStyleIdx="0" presStyleCnt="1" custScaleY="37790" custLinFactNeighborX="-652" custLinFactNeighborY="-17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E6CEC-29ED-43D7-AD04-B564666129B2}" type="pres">
      <dgm:prSet presAssocID="{1961BF40-7081-487E-907F-CEC644E27E0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485AC-1827-4206-8679-A6A6E9441B6E}" srcId="{1961BF40-7081-487E-907F-CEC644E27E07}" destId="{8F09766F-E261-4DD0-94AA-574B3A47D641}" srcOrd="3" destOrd="0" parTransId="{3D6BC7EA-9B4D-4F38-AA8E-932791E8428F}" sibTransId="{AD937BBC-C79D-4F9A-9FC5-8569541F428D}"/>
    <dgm:cxn modelId="{69E43202-EEB7-499C-9B70-AABF2ACB05A2}" type="presOf" srcId="{D27E672B-FF6B-4C04-966E-EA87A80A596D}" destId="{9C6E6CEC-29ED-43D7-AD04-B564666129B2}" srcOrd="0" destOrd="0" presId="urn:microsoft.com/office/officeart/2005/8/layout/vList5"/>
    <dgm:cxn modelId="{41470A83-04BB-4509-B93C-269AD3BF44AA}" type="presOf" srcId="{1961BF40-7081-487E-907F-CEC644E27E07}" destId="{A240AAE2-53A5-44DE-9ADF-CE46E9252FE2}" srcOrd="0" destOrd="0" presId="urn:microsoft.com/office/officeart/2005/8/layout/vList5"/>
    <dgm:cxn modelId="{58EECA64-C2B7-4D34-BA18-573B48D7462B}" type="presOf" srcId="{8F09766F-E261-4DD0-94AA-574B3A47D641}" destId="{9C6E6CEC-29ED-43D7-AD04-B564666129B2}" srcOrd="0" destOrd="3" presId="urn:microsoft.com/office/officeart/2005/8/layout/vList5"/>
    <dgm:cxn modelId="{7571AD2E-6693-45AC-8B27-A09FE46D5B9E}" type="presOf" srcId="{644C71B5-6DEB-40FE-837A-E80ABB857352}" destId="{9C6E6CEC-29ED-43D7-AD04-B564666129B2}" srcOrd="0" destOrd="1" presId="urn:microsoft.com/office/officeart/2005/8/layout/vList5"/>
    <dgm:cxn modelId="{5B4E28DC-E0F5-43A6-AF8E-DB2FF022F461}" srcId="{1961BF40-7081-487E-907F-CEC644E27E07}" destId="{39030F0F-F148-471C-A4B4-4DFFA31971C9}" srcOrd="2" destOrd="0" parTransId="{3C631170-6517-42BC-9940-868D1343BA58}" sibTransId="{19B23577-A709-43F9-BC03-18470FB1BBB0}"/>
    <dgm:cxn modelId="{742C8FEA-331E-4BA4-B923-4A931C61B7DA}" srcId="{1961BF40-7081-487E-907F-CEC644E27E07}" destId="{D27E672B-FF6B-4C04-966E-EA87A80A596D}" srcOrd="0" destOrd="0" parTransId="{34D9762F-F259-4390-912C-5D455821B084}" sibTransId="{E9F516D1-1CB9-4841-8126-3C211DEDE1F8}"/>
    <dgm:cxn modelId="{B2E20EA2-94E7-4F4B-9465-ACCA89A5B952}" srcId="{1961BF40-7081-487E-907F-CEC644E27E07}" destId="{644C71B5-6DEB-40FE-837A-E80ABB857352}" srcOrd="1" destOrd="0" parTransId="{E1031AFD-91B0-4EE7-AC41-BB54C1BFF9E2}" sibTransId="{0CBB6389-9EBD-4ECF-9356-6277FB8E53BA}"/>
    <dgm:cxn modelId="{E6E62F1E-70E8-42E7-9D4D-A3F640E2B0AF}" type="presOf" srcId="{39030F0F-F148-471C-A4B4-4DFFA31971C9}" destId="{9C6E6CEC-29ED-43D7-AD04-B564666129B2}" srcOrd="0" destOrd="2" presId="urn:microsoft.com/office/officeart/2005/8/layout/vList5"/>
    <dgm:cxn modelId="{1441CA1E-4D4E-4A83-9D39-8E0D154D83A9}" type="presOf" srcId="{D221BBB1-BF02-41ED-ADAB-437DFD3F6E5B}" destId="{337E3B04-CEEC-47A6-A369-0EA24858761A}" srcOrd="0" destOrd="0" presId="urn:microsoft.com/office/officeart/2005/8/layout/vList5"/>
    <dgm:cxn modelId="{D17A29A7-25B9-47B3-B110-D2895C5A74DC}" srcId="{D221BBB1-BF02-41ED-ADAB-437DFD3F6E5B}" destId="{1961BF40-7081-487E-907F-CEC644E27E07}" srcOrd="0" destOrd="0" parTransId="{BC88F1E9-FBD8-4FF9-9014-17A920D15286}" sibTransId="{C4C74315-89A6-4A38-AF72-F8B0B6F8B87D}"/>
    <dgm:cxn modelId="{1336519F-6C44-41BC-89D5-215E9C35E630}" type="presParOf" srcId="{337E3B04-CEEC-47A6-A369-0EA24858761A}" destId="{13682A6F-E80C-40CB-80E2-D5446186F5E2}" srcOrd="0" destOrd="0" presId="urn:microsoft.com/office/officeart/2005/8/layout/vList5"/>
    <dgm:cxn modelId="{62741AA7-1797-4117-BF40-90023D7B1CA6}" type="presParOf" srcId="{13682A6F-E80C-40CB-80E2-D5446186F5E2}" destId="{A240AAE2-53A5-44DE-9ADF-CE46E9252FE2}" srcOrd="0" destOrd="0" presId="urn:microsoft.com/office/officeart/2005/8/layout/vList5"/>
    <dgm:cxn modelId="{01209AB4-3E19-40C0-BAFC-73681C93B8D0}" type="presParOf" srcId="{13682A6F-E80C-40CB-80E2-D5446186F5E2}" destId="{9C6E6CEC-29ED-43D7-AD04-B564666129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081BE21-3130-404A-B620-6B49C745FD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4384DD-CE5B-418E-87E3-CAEB3D538212}">
      <dgm:prSet/>
      <dgm:spPr/>
      <dgm:t>
        <a:bodyPr/>
        <a:lstStyle/>
        <a:p>
          <a:pPr rtl="0"/>
          <a:r>
            <a:rPr lang="ru-RU" dirty="0" smtClean="0"/>
            <a:t>Французькі політичні партії існують за рахунок громадського фінансування (загальний річний бюджет досягає 80 мільйонів в рік)</a:t>
          </a:r>
          <a:endParaRPr lang="ru-RU" dirty="0"/>
        </a:p>
      </dgm:t>
    </dgm:pt>
    <dgm:pt modelId="{A04E04D9-E267-41D4-963C-C6EE9F0057AF}" type="parTrans" cxnId="{A79A567E-AFD2-438E-A9E1-91417128F886}">
      <dgm:prSet/>
      <dgm:spPr/>
      <dgm:t>
        <a:bodyPr/>
        <a:lstStyle/>
        <a:p>
          <a:endParaRPr lang="ru-RU"/>
        </a:p>
      </dgm:t>
    </dgm:pt>
    <dgm:pt modelId="{037BA087-373D-41D2-97D4-D29EA5E460B1}" type="sibTrans" cxnId="{A79A567E-AFD2-438E-A9E1-91417128F886}">
      <dgm:prSet/>
      <dgm:spPr/>
      <dgm:t>
        <a:bodyPr/>
        <a:lstStyle/>
        <a:p>
          <a:endParaRPr lang="ru-RU"/>
        </a:p>
      </dgm:t>
    </dgm:pt>
    <dgm:pt modelId="{A6B4D4CB-EBFF-423A-BC7B-258DB189C749}">
      <dgm:prSet/>
      <dgm:spPr/>
      <dgm:t>
        <a:bodyPr/>
        <a:lstStyle/>
        <a:p>
          <a:pPr rtl="0"/>
          <a:r>
            <a:rPr lang="ru-RU" dirty="0" smtClean="0"/>
            <a:t>Перша частина розподіляється в залежності від голосів, отриманих під час останніх парламентських виборів.</a:t>
          </a:r>
          <a:endParaRPr lang="ru-RU" dirty="0"/>
        </a:p>
      </dgm:t>
    </dgm:pt>
    <dgm:pt modelId="{47D95944-669C-4B3D-BE08-A87214257C71}" type="parTrans" cxnId="{11A8C26A-D204-4EF3-9ECD-6EE36F48BDAD}">
      <dgm:prSet/>
      <dgm:spPr/>
      <dgm:t>
        <a:bodyPr/>
        <a:lstStyle/>
        <a:p>
          <a:endParaRPr lang="ru-RU"/>
        </a:p>
      </dgm:t>
    </dgm:pt>
    <dgm:pt modelId="{0D0ECE9D-140F-4B6E-8F86-ADD717F3280B}" type="sibTrans" cxnId="{11A8C26A-D204-4EF3-9ECD-6EE36F48BDAD}">
      <dgm:prSet/>
      <dgm:spPr/>
      <dgm:t>
        <a:bodyPr/>
        <a:lstStyle/>
        <a:p>
          <a:endParaRPr lang="ru-RU"/>
        </a:p>
      </dgm:t>
    </dgm:pt>
    <dgm:pt modelId="{5F82E4C1-4E7D-4D75-BB68-178505CCD440}">
      <dgm:prSet/>
      <dgm:spPr/>
      <dgm:t>
        <a:bodyPr/>
        <a:lstStyle/>
        <a:p>
          <a:pPr rtl="0"/>
          <a:r>
            <a:rPr lang="ru-RU" dirty="0" smtClean="0"/>
            <a:t>Друга частина - від кількості парламентаріїв.</a:t>
          </a:r>
          <a:endParaRPr lang="ru-RU" dirty="0"/>
        </a:p>
      </dgm:t>
    </dgm:pt>
    <dgm:pt modelId="{D9786D73-4564-4031-A6CC-19CD89568C5E}" type="parTrans" cxnId="{9665BF71-C022-4792-872B-1CF42176EBFF}">
      <dgm:prSet/>
      <dgm:spPr/>
      <dgm:t>
        <a:bodyPr/>
        <a:lstStyle/>
        <a:p>
          <a:endParaRPr lang="ru-RU"/>
        </a:p>
      </dgm:t>
    </dgm:pt>
    <dgm:pt modelId="{7131F9F8-62AE-4201-A6B2-E0B6164AED81}" type="sibTrans" cxnId="{9665BF71-C022-4792-872B-1CF42176EBFF}">
      <dgm:prSet/>
      <dgm:spPr/>
      <dgm:t>
        <a:bodyPr/>
        <a:lstStyle/>
        <a:p>
          <a:endParaRPr lang="ru-RU"/>
        </a:p>
      </dgm:t>
    </dgm:pt>
    <dgm:pt modelId="{2CD21C10-F371-4DEB-94A8-552E4370A06C}" type="pres">
      <dgm:prSet presAssocID="{2081BE21-3130-404A-B620-6B49C745FD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FFD6-A610-4759-9D71-D3C07733AC28}" type="pres">
      <dgm:prSet presAssocID="{2D4384DD-CE5B-418E-87E3-CAEB3D538212}" presName="hierRoot1" presStyleCnt="0">
        <dgm:presLayoutVars>
          <dgm:hierBranch val="init"/>
        </dgm:presLayoutVars>
      </dgm:prSet>
      <dgm:spPr/>
    </dgm:pt>
    <dgm:pt modelId="{4FE317C5-6A7F-4DD5-B140-443295254C39}" type="pres">
      <dgm:prSet presAssocID="{2D4384DD-CE5B-418E-87E3-CAEB3D538212}" presName="rootComposite1" presStyleCnt="0"/>
      <dgm:spPr/>
    </dgm:pt>
    <dgm:pt modelId="{21F3C8D3-7130-4F16-894D-5792DF95E28A}" type="pres">
      <dgm:prSet presAssocID="{2D4384DD-CE5B-418E-87E3-CAEB3D53821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83B8C6-CE87-4CDB-BEB2-F4660EA6040B}" type="pres">
      <dgm:prSet presAssocID="{2D4384DD-CE5B-418E-87E3-CAEB3D53821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800CA6-3988-49F5-88C7-E5368AEB7258}" type="pres">
      <dgm:prSet presAssocID="{2D4384DD-CE5B-418E-87E3-CAEB3D538212}" presName="hierChild2" presStyleCnt="0"/>
      <dgm:spPr/>
    </dgm:pt>
    <dgm:pt modelId="{8E07714B-F02F-4848-A145-FB9FEC46038B}" type="pres">
      <dgm:prSet presAssocID="{47D95944-669C-4B3D-BE08-A87214257C7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DD74A25-658F-4B27-8EDB-D5A502D6A86E}" type="pres">
      <dgm:prSet presAssocID="{A6B4D4CB-EBFF-423A-BC7B-258DB189C749}" presName="hierRoot2" presStyleCnt="0">
        <dgm:presLayoutVars>
          <dgm:hierBranch val="init"/>
        </dgm:presLayoutVars>
      </dgm:prSet>
      <dgm:spPr/>
    </dgm:pt>
    <dgm:pt modelId="{23FA8AFB-2C21-4C84-A1F6-D6B57139CEC4}" type="pres">
      <dgm:prSet presAssocID="{A6B4D4CB-EBFF-423A-BC7B-258DB189C749}" presName="rootComposite" presStyleCnt="0"/>
      <dgm:spPr/>
    </dgm:pt>
    <dgm:pt modelId="{DC6BCFD9-2B3A-4E8A-94F9-28BD2BC1F6E7}" type="pres">
      <dgm:prSet presAssocID="{A6B4D4CB-EBFF-423A-BC7B-258DB189C74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CE0C6-2729-41F4-83DD-B492469D90FD}" type="pres">
      <dgm:prSet presAssocID="{A6B4D4CB-EBFF-423A-BC7B-258DB189C749}" presName="rootConnector" presStyleLbl="node2" presStyleIdx="0" presStyleCnt="2"/>
      <dgm:spPr/>
      <dgm:t>
        <a:bodyPr/>
        <a:lstStyle/>
        <a:p>
          <a:endParaRPr lang="ru-RU"/>
        </a:p>
      </dgm:t>
    </dgm:pt>
    <dgm:pt modelId="{4D2034E8-B784-44B0-9673-BFE29438F7C9}" type="pres">
      <dgm:prSet presAssocID="{A6B4D4CB-EBFF-423A-BC7B-258DB189C749}" presName="hierChild4" presStyleCnt="0"/>
      <dgm:spPr/>
    </dgm:pt>
    <dgm:pt modelId="{FB28BBD7-0297-4106-AEE6-87FB93AB22EC}" type="pres">
      <dgm:prSet presAssocID="{A6B4D4CB-EBFF-423A-BC7B-258DB189C749}" presName="hierChild5" presStyleCnt="0"/>
      <dgm:spPr/>
    </dgm:pt>
    <dgm:pt modelId="{FECB7FCD-AF22-4101-8F2B-6FCC33AC057E}" type="pres">
      <dgm:prSet presAssocID="{D9786D73-4564-4031-A6CC-19CD89568C5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6908F80-A257-46DA-A70B-8C90FF775F6E}" type="pres">
      <dgm:prSet presAssocID="{5F82E4C1-4E7D-4D75-BB68-178505CCD440}" presName="hierRoot2" presStyleCnt="0">
        <dgm:presLayoutVars>
          <dgm:hierBranch val="init"/>
        </dgm:presLayoutVars>
      </dgm:prSet>
      <dgm:spPr/>
    </dgm:pt>
    <dgm:pt modelId="{3E0D2479-95E3-4436-801B-02DC33E56554}" type="pres">
      <dgm:prSet presAssocID="{5F82E4C1-4E7D-4D75-BB68-178505CCD440}" presName="rootComposite" presStyleCnt="0"/>
      <dgm:spPr/>
    </dgm:pt>
    <dgm:pt modelId="{D47F5722-0EB6-4D01-92D6-28018823497F}" type="pres">
      <dgm:prSet presAssocID="{5F82E4C1-4E7D-4D75-BB68-178505CCD4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005D6-5132-493B-9621-DC2A124402E1}" type="pres">
      <dgm:prSet presAssocID="{5F82E4C1-4E7D-4D75-BB68-178505CCD440}" presName="rootConnector" presStyleLbl="node2" presStyleIdx="1" presStyleCnt="2"/>
      <dgm:spPr/>
      <dgm:t>
        <a:bodyPr/>
        <a:lstStyle/>
        <a:p>
          <a:endParaRPr lang="ru-RU"/>
        </a:p>
      </dgm:t>
    </dgm:pt>
    <dgm:pt modelId="{D3ACF5E0-3D8A-4CD8-BE76-F541F80D910F}" type="pres">
      <dgm:prSet presAssocID="{5F82E4C1-4E7D-4D75-BB68-178505CCD440}" presName="hierChild4" presStyleCnt="0"/>
      <dgm:spPr/>
    </dgm:pt>
    <dgm:pt modelId="{5EB2DFEB-8B28-4F12-B055-F7C844F32C6D}" type="pres">
      <dgm:prSet presAssocID="{5F82E4C1-4E7D-4D75-BB68-178505CCD440}" presName="hierChild5" presStyleCnt="0"/>
      <dgm:spPr/>
    </dgm:pt>
    <dgm:pt modelId="{D29D5F59-B456-4B02-BDAD-76871A9090CD}" type="pres">
      <dgm:prSet presAssocID="{2D4384DD-CE5B-418E-87E3-CAEB3D538212}" presName="hierChild3" presStyleCnt="0"/>
      <dgm:spPr/>
    </dgm:pt>
  </dgm:ptLst>
  <dgm:cxnLst>
    <dgm:cxn modelId="{EB70B80E-2ABE-426F-938D-A4CC6A21AE3F}" type="presOf" srcId="{2D4384DD-CE5B-418E-87E3-CAEB3D538212}" destId="{BB83B8C6-CE87-4CDB-BEB2-F4660EA6040B}" srcOrd="1" destOrd="0" presId="urn:microsoft.com/office/officeart/2005/8/layout/orgChart1"/>
    <dgm:cxn modelId="{5617570B-9475-43F2-8CE9-3440604E3A15}" type="presOf" srcId="{2081BE21-3130-404A-B620-6B49C745FD80}" destId="{2CD21C10-F371-4DEB-94A8-552E4370A06C}" srcOrd="0" destOrd="0" presId="urn:microsoft.com/office/officeart/2005/8/layout/orgChart1"/>
    <dgm:cxn modelId="{9665BF71-C022-4792-872B-1CF42176EBFF}" srcId="{2D4384DD-CE5B-418E-87E3-CAEB3D538212}" destId="{5F82E4C1-4E7D-4D75-BB68-178505CCD440}" srcOrd="1" destOrd="0" parTransId="{D9786D73-4564-4031-A6CC-19CD89568C5E}" sibTransId="{7131F9F8-62AE-4201-A6B2-E0B6164AED81}"/>
    <dgm:cxn modelId="{FF619976-0843-421B-AB00-682BFF3AC8E4}" type="presOf" srcId="{2D4384DD-CE5B-418E-87E3-CAEB3D538212}" destId="{21F3C8D3-7130-4F16-894D-5792DF95E28A}" srcOrd="0" destOrd="0" presId="urn:microsoft.com/office/officeart/2005/8/layout/orgChart1"/>
    <dgm:cxn modelId="{11A8C26A-D204-4EF3-9ECD-6EE36F48BDAD}" srcId="{2D4384DD-CE5B-418E-87E3-CAEB3D538212}" destId="{A6B4D4CB-EBFF-423A-BC7B-258DB189C749}" srcOrd="0" destOrd="0" parTransId="{47D95944-669C-4B3D-BE08-A87214257C71}" sibTransId="{0D0ECE9D-140F-4B6E-8F86-ADD717F3280B}"/>
    <dgm:cxn modelId="{6173489A-5E85-44AB-B8BC-1F77CBEB63D9}" type="presOf" srcId="{5F82E4C1-4E7D-4D75-BB68-178505CCD440}" destId="{95F005D6-5132-493B-9621-DC2A124402E1}" srcOrd="1" destOrd="0" presId="urn:microsoft.com/office/officeart/2005/8/layout/orgChart1"/>
    <dgm:cxn modelId="{A79A567E-AFD2-438E-A9E1-91417128F886}" srcId="{2081BE21-3130-404A-B620-6B49C745FD80}" destId="{2D4384DD-CE5B-418E-87E3-CAEB3D538212}" srcOrd="0" destOrd="0" parTransId="{A04E04D9-E267-41D4-963C-C6EE9F0057AF}" sibTransId="{037BA087-373D-41D2-97D4-D29EA5E460B1}"/>
    <dgm:cxn modelId="{2931589E-8C7A-45F4-BE14-BD66F5342504}" type="presOf" srcId="{5F82E4C1-4E7D-4D75-BB68-178505CCD440}" destId="{D47F5722-0EB6-4D01-92D6-28018823497F}" srcOrd="0" destOrd="0" presId="urn:microsoft.com/office/officeart/2005/8/layout/orgChart1"/>
    <dgm:cxn modelId="{061134DC-B163-4040-ABB1-9E82B07C0968}" type="presOf" srcId="{A6B4D4CB-EBFF-423A-BC7B-258DB189C749}" destId="{DC6BCFD9-2B3A-4E8A-94F9-28BD2BC1F6E7}" srcOrd="0" destOrd="0" presId="urn:microsoft.com/office/officeart/2005/8/layout/orgChart1"/>
    <dgm:cxn modelId="{0C6C1E66-C17E-4A1E-A282-3E871FCCF4B2}" type="presOf" srcId="{47D95944-669C-4B3D-BE08-A87214257C71}" destId="{8E07714B-F02F-4848-A145-FB9FEC46038B}" srcOrd="0" destOrd="0" presId="urn:microsoft.com/office/officeart/2005/8/layout/orgChart1"/>
    <dgm:cxn modelId="{E5DA7419-77BA-4049-8E5D-43BEFCCF735E}" type="presOf" srcId="{D9786D73-4564-4031-A6CC-19CD89568C5E}" destId="{FECB7FCD-AF22-4101-8F2B-6FCC33AC057E}" srcOrd="0" destOrd="0" presId="urn:microsoft.com/office/officeart/2005/8/layout/orgChart1"/>
    <dgm:cxn modelId="{7B3ABD8C-AAC5-4F01-9948-8F850EA624F3}" type="presOf" srcId="{A6B4D4CB-EBFF-423A-BC7B-258DB189C749}" destId="{B35CE0C6-2729-41F4-83DD-B492469D90FD}" srcOrd="1" destOrd="0" presId="urn:microsoft.com/office/officeart/2005/8/layout/orgChart1"/>
    <dgm:cxn modelId="{B6D12188-1CA4-4577-8798-41C1C9417C65}" type="presParOf" srcId="{2CD21C10-F371-4DEB-94A8-552E4370A06C}" destId="{C750FFD6-A610-4759-9D71-D3C07733AC28}" srcOrd="0" destOrd="0" presId="urn:microsoft.com/office/officeart/2005/8/layout/orgChart1"/>
    <dgm:cxn modelId="{452F9EFA-EE9D-4891-8BD9-3F1665C3E89C}" type="presParOf" srcId="{C750FFD6-A610-4759-9D71-D3C07733AC28}" destId="{4FE317C5-6A7F-4DD5-B140-443295254C39}" srcOrd="0" destOrd="0" presId="urn:microsoft.com/office/officeart/2005/8/layout/orgChart1"/>
    <dgm:cxn modelId="{2E9FA895-587E-4D7F-BE54-325621F3855C}" type="presParOf" srcId="{4FE317C5-6A7F-4DD5-B140-443295254C39}" destId="{21F3C8D3-7130-4F16-894D-5792DF95E28A}" srcOrd="0" destOrd="0" presId="urn:microsoft.com/office/officeart/2005/8/layout/orgChart1"/>
    <dgm:cxn modelId="{986FCC07-DE0A-4F90-8DB1-F80D101C7932}" type="presParOf" srcId="{4FE317C5-6A7F-4DD5-B140-443295254C39}" destId="{BB83B8C6-CE87-4CDB-BEB2-F4660EA6040B}" srcOrd="1" destOrd="0" presId="urn:microsoft.com/office/officeart/2005/8/layout/orgChart1"/>
    <dgm:cxn modelId="{1EE3DD75-D34F-4702-AB8D-384F15E1E5D2}" type="presParOf" srcId="{C750FFD6-A610-4759-9D71-D3C07733AC28}" destId="{C9800CA6-3988-49F5-88C7-E5368AEB7258}" srcOrd="1" destOrd="0" presId="urn:microsoft.com/office/officeart/2005/8/layout/orgChart1"/>
    <dgm:cxn modelId="{31302391-25C6-4AEA-BB97-3BF9E376ED5D}" type="presParOf" srcId="{C9800CA6-3988-49F5-88C7-E5368AEB7258}" destId="{8E07714B-F02F-4848-A145-FB9FEC46038B}" srcOrd="0" destOrd="0" presId="urn:microsoft.com/office/officeart/2005/8/layout/orgChart1"/>
    <dgm:cxn modelId="{EDB766AA-45FA-4D61-9A68-8E6CA3CEC949}" type="presParOf" srcId="{C9800CA6-3988-49F5-88C7-E5368AEB7258}" destId="{CDD74A25-658F-4B27-8EDB-D5A502D6A86E}" srcOrd="1" destOrd="0" presId="urn:microsoft.com/office/officeart/2005/8/layout/orgChart1"/>
    <dgm:cxn modelId="{ED43E972-7CB6-4DA7-809A-47BDF92EB235}" type="presParOf" srcId="{CDD74A25-658F-4B27-8EDB-D5A502D6A86E}" destId="{23FA8AFB-2C21-4C84-A1F6-D6B57139CEC4}" srcOrd="0" destOrd="0" presId="urn:microsoft.com/office/officeart/2005/8/layout/orgChart1"/>
    <dgm:cxn modelId="{8C6C75B1-AA17-4393-B0C1-8D707B9C3DC6}" type="presParOf" srcId="{23FA8AFB-2C21-4C84-A1F6-D6B57139CEC4}" destId="{DC6BCFD9-2B3A-4E8A-94F9-28BD2BC1F6E7}" srcOrd="0" destOrd="0" presId="urn:microsoft.com/office/officeart/2005/8/layout/orgChart1"/>
    <dgm:cxn modelId="{DC1CF625-8F29-4EC0-A399-D9E1B913A4E8}" type="presParOf" srcId="{23FA8AFB-2C21-4C84-A1F6-D6B57139CEC4}" destId="{B35CE0C6-2729-41F4-83DD-B492469D90FD}" srcOrd="1" destOrd="0" presId="urn:microsoft.com/office/officeart/2005/8/layout/orgChart1"/>
    <dgm:cxn modelId="{5A9F4238-518B-46A3-AFEA-7D5E8447B32C}" type="presParOf" srcId="{CDD74A25-658F-4B27-8EDB-D5A502D6A86E}" destId="{4D2034E8-B784-44B0-9673-BFE29438F7C9}" srcOrd="1" destOrd="0" presId="urn:microsoft.com/office/officeart/2005/8/layout/orgChart1"/>
    <dgm:cxn modelId="{C6D3046D-D99E-4F2A-AE5F-3DC193FC5DF0}" type="presParOf" srcId="{CDD74A25-658F-4B27-8EDB-D5A502D6A86E}" destId="{FB28BBD7-0297-4106-AEE6-87FB93AB22EC}" srcOrd="2" destOrd="0" presId="urn:microsoft.com/office/officeart/2005/8/layout/orgChart1"/>
    <dgm:cxn modelId="{55C60CDC-DD2F-4B63-8853-1B989778EF7E}" type="presParOf" srcId="{C9800CA6-3988-49F5-88C7-E5368AEB7258}" destId="{FECB7FCD-AF22-4101-8F2B-6FCC33AC057E}" srcOrd="2" destOrd="0" presId="urn:microsoft.com/office/officeart/2005/8/layout/orgChart1"/>
    <dgm:cxn modelId="{18096043-0EAD-4DDF-BAEC-FD0690F00D03}" type="presParOf" srcId="{C9800CA6-3988-49F5-88C7-E5368AEB7258}" destId="{16908F80-A257-46DA-A70B-8C90FF775F6E}" srcOrd="3" destOrd="0" presId="urn:microsoft.com/office/officeart/2005/8/layout/orgChart1"/>
    <dgm:cxn modelId="{55FEF8C6-D4A8-4320-B25A-BD0D74637AD3}" type="presParOf" srcId="{16908F80-A257-46DA-A70B-8C90FF775F6E}" destId="{3E0D2479-95E3-4436-801B-02DC33E56554}" srcOrd="0" destOrd="0" presId="urn:microsoft.com/office/officeart/2005/8/layout/orgChart1"/>
    <dgm:cxn modelId="{4A383F19-5703-4E87-A311-8AD99E4898AB}" type="presParOf" srcId="{3E0D2479-95E3-4436-801B-02DC33E56554}" destId="{D47F5722-0EB6-4D01-92D6-28018823497F}" srcOrd="0" destOrd="0" presId="urn:microsoft.com/office/officeart/2005/8/layout/orgChart1"/>
    <dgm:cxn modelId="{D1CD464F-66EF-49F2-9A51-6D5F411A1481}" type="presParOf" srcId="{3E0D2479-95E3-4436-801B-02DC33E56554}" destId="{95F005D6-5132-493B-9621-DC2A124402E1}" srcOrd="1" destOrd="0" presId="urn:microsoft.com/office/officeart/2005/8/layout/orgChart1"/>
    <dgm:cxn modelId="{401B6886-2AFC-435A-AFA2-F9F493B4040A}" type="presParOf" srcId="{16908F80-A257-46DA-A70B-8C90FF775F6E}" destId="{D3ACF5E0-3D8A-4CD8-BE76-F541F80D910F}" srcOrd="1" destOrd="0" presId="urn:microsoft.com/office/officeart/2005/8/layout/orgChart1"/>
    <dgm:cxn modelId="{6392D7D0-CEB0-4BEE-A3DC-ED7617F3F636}" type="presParOf" srcId="{16908F80-A257-46DA-A70B-8C90FF775F6E}" destId="{5EB2DFEB-8B28-4F12-B055-F7C844F32C6D}" srcOrd="2" destOrd="0" presId="urn:microsoft.com/office/officeart/2005/8/layout/orgChart1"/>
    <dgm:cxn modelId="{F5697FEE-4AAC-4742-A895-F82CDF7BDCC6}" type="presParOf" srcId="{C750FFD6-A610-4759-9D71-D3C07733AC28}" destId="{D29D5F59-B456-4B02-BDAD-76871A9090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26E67-FA63-426F-A851-EEAB9D6376C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38346-EAF2-4221-B655-AE56F58CFC95}">
      <dgm:prSet/>
      <dgm:spPr/>
      <dgm:t>
        <a:bodyPr/>
        <a:lstStyle/>
        <a:p>
          <a:pPr rtl="0"/>
          <a:r>
            <a:rPr lang="ru-RU" b="1" dirty="0" smtClean="0"/>
            <a:t>В республіці Узбекистан діють такі політичні партії, як</a:t>
          </a:r>
          <a:endParaRPr lang="ru-RU" b="1" dirty="0"/>
        </a:p>
      </dgm:t>
    </dgm:pt>
    <dgm:pt modelId="{4875B1B0-4A4A-4461-840D-7B22B5C6619B}" type="parTrans" cxnId="{62C6546F-AC14-4A76-9F1A-D55DEB96CB00}">
      <dgm:prSet/>
      <dgm:spPr/>
      <dgm:t>
        <a:bodyPr/>
        <a:lstStyle/>
        <a:p>
          <a:endParaRPr lang="ru-RU"/>
        </a:p>
      </dgm:t>
    </dgm:pt>
    <dgm:pt modelId="{65D38EE9-5DE5-4019-9E50-92DCEE8F3DAB}" type="sibTrans" cxnId="{62C6546F-AC14-4A76-9F1A-D55DEB96CB00}">
      <dgm:prSet/>
      <dgm:spPr/>
      <dgm:t>
        <a:bodyPr/>
        <a:lstStyle/>
        <a:p>
          <a:endParaRPr lang="ru-RU"/>
        </a:p>
      </dgm:t>
    </dgm:pt>
    <dgm:pt modelId="{1CD089EF-89C6-493E-9AEA-3D4047B80CB9}" type="pres">
      <dgm:prSet presAssocID="{79626E67-FA63-426F-A851-EEAB9D637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58F61-736D-45FC-8BB2-B8D4237E7B0E}" type="pres">
      <dgm:prSet presAssocID="{22138346-EAF2-4221-B655-AE56F58CFC95}" presName="parentText" presStyleLbl="node1" presStyleIdx="0" presStyleCnt="1" custLinFactNeighborX="1695" custLinFactNeighborY="-27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6546F-AC14-4A76-9F1A-D55DEB96CB00}" srcId="{79626E67-FA63-426F-A851-EEAB9D6376C5}" destId="{22138346-EAF2-4221-B655-AE56F58CFC95}" srcOrd="0" destOrd="0" parTransId="{4875B1B0-4A4A-4461-840D-7B22B5C6619B}" sibTransId="{65D38EE9-5DE5-4019-9E50-92DCEE8F3DAB}"/>
    <dgm:cxn modelId="{55B1B9D3-AEC5-42AF-9811-E07F9131B829}" type="presOf" srcId="{22138346-EAF2-4221-B655-AE56F58CFC95}" destId="{A4258F61-736D-45FC-8BB2-B8D4237E7B0E}" srcOrd="0" destOrd="0" presId="urn:microsoft.com/office/officeart/2005/8/layout/vList2"/>
    <dgm:cxn modelId="{089FB796-1D62-4AAC-B349-B608F468F9EA}" type="presOf" srcId="{79626E67-FA63-426F-A851-EEAB9D6376C5}" destId="{1CD089EF-89C6-493E-9AEA-3D4047B80CB9}" srcOrd="0" destOrd="0" presId="urn:microsoft.com/office/officeart/2005/8/layout/vList2"/>
    <dgm:cxn modelId="{DACA037A-9B99-4148-9D76-957C6CD3F68C}" type="presParOf" srcId="{1CD089EF-89C6-493E-9AEA-3D4047B80CB9}" destId="{A4258F61-736D-45FC-8BB2-B8D4237E7B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A76FAF-BEC8-44C3-BB31-B97A3105E1A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D3A77-1E6F-40F1-BD66-D8C888E2C231}">
      <dgm:prSet/>
      <dgm:spPr/>
      <dgm:t>
        <a:bodyPr/>
        <a:lstStyle/>
        <a:p>
          <a:pPr rtl="0"/>
          <a:r>
            <a:rPr lang="ru-RU" dirty="0" smtClean="0"/>
            <a:t>Цілі партії</a:t>
          </a:r>
          <a:endParaRPr lang="ru-RU" dirty="0"/>
        </a:p>
      </dgm:t>
    </dgm:pt>
    <dgm:pt modelId="{C8781061-B993-4C90-8A30-1568A3BFE3EC}" type="parTrans" cxnId="{F0BDDE04-4103-4B70-B3FD-15136FF2FF27}">
      <dgm:prSet/>
      <dgm:spPr/>
      <dgm:t>
        <a:bodyPr/>
        <a:lstStyle/>
        <a:p>
          <a:endParaRPr lang="ru-RU"/>
        </a:p>
      </dgm:t>
    </dgm:pt>
    <dgm:pt modelId="{C928D574-E3C2-406B-980A-59F154FA7B9E}" type="sibTrans" cxnId="{F0BDDE04-4103-4B70-B3FD-15136FF2FF27}">
      <dgm:prSet/>
      <dgm:spPr/>
      <dgm:t>
        <a:bodyPr/>
        <a:lstStyle/>
        <a:p>
          <a:endParaRPr lang="ru-RU"/>
        </a:p>
      </dgm:t>
    </dgm:pt>
    <dgm:pt modelId="{1B518C9E-C455-4939-A09B-6154C0F8A805}">
      <dgm:prSet/>
      <dgm:spPr/>
      <dgm:t>
        <a:bodyPr/>
        <a:lstStyle/>
        <a:p>
          <a:pPr rtl="0"/>
          <a:r>
            <a:rPr lang="ru-RU" dirty="0" smtClean="0"/>
            <a:t>збереження національних традицій та цінностей - головна мета</a:t>
          </a:r>
          <a:endParaRPr lang="ru-RU" dirty="0"/>
        </a:p>
      </dgm:t>
    </dgm:pt>
    <dgm:pt modelId="{A7AE911F-2D39-4288-9E87-7DC6B07B7685}" type="parTrans" cxnId="{F5847976-5108-4A14-84DD-9DD7CD6A1CD0}">
      <dgm:prSet/>
      <dgm:spPr/>
      <dgm:t>
        <a:bodyPr/>
        <a:lstStyle/>
        <a:p>
          <a:endParaRPr lang="ru-RU"/>
        </a:p>
      </dgm:t>
    </dgm:pt>
    <dgm:pt modelId="{B3B9B3A0-E08B-4C71-A50C-D1A3586801F6}" type="sibTrans" cxnId="{F5847976-5108-4A14-84DD-9DD7CD6A1CD0}">
      <dgm:prSet/>
      <dgm:spPr/>
      <dgm:t>
        <a:bodyPr/>
        <a:lstStyle/>
        <a:p>
          <a:endParaRPr lang="ru-RU"/>
        </a:p>
      </dgm:t>
    </dgm:pt>
    <dgm:pt modelId="{0401B7D7-616F-4BB2-9C4D-1D7922386C8A}">
      <dgm:prSet/>
      <dgm:spPr/>
      <dgm:t>
        <a:bodyPr/>
        <a:lstStyle/>
        <a:p>
          <a:pPr rtl="0"/>
          <a:r>
            <a:rPr lang="ru-RU" dirty="0" smtClean="0"/>
            <a:t>побудова правової демократичної держави та справедливого громадянського суспільства</a:t>
          </a:r>
          <a:endParaRPr lang="ru-RU" dirty="0"/>
        </a:p>
      </dgm:t>
    </dgm:pt>
    <dgm:pt modelId="{54162249-1686-4704-A33C-96CDDD5B6684}" type="parTrans" cxnId="{2B460D33-2544-4816-A8CA-401ACC2962B6}">
      <dgm:prSet/>
      <dgm:spPr/>
      <dgm:t>
        <a:bodyPr/>
        <a:lstStyle/>
        <a:p>
          <a:endParaRPr lang="ru-RU"/>
        </a:p>
      </dgm:t>
    </dgm:pt>
    <dgm:pt modelId="{E59F4FC2-1C1E-4BC3-A6CB-42EF8D95AC57}" type="sibTrans" cxnId="{2B460D33-2544-4816-A8CA-401ACC2962B6}">
      <dgm:prSet/>
      <dgm:spPr/>
      <dgm:t>
        <a:bodyPr/>
        <a:lstStyle/>
        <a:p>
          <a:endParaRPr lang="ru-RU"/>
        </a:p>
      </dgm:t>
    </dgm:pt>
    <dgm:pt modelId="{413B4D9F-434E-4387-9659-3912AEDBF198}">
      <dgm:prSet/>
      <dgm:spPr/>
      <dgm:t>
        <a:bodyPr/>
        <a:lstStyle/>
        <a:p>
          <a:pPr rtl="0"/>
          <a:r>
            <a:rPr lang="ru-RU" dirty="0" smtClean="0"/>
            <a:t>забезпечення науково-технічного прогресу і гідного місця Узбекистану в глобалізованому світі</a:t>
          </a:r>
          <a:endParaRPr lang="ru-RU" dirty="0"/>
        </a:p>
      </dgm:t>
    </dgm:pt>
    <dgm:pt modelId="{A1896D13-0103-4FE7-BF52-64D7175AB8CC}" type="parTrans" cxnId="{38B518F3-6128-47B7-B27F-D199C23395ED}">
      <dgm:prSet/>
      <dgm:spPr/>
      <dgm:t>
        <a:bodyPr/>
        <a:lstStyle/>
        <a:p>
          <a:endParaRPr lang="ru-RU"/>
        </a:p>
      </dgm:t>
    </dgm:pt>
    <dgm:pt modelId="{2D7A4BBA-2D13-46BA-904C-414ECAF6DAF5}" type="sibTrans" cxnId="{38B518F3-6128-47B7-B27F-D199C23395ED}">
      <dgm:prSet/>
      <dgm:spPr/>
      <dgm:t>
        <a:bodyPr/>
        <a:lstStyle/>
        <a:p>
          <a:endParaRPr lang="ru-RU"/>
        </a:p>
      </dgm:t>
    </dgm:pt>
    <dgm:pt modelId="{6B544F11-DC81-470C-9052-5B0FEDE59EFF}">
      <dgm:prSet/>
      <dgm:spPr/>
      <dgm:t>
        <a:bodyPr/>
        <a:lstStyle/>
        <a:p>
          <a:pPr rtl="0"/>
          <a:r>
            <a:rPr lang="ru-RU" dirty="0" smtClean="0"/>
            <a:t>захист інтересів людей, які є прихильниками ідеї збереження національних традицій і цінностей</a:t>
          </a:r>
          <a:endParaRPr lang="ru-RU" dirty="0"/>
        </a:p>
      </dgm:t>
    </dgm:pt>
    <dgm:pt modelId="{B95ED7BF-0485-414D-B549-BA5F5B395A35}" type="parTrans" cxnId="{AD503BB0-040E-4B32-8351-237B6A92B070}">
      <dgm:prSet/>
      <dgm:spPr/>
      <dgm:t>
        <a:bodyPr/>
        <a:lstStyle/>
        <a:p>
          <a:endParaRPr lang="ru-RU"/>
        </a:p>
      </dgm:t>
    </dgm:pt>
    <dgm:pt modelId="{E9B25969-9581-40E6-8F52-5840CF8F3F6C}" type="sibTrans" cxnId="{AD503BB0-040E-4B32-8351-237B6A92B070}">
      <dgm:prSet/>
      <dgm:spPr/>
      <dgm:t>
        <a:bodyPr/>
        <a:lstStyle/>
        <a:p>
          <a:endParaRPr lang="ru-RU"/>
        </a:p>
      </dgm:t>
    </dgm:pt>
    <dgm:pt modelId="{9C67DE82-A0C5-4A0A-83D1-980C23D68356}" type="pres">
      <dgm:prSet presAssocID="{EBA76FAF-BEC8-44C3-BB31-B97A3105E1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D9A12-08EC-47D9-92AB-71C5B047EA79}" type="pres">
      <dgm:prSet presAssocID="{21ED3A77-1E6F-40F1-BD66-D8C888E2C231}" presName="boxAndChildren" presStyleCnt="0"/>
      <dgm:spPr/>
    </dgm:pt>
    <dgm:pt modelId="{63B919FD-8D64-4150-9EA9-6DA927B04FB9}" type="pres">
      <dgm:prSet presAssocID="{21ED3A77-1E6F-40F1-BD66-D8C888E2C231}" presName="parentTextBox" presStyleLbl="node1" presStyleIdx="0" presStyleCnt="1"/>
      <dgm:spPr/>
      <dgm:t>
        <a:bodyPr/>
        <a:lstStyle/>
        <a:p>
          <a:endParaRPr lang="ru-RU"/>
        </a:p>
      </dgm:t>
    </dgm:pt>
    <dgm:pt modelId="{C7E1BCF8-17C2-4558-AA0C-DDC01BEF59E9}" type="pres">
      <dgm:prSet presAssocID="{21ED3A77-1E6F-40F1-BD66-D8C888E2C231}" presName="entireBox" presStyleLbl="node1" presStyleIdx="0" presStyleCnt="1" custScaleY="50054"/>
      <dgm:spPr/>
      <dgm:t>
        <a:bodyPr/>
        <a:lstStyle/>
        <a:p>
          <a:endParaRPr lang="ru-RU"/>
        </a:p>
      </dgm:t>
    </dgm:pt>
    <dgm:pt modelId="{92B18D57-9B92-42BF-9A14-67E984F26924}" type="pres">
      <dgm:prSet presAssocID="{21ED3A77-1E6F-40F1-BD66-D8C888E2C231}" presName="descendantBox" presStyleCnt="0"/>
      <dgm:spPr/>
    </dgm:pt>
    <dgm:pt modelId="{FDCBCB7B-9B2B-4816-A5E1-A7301C89DE86}" type="pres">
      <dgm:prSet presAssocID="{1B518C9E-C455-4939-A09B-6154C0F8A80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96E7F-A472-484F-99FB-B68DAADCE8A3}" type="pres">
      <dgm:prSet presAssocID="{0401B7D7-616F-4BB2-9C4D-1D7922386C8A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B872E-7C92-4A90-990F-4013429ABEEF}" type="pres">
      <dgm:prSet presAssocID="{413B4D9F-434E-4387-9659-3912AEDBF198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B5AA-FF58-4402-9E80-C86445F3C4AB}" type="pres">
      <dgm:prSet presAssocID="{6B544F11-DC81-470C-9052-5B0FEDE59EFF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DF5B4-AEF3-4427-B716-4BC5F23EF586}" type="presOf" srcId="{21ED3A77-1E6F-40F1-BD66-D8C888E2C231}" destId="{63B919FD-8D64-4150-9EA9-6DA927B04FB9}" srcOrd="0" destOrd="0" presId="urn:microsoft.com/office/officeart/2005/8/layout/process4"/>
    <dgm:cxn modelId="{430FCBD1-C6BE-4DD8-8E42-2870C9BCDC2E}" type="presOf" srcId="{21ED3A77-1E6F-40F1-BD66-D8C888E2C231}" destId="{C7E1BCF8-17C2-4558-AA0C-DDC01BEF59E9}" srcOrd="1" destOrd="0" presId="urn:microsoft.com/office/officeart/2005/8/layout/process4"/>
    <dgm:cxn modelId="{4C4551A8-97FC-49A4-8AA3-2B2999FD76BB}" type="presOf" srcId="{0401B7D7-616F-4BB2-9C4D-1D7922386C8A}" destId="{5DC96E7F-A472-484F-99FB-B68DAADCE8A3}" srcOrd="0" destOrd="0" presId="urn:microsoft.com/office/officeart/2005/8/layout/process4"/>
    <dgm:cxn modelId="{F5847976-5108-4A14-84DD-9DD7CD6A1CD0}" srcId="{21ED3A77-1E6F-40F1-BD66-D8C888E2C231}" destId="{1B518C9E-C455-4939-A09B-6154C0F8A805}" srcOrd="0" destOrd="0" parTransId="{A7AE911F-2D39-4288-9E87-7DC6B07B7685}" sibTransId="{B3B9B3A0-E08B-4C71-A50C-D1A3586801F6}"/>
    <dgm:cxn modelId="{38B518F3-6128-47B7-B27F-D199C23395ED}" srcId="{21ED3A77-1E6F-40F1-BD66-D8C888E2C231}" destId="{413B4D9F-434E-4387-9659-3912AEDBF198}" srcOrd="2" destOrd="0" parTransId="{A1896D13-0103-4FE7-BF52-64D7175AB8CC}" sibTransId="{2D7A4BBA-2D13-46BA-904C-414ECAF6DAF5}"/>
    <dgm:cxn modelId="{0D291354-C70D-4CA1-B8B7-A2CF216BD33E}" type="presOf" srcId="{6B544F11-DC81-470C-9052-5B0FEDE59EFF}" destId="{A4D4B5AA-FF58-4402-9E80-C86445F3C4AB}" srcOrd="0" destOrd="0" presId="urn:microsoft.com/office/officeart/2005/8/layout/process4"/>
    <dgm:cxn modelId="{F01E8CCD-9822-4951-ABFA-CBFCFFD72261}" type="presOf" srcId="{413B4D9F-434E-4387-9659-3912AEDBF198}" destId="{665B872E-7C92-4A90-990F-4013429ABEEF}" srcOrd="0" destOrd="0" presId="urn:microsoft.com/office/officeart/2005/8/layout/process4"/>
    <dgm:cxn modelId="{AD503BB0-040E-4B32-8351-237B6A92B070}" srcId="{21ED3A77-1E6F-40F1-BD66-D8C888E2C231}" destId="{6B544F11-DC81-470C-9052-5B0FEDE59EFF}" srcOrd="3" destOrd="0" parTransId="{B95ED7BF-0485-414D-B549-BA5F5B395A35}" sibTransId="{E9B25969-9581-40E6-8F52-5840CF8F3F6C}"/>
    <dgm:cxn modelId="{80C9276E-448C-475F-904D-24911D27A35F}" type="presOf" srcId="{EBA76FAF-BEC8-44C3-BB31-B97A3105E1A2}" destId="{9C67DE82-A0C5-4A0A-83D1-980C23D68356}" srcOrd="0" destOrd="0" presId="urn:microsoft.com/office/officeart/2005/8/layout/process4"/>
    <dgm:cxn modelId="{2B460D33-2544-4816-A8CA-401ACC2962B6}" srcId="{21ED3A77-1E6F-40F1-BD66-D8C888E2C231}" destId="{0401B7D7-616F-4BB2-9C4D-1D7922386C8A}" srcOrd="1" destOrd="0" parTransId="{54162249-1686-4704-A33C-96CDDD5B6684}" sibTransId="{E59F4FC2-1C1E-4BC3-A6CB-42EF8D95AC57}"/>
    <dgm:cxn modelId="{F0BDDE04-4103-4B70-B3FD-15136FF2FF27}" srcId="{EBA76FAF-BEC8-44C3-BB31-B97A3105E1A2}" destId="{21ED3A77-1E6F-40F1-BD66-D8C888E2C231}" srcOrd="0" destOrd="0" parTransId="{C8781061-B993-4C90-8A30-1568A3BFE3EC}" sibTransId="{C928D574-E3C2-406B-980A-59F154FA7B9E}"/>
    <dgm:cxn modelId="{8E1CB371-0A23-42E7-B6D8-2B64A13FC2D3}" type="presOf" srcId="{1B518C9E-C455-4939-A09B-6154C0F8A805}" destId="{FDCBCB7B-9B2B-4816-A5E1-A7301C89DE86}" srcOrd="0" destOrd="0" presId="urn:microsoft.com/office/officeart/2005/8/layout/process4"/>
    <dgm:cxn modelId="{69C41253-793D-43EF-AE54-EB63B5FB6797}" type="presParOf" srcId="{9C67DE82-A0C5-4A0A-83D1-980C23D68356}" destId="{F1AD9A12-08EC-47D9-92AB-71C5B047EA79}" srcOrd="0" destOrd="0" presId="urn:microsoft.com/office/officeart/2005/8/layout/process4"/>
    <dgm:cxn modelId="{8DF209DF-19E7-4F02-B8C4-73D04B13D261}" type="presParOf" srcId="{F1AD9A12-08EC-47D9-92AB-71C5B047EA79}" destId="{63B919FD-8D64-4150-9EA9-6DA927B04FB9}" srcOrd="0" destOrd="0" presId="urn:microsoft.com/office/officeart/2005/8/layout/process4"/>
    <dgm:cxn modelId="{5F58AE9C-B8D0-47F7-A6C1-5AB63AEBEEC8}" type="presParOf" srcId="{F1AD9A12-08EC-47D9-92AB-71C5B047EA79}" destId="{C7E1BCF8-17C2-4558-AA0C-DDC01BEF59E9}" srcOrd="1" destOrd="0" presId="urn:microsoft.com/office/officeart/2005/8/layout/process4"/>
    <dgm:cxn modelId="{A4BEC7AA-E84A-4BC9-BAD3-A9DD064F6F51}" type="presParOf" srcId="{F1AD9A12-08EC-47D9-92AB-71C5B047EA79}" destId="{92B18D57-9B92-42BF-9A14-67E984F26924}" srcOrd="2" destOrd="0" presId="urn:microsoft.com/office/officeart/2005/8/layout/process4"/>
    <dgm:cxn modelId="{531D6C0D-BAA2-4456-8CB9-42024D662CA0}" type="presParOf" srcId="{92B18D57-9B92-42BF-9A14-67E984F26924}" destId="{FDCBCB7B-9B2B-4816-A5E1-A7301C89DE86}" srcOrd="0" destOrd="0" presId="urn:microsoft.com/office/officeart/2005/8/layout/process4"/>
    <dgm:cxn modelId="{94B79333-B1D3-4CB2-B686-E2C78B761D50}" type="presParOf" srcId="{92B18D57-9B92-42BF-9A14-67E984F26924}" destId="{5DC96E7F-A472-484F-99FB-B68DAADCE8A3}" srcOrd="1" destOrd="0" presId="urn:microsoft.com/office/officeart/2005/8/layout/process4"/>
    <dgm:cxn modelId="{1ABEEBC2-E8CC-44C7-B33E-E379D37200D9}" type="presParOf" srcId="{92B18D57-9B92-42BF-9A14-67E984F26924}" destId="{665B872E-7C92-4A90-990F-4013429ABEEF}" srcOrd="2" destOrd="0" presId="urn:microsoft.com/office/officeart/2005/8/layout/process4"/>
    <dgm:cxn modelId="{104B8E96-6EE8-425D-BEEE-EE56BCC99BEF}" type="presParOf" srcId="{92B18D57-9B92-42BF-9A14-67E984F26924}" destId="{A4D4B5AA-FF58-4402-9E80-C86445F3C4A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2195E-7DE4-4F96-BF9A-11E81DF9B61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72C42B-CD46-4BAB-B5A6-0E29A97EEA47}">
      <dgm:prSet/>
      <dgm:spPr/>
      <dgm:t>
        <a:bodyPr/>
        <a:lstStyle/>
        <a:p>
          <a:pPr rtl="0"/>
          <a:r>
            <a:rPr lang="ru-RU" b="1" dirty="0" smtClean="0"/>
            <a:t>Лідер </a:t>
          </a:r>
          <a:endParaRPr lang="ru-RU" dirty="0"/>
        </a:p>
      </dgm:t>
    </dgm:pt>
    <dgm:pt modelId="{55400F33-94EC-449A-9F91-9CD2EBED9D1C}" type="parTrans" cxnId="{0FBBC00A-C5FF-46C2-84C9-0841900A9FBC}">
      <dgm:prSet/>
      <dgm:spPr/>
      <dgm:t>
        <a:bodyPr/>
        <a:lstStyle/>
        <a:p>
          <a:endParaRPr lang="ru-RU"/>
        </a:p>
      </dgm:t>
    </dgm:pt>
    <dgm:pt modelId="{7B4228C1-BEE1-4157-9831-9BBE20C77B0B}" type="sibTrans" cxnId="{0FBBC00A-C5FF-46C2-84C9-0841900A9FBC}">
      <dgm:prSet/>
      <dgm:spPr/>
      <dgm:t>
        <a:bodyPr/>
        <a:lstStyle/>
        <a:p>
          <a:endParaRPr lang="ru-RU"/>
        </a:p>
      </dgm:t>
    </dgm:pt>
    <dgm:pt modelId="{7BF32A17-0F72-4AB5-B76A-A390D809AA34}">
      <dgm:prSet/>
      <dgm:spPr/>
      <dgm:t>
        <a:bodyPr/>
        <a:lstStyle/>
        <a:p>
          <a:pPr rtl="0"/>
          <a:r>
            <a:rPr lang="ru-RU" dirty="0" smtClean="0"/>
            <a:t>Хотамжон Кетмонов</a:t>
          </a:r>
          <a:endParaRPr lang="ru-RU" dirty="0"/>
        </a:p>
      </dgm:t>
    </dgm:pt>
    <dgm:pt modelId="{CABC567B-72F7-4025-B538-54C40D47CCC4}" type="parTrans" cxnId="{5225FAC6-762E-451E-9132-0A94D748899B}">
      <dgm:prSet/>
      <dgm:spPr/>
      <dgm:t>
        <a:bodyPr/>
        <a:lstStyle/>
        <a:p>
          <a:endParaRPr lang="ru-RU"/>
        </a:p>
      </dgm:t>
    </dgm:pt>
    <dgm:pt modelId="{34B4193C-B3B7-4A78-8BE1-28820FAAF67C}" type="sibTrans" cxnId="{5225FAC6-762E-451E-9132-0A94D748899B}">
      <dgm:prSet/>
      <dgm:spPr/>
      <dgm:t>
        <a:bodyPr/>
        <a:lstStyle/>
        <a:p>
          <a:endParaRPr lang="ru-RU"/>
        </a:p>
      </dgm:t>
    </dgm:pt>
    <dgm:pt modelId="{38C907BC-51E0-40B8-B099-82A0AF233F2D}">
      <dgm:prSet/>
      <dgm:spPr/>
      <dgm:t>
        <a:bodyPr/>
        <a:lstStyle/>
        <a:p>
          <a:pPr rtl="0"/>
          <a:r>
            <a:rPr lang="ru-RU" b="1" dirty="0" smtClean="0"/>
            <a:t>Штаб-квартира</a:t>
          </a:r>
          <a:endParaRPr lang="ru-RU" dirty="0"/>
        </a:p>
      </dgm:t>
    </dgm:pt>
    <dgm:pt modelId="{EEC03F8A-2EDB-4FFF-A8E3-743AA9A08E1A}" type="parTrans" cxnId="{912A52B8-F493-4A9B-9203-18F424C8F659}">
      <dgm:prSet/>
      <dgm:spPr/>
      <dgm:t>
        <a:bodyPr/>
        <a:lstStyle/>
        <a:p>
          <a:endParaRPr lang="ru-RU"/>
        </a:p>
      </dgm:t>
    </dgm:pt>
    <dgm:pt modelId="{0CCEFD5C-9F26-41A0-A76E-147B5FEF6A24}" type="sibTrans" cxnId="{912A52B8-F493-4A9B-9203-18F424C8F659}">
      <dgm:prSet/>
      <dgm:spPr/>
      <dgm:t>
        <a:bodyPr/>
        <a:lstStyle/>
        <a:p>
          <a:endParaRPr lang="ru-RU"/>
        </a:p>
      </dgm:t>
    </dgm:pt>
    <dgm:pt modelId="{91DC16B8-58DA-4FF7-B501-F3457FC7A15B}">
      <dgm:prSet/>
      <dgm:spPr/>
      <dgm:t>
        <a:bodyPr/>
        <a:lstStyle/>
        <a:p>
          <a:pPr rtl="0"/>
          <a:r>
            <a:rPr lang="ru-RU" dirty="0" smtClean="0"/>
            <a:t>Ташкент, Узбекистан</a:t>
          </a:r>
          <a:endParaRPr lang="ru-RU" dirty="0"/>
        </a:p>
      </dgm:t>
    </dgm:pt>
    <dgm:pt modelId="{96819729-E80A-4222-BCFF-66022859A96A}" type="parTrans" cxnId="{FC6C0CFF-5340-4D12-9A66-BAAE4FEE8C4B}">
      <dgm:prSet/>
      <dgm:spPr/>
      <dgm:t>
        <a:bodyPr/>
        <a:lstStyle/>
        <a:p>
          <a:endParaRPr lang="ru-RU"/>
        </a:p>
      </dgm:t>
    </dgm:pt>
    <dgm:pt modelId="{0C7FE3C4-5E9E-4E1F-BFF7-8568E05D40FE}" type="sibTrans" cxnId="{FC6C0CFF-5340-4D12-9A66-BAAE4FEE8C4B}">
      <dgm:prSet/>
      <dgm:spPr/>
      <dgm:t>
        <a:bodyPr/>
        <a:lstStyle/>
        <a:p>
          <a:endParaRPr lang="ru-RU"/>
        </a:p>
      </dgm:t>
    </dgm:pt>
    <dgm:pt modelId="{C972E1BB-3BE7-42C5-8DAF-BC813F0F4042}">
      <dgm:prSet/>
      <dgm:spPr/>
      <dgm:t>
        <a:bodyPr/>
        <a:lstStyle/>
        <a:p>
          <a:pPr rtl="0"/>
          <a:r>
            <a:rPr lang="ru-RU" b="1" dirty="0" smtClean="0"/>
            <a:t>Ідеологія</a:t>
          </a:r>
          <a:endParaRPr lang="ru-RU" dirty="0"/>
        </a:p>
      </dgm:t>
    </dgm:pt>
    <dgm:pt modelId="{CFFE42BC-679D-4A7A-BFFB-26F260F7FB73}" type="parTrans" cxnId="{7AE87792-4A6C-4171-8B7A-67F72F2B9515}">
      <dgm:prSet/>
      <dgm:spPr/>
      <dgm:t>
        <a:bodyPr/>
        <a:lstStyle/>
        <a:p>
          <a:endParaRPr lang="ru-RU"/>
        </a:p>
      </dgm:t>
    </dgm:pt>
    <dgm:pt modelId="{3DA16BA5-4345-4643-9D6B-BE92A4374473}" type="sibTrans" cxnId="{7AE87792-4A6C-4171-8B7A-67F72F2B9515}">
      <dgm:prSet/>
      <dgm:spPr/>
      <dgm:t>
        <a:bodyPr/>
        <a:lstStyle/>
        <a:p>
          <a:endParaRPr lang="ru-RU"/>
        </a:p>
      </dgm:t>
    </dgm:pt>
    <dgm:pt modelId="{8FD10A10-9DD2-4B2A-B0FB-F5410768064A}">
      <dgm:prSet/>
      <dgm:spPr/>
      <dgm:t>
        <a:bodyPr/>
        <a:lstStyle/>
        <a:p>
          <a:pPr rtl="0"/>
          <a:r>
            <a:rPr lang="ru-RU" dirty="0" smtClean="0"/>
            <a:t>Соціалізм, ліві, соціал-демократія</a:t>
          </a:r>
          <a:endParaRPr lang="ru-RU" dirty="0"/>
        </a:p>
      </dgm:t>
    </dgm:pt>
    <dgm:pt modelId="{6082EC51-46D2-4ADA-B325-3835D51E811B}" type="parTrans" cxnId="{F5DADC67-2EF3-4A9C-B681-CAD6A8F942C1}">
      <dgm:prSet/>
      <dgm:spPr/>
      <dgm:t>
        <a:bodyPr/>
        <a:lstStyle/>
        <a:p>
          <a:endParaRPr lang="ru-RU"/>
        </a:p>
      </dgm:t>
    </dgm:pt>
    <dgm:pt modelId="{DC9AA911-A6C6-45B5-8C98-37630852AFE9}" type="sibTrans" cxnId="{F5DADC67-2EF3-4A9C-B681-CAD6A8F942C1}">
      <dgm:prSet/>
      <dgm:spPr/>
      <dgm:t>
        <a:bodyPr/>
        <a:lstStyle/>
        <a:p>
          <a:endParaRPr lang="ru-RU"/>
        </a:p>
      </dgm:t>
    </dgm:pt>
    <dgm:pt modelId="{C1BB09D9-52FE-40BE-A3B8-1F2CECE63899}" type="pres">
      <dgm:prSet presAssocID="{E8D2195E-7DE4-4F96-BF9A-11E81DF9B6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F8375D-077C-4FC7-BE6B-FAA0C611A47F}" type="pres">
      <dgm:prSet presAssocID="{EF72C42B-CD46-4BAB-B5A6-0E29A97EEA47}" presName="root" presStyleCnt="0"/>
      <dgm:spPr/>
    </dgm:pt>
    <dgm:pt modelId="{67D1BE32-818F-43CB-B1C5-9CC6ED9ED6E3}" type="pres">
      <dgm:prSet presAssocID="{EF72C42B-CD46-4BAB-B5A6-0E29A97EEA47}" presName="rootComposite" presStyleCnt="0"/>
      <dgm:spPr/>
    </dgm:pt>
    <dgm:pt modelId="{E3E43770-E7C2-4195-AF78-645CB68AD0B2}" type="pres">
      <dgm:prSet presAssocID="{EF72C42B-CD46-4BAB-B5A6-0E29A97EEA47}" presName="rootText" presStyleLbl="node1" presStyleIdx="0" presStyleCnt="3"/>
      <dgm:spPr/>
      <dgm:t>
        <a:bodyPr/>
        <a:lstStyle/>
        <a:p>
          <a:endParaRPr lang="ru-RU"/>
        </a:p>
      </dgm:t>
    </dgm:pt>
    <dgm:pt modelId="{FD5646E0-EE8A-4A9C-BFC5-E57F07F7AE85}" type="pres">
      <dgm:prSet presAssocID="{EF72C42B-CD46-4BAB-B5A6-0E29A97EEA47}" presName="rootConnector" presStyleLbl="node1" presStyleIdx="0" presStyleCnt="3"/>
      <dgm:spPr/>
      <dgm:t>
        <a:bodyPr/>
        <a:lstStyle/>
        <a:p>
          <a:endParaRPr lang="ru-RU"/>
        </a:p>
      </dgm:t>
    </dgm:pt>
    <dgm:pt modelId="{359CDD7E-B92E-44C9-BFE6-C4460C778457}" type="pres">
      <dgm:prSet presAssocID="{EF72C42B-CD46-4BAB-B5A6-0E29A97EEA47}" presName="childShape" presStyleCnt="0"/>
      <dgm:spPr/>
    </dgm:pt>
    <dgm:pt modelId="{AA48D6BF-DEFA-4363-8F41-6D5A7B3E9B51}" type="pres">
      <dgm:prSet presAssocID="{CABC567B-72F7-4025-B538-54C40D47CCC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F1D7439-A459-4A2E-829A-2198C0727F15}" type="pres">
      <dgm:prSet presAssocID="{7BF32A17-0F72-4AB5-B76A-A390D809AA3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CE051-68AD-448F-ACF8-57C859997163}" type="pres">
      <dgm:prSet presAssocID="{38C907BC-51E0-40B8-B099-82A0AF233F2D}" presName="root" presStyleCnt="0"/>
      <dgm:spPr/>
    </dgm:pt>
    <dgm:pt modelId="{226343A3-539F-4C48-B1EB-0B335652AC69}" type="pres">
      <dgm:prSet presAssocID="{38C907BC-51E0-40B8-B099-82A0AF233F2D}" presName="rootComposite" presStyleCnt="0"/>
      <dgm:spPr/>
    </dgm:pt>
    <dgm:pt modelId="{1754E8DC-98D3-426A-AFB8-F3E83E1A7E7E}" type="pres">
      <dgm:prSet presAssocID="{38C907BC-51E0-40B8-B099-82A0AF233F2D}" presName="rootText" presStyleLbl="node1" presStyleIdx="1" presStyleCnt="3"/>
      <dgm:spPr/>
      <dgm:t>
        <a:bodyPr/>
        <a:lstStyle/>
        <a:p>
          <a:endParaRPr lang="ru-RU"/>
        </a:p>
      </dgm:t>
    </dgm:pt>
    <dgm:pt modelId="{41F7064F-F05B-4B0C-ADB1-58C09CE228A9}" type="pres">
      <dgm:prSet presAssocID="{38C907BC-51E0-40B8-B099-82A0AF233F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93280D3B-3F50-46FA-8F1F-98F6F71784EE}" type="pres">
      <dgm:prSet presAssocID="{38C907BC-51E0-40B8-B099-82A0AF233F2D}" presName="childShape" presStyleCnt="0"/>
      <dgm:spPr/>
    </dgm:pt>
    <dgm:pt modelId="{4DA5168E-306E-4A9A-864F-8AADD7C5D837}" type="pres">
      <dgm:prSet presAssocID="{96819729-E80A-4222-BCFF-66022859A96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74FC5C3-7588-4D57-920E-431ED3623101}" type="pres">
      <dgm:prSet presAssocID="{91DC16B8-58DA-4FF7-B501-F3457FC7A15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3B998-98C7-48A8-861F-A7B87B148082}" type="pres">
      <dgm:prSet presAssocID="{C972E1BB-3BE7-42C5-8DAF-BC813F0F4042}" presName="root" presStyleCnt="0"/>
      <dgm:spPr/>
    </dgm:pt>
    <dgm:pt modelId="{4DC47E7E-ACB6-41D8-9D0B-E04622FF6DB5}" type="pres">
      <dgm:prSet presAssocID="{C972E1BB-3BE7-42C5-8DAF-BC813F0F4042}" presName="rootComposite" presStyleCnt="0"/>
      <dgm:spPr/>
    </dgm:pt>
    <dgm:pt modelId="{EEDD7FD9-FFD2-4589-B10F-7C54068F90B5}" type="pres">
      <dgm:prSet presAssocID="{C972E1BB-3BE7-42C5-8DAF-BC813F0F4042}" presName="rootText" presStyleLbl="node1" presStyleIdx="2" presStyleCnt="3"/>
      <dgm:spPr/>
      <dgm:t>
        <a:bodyPr/>
        <a:lstStyle/>
        <a:p>
          <a:endParaRPr lang="ru-RU"/>
        </a:p>
      </dgm:t>
    </dgm:pt>
    <dgm:pt modelId="{85899118-FE69-4928-B823-F4EC0E2BFE1A}" type="pres">
      <dgm:prSet presAssocID="{C972E1BB-3BE7-42C5-8DAF-BC813F0F4042}" presName="rootConnector" presStyleLbl="node1" presStyleIdx="2" presStyleCnt="3"/>
      <dgm:spPr/>
      <dgm:t>
        <a:bodyPr/>
        <a:lstStyle/>
        <a:p>
          <a:endParaRPr lang="ru-RU"/>
        </a:p>
      </dgm:t>
    </dgm:pt>
    <dgm:pt modelId="{91C71A4C-B4B9-42BE-8EEC-A73162B026B1}" type="pres">
      <dgm:prSet presAssocID="{C972E1BB-3BE7-42C5-8DAF-BC813F0F4042}" presName="childShape" presStyleCnt="0"/>
      <dgm:spPr/>
    </dgm:pt>
    <dgm:pt modelId="{5B4ADCD5-6A69-43D6-9340-E850EC5AD20C}" type="pres">
      <dgm:prSet presAssocID="{6082EC51-46D2-4ADA-B325-3835D51E811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BE0C848-0736-4C67-AA7D-05260B3A6DE6}" type="pres">
      <dgm:prSet presAssocID="{8FD10A10-9DD2-4B2A-B0FB-F5410768064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1E5A6-15F8-45E4-9044-89B16E9DB1EA}" type="presOf" srcId="{8FD10A10-9DD2-4B2A-B0FB-F5410768064A}" destId="{9BE0C848-0736-4C67-AA7D-05260B3A6DE6}" srcOrd="0" destOrd="0" presId="urn:microsoft.com/office/officeart/2005/8/layout/hierarchy3"/>
    <dgm:cxn modelId="{0FBBC00A-C5FF-46C2-84C9-0841900A9FBC}" srcId="{E8D2195E-7DE4-4F96-BF9A-11E81DF9B612}" destId="{EF72C42B-CD46-4BAB-B5A6-0E29A97EEA47}" srcOrd="0" destOrd="0" parTransId="{55400F33-94EC-449A-9F91-9CD2EBED9D1C}" sibTransId="{7B4228C1-BEE1-4157-9831-9BBE20C77B0B}"/>
    <dgm:cxn modelId="{7AE87792-4A6C-4171-8B7A-67F72F2B9515}" srcId="{E8D2195E-7DE4-4F96-BF9A-11E81DF9B612}" destId="{C972E1BB-3BE7-42C5-8DAF-BC813F0F4042}" srcOrd="2" destOrd="0" parTransId="{CFFE42BC-679D-4A7A-BFFB-26F260F7FB73}" sibTransId="{3DA16BA5-4345-4643-9D6B-BE92A4374473}"/>
    <dgm:cxn modelId="{5225FAC6-762E-451E-9132-0A94D748899B}" srcId="{EF72C42B-CD46-4BAB-B5A6-0E29A97EEA47}" destId="{7BF32A17-0F72-4AB5-B76A-A390D809AA34}" srcOrd="0" destOrd="0" parTransId="{CABC567B-72F7-4025-B538-54C40D47CCC4}" sibTransId="{34B4193C-B3B7-4A78-8BE1-28820FAAF67C}"/>
    <dgm:cxn modelId="{D355C93D-2F8F-45FF-8303-E7A794ACEFC6}" type="presOf" srcId="{7BF32A17-0F72-4AB5-B76A-A390D809AA34}" destId="{4F1D7439-A459-4A2E-829A-2198C0727F15}" srcOrd="0" destOrd="0" presId="urn:microsoft.com/office/officeart/2005/8/layout/hierarchy3"/>
    <dgm:cxn modelId="{23E186AA-3842-4C64-8DCF-1F8303839E4B}" type="presOf" srcId="{38C907BC-51E0-40B8-B099-82A0AF233F2D}" destId="{1754E8DC-98D3-426A-AFB8-F3E83E1A7E7E}" srcOrd="0" destOrd="0" presId="urn:microsoft.com/office/officeart/2005/8/layout/hierarchy3"/>
    <dgm:cxn modelId="{07D8163A-E7F1-4A84-BBDE-A7EE38D55CC5}" type="presOf" srcId="{EF72C42B-CD46-4BAB-B5A6-0E29A97EEA47}" destId="{E3E43770-E7C2-4195-AF78-645CB68AD0B2}" srcOrd="0" destOrd="0" presId="urn:microsoft.com/office/officeart/2005/8/layout/hierarchy3"/>
    <dgm:cxn modelId="{790E5184-1661-495F-95BA-19525CC3B472}" type="presOf" srcId="{CABC567B-72F7-4025-B538-54C40D47CCC4}" destId="{AA48D6BF-DEFA-4363-8F41-6D5A7B3E9B51}" srcOrd="0" destOrd="0" presId="urn:microsoft.com/office/officeart/2005/8/layout/hierarchy3"/>
    <dgm:cxn modelId="{F87C26A0-0214-4F18-B5E1-3E32327138CE}" type="presOf" srcId="{38C907BC-51E0-40B8-B099-82A0AF233F2D}" destId="{41F7064F-F05B-4B0C-ADB1-58C09CE228A9}" srcOrd="1" destOrd="0" presId="urn:microsoft.com/office/officeart/2005/8/layout/hierarchy3"/>
    <dgm:cxn modelId="{F5DADC67-2EF3-4A9C-B681-CAD6A8F942C1}" srcId="{C972E1BB-3BE7-42C5-8DAF-BC813F0F4042}" destId="{8FD10A10-9DD2-4B2A-B0FB-F5410768064A}" srcOrd="0" destOrd="0" parTransId="{6082EC51-46D2-4ADA-B325-3835D51E811B}" sibTransId="{DC9AA911-A6C6-45B5-8C98-37630852AFE9}"/>
    <dgm:cxn modelId="{912A52B8-F493-4A9B-9203-18F424C8F659}" srcId="{E8D2195E-7DE4-4F96-BF9A-11E81DF9B612}" destId="{38C907BC-51E0-40B8-B099-82A0AF233F2D}" srcOrd="1" destOrd="0" parTransId="{EEC03F8A-2EDB-4FFF-A8E3-743AA9A08E1A}" sibTransId="{0CCEFD5C-9F26-41A0-A76E-147B5FEF6A24}"/>
    <dgm:cxn modelId="{B63FBBFF-B5A0-4ECB-8776-DC1F746E32A5}" type="presOf" srcId="{E8D2195E-7DE4-4F96-BF9A-11E81DF9B612}" destId="{C1BB09D9-52FE-40BE-A3B8-1F2CECE63899}" srcOrd="0" destOrd="0" presId="urn:microsoft.com/office/officeart/2005/8/layout/hierarchy3"/>
    <dgm:cxn modelId="{984D9CB2-C312-498F-B4A9-DC4EAA5DD060}" type="presOf" srcId="{96819729-E80A-4222-BCFF-66022859A96A}" destId="{4DA5168E-306E-4A9A-864F-8AADD7C5D837}" srcOrd="0" destOrd="0" presId="urn:microsoft.com/office/officeart/2005/8/layout/hierarchy3"/>
    <dgm:cxn modelId="{1CF99060-CFF7-495C-9076-00FCF3D2FFAE}" type="presOf" srcId="{91DC16B8-58DA-4FF7-B501-F3457FC7A15B}" destId="{B74FC5C3-7588-4D57-920E-431ED3623101}" srcOrd="0" destOrd="0" presId="urn:microsoft.com/office/officeart/2005/8/layout/hierarchy3"/>
    <dgm:cxn modelId="{DE3377C6-2678-4639-B921-01CA3FAD09EB}" type="presOf" srcId="{EF72C42B-CD46-4BAB-B5A6-0E29A97EEA47}" destId="{FD5646E0-EE8A-4A9C-BFC5-E57F07F7AE85}" srcOrd="1" destOrd="0" presId="urn:microsoft.com/office/officeart/2005/8/layout/hierarchy3"/>
    <dgm:cxn modelId="{FC6C0CFF-5340-4D12-9A66-BAAE4FEE8C4B}" srcId="{38C907BC-51E0-40B8-B099-82A0AF233F2D}" destId="{91DC16B8-58DA-4FF7-B501-F3457FC7A15B}" srcOrd="0" destOrd="0" parTransId="{96819729-E80A-4222-BCFF-66022859A96A}" sibTransId="{0C7FE3C4-5E9E-4E1F-BFF7-8568E05D40FE}"/>
    <dgm:cxn modelId="{D975F12C-8B86-498E-A2F0-2ACB5A78EF50}" type="presOf" srcId="{C972E1BB-3BE7-42C5-8DAF-BC813F0F4042}" destId="{EEDD7FD9-FFD2-4589-B10F-7C54068F90B5}" srcOrd="0" destOrd="0" presId="urn:microsoft.com/office/officeart/2005/8/layout/hierarchy3"/>
    <dgm:cxn modelId="{53414B1D-DAA5-4E64-8CDC-1C13FF4C48EA}" type="presOf" srcId="{C972E1BB-3BE7-42C5-8DAF-BC813F0F4042}" destId="{85899118-FE69-4928-B823-F4EC0E2BFE1A}" srcOrd="1" destOrd="0" presId="urn:microsoft.com/office/officeart/2005/8/layout/hierarchy3"/>
    <dgm:cxn modelId="{51109C34-7A88-486C-BA93-B5BD10D5CCCB}" type="presOf" srcId="{6082EC51-46D2-4ADA-B325-3835D51E811B}" destId="{5B4ADCD5-6A69-43D6-9340-E850EC5AD20C}" srcOrd="0" destOrd="0" presId="urn:microsoft.com/office/officeart/2005/8/layout/hierarchy3"/>
    <dgm:cxn modelId="{88EBDE62-EF00-4E05-8066-9918DFC6244B}" type="presParOf" srcId="{C1BB09D9-52FE-40BE-A3B8-1F2CECE63899}" destId="{A8F8375D-077C-4FC7-BE6B-FAA0C611A47F}" srcOrd="0" destOrd="0" presId="urn:microsoft.com/office/officeart/2005/8/layout/hierarchy3"/>
    <dgm:cxn modelId="{4E0747F1-6DAB-4A8C-AC32-518320634CE4}" type="presParOf" srcId="{A8F8375D-077C-4FC7-BE6B-FAA0C611A47F}" destId="{67D1BE32-818F-43CB-B1C5-9CC6ED9ED6E3}" srcOrd="0" destOrd="0" presId="urn:microsoft.com/office/officeart/2005/8/layout/hierarchy3"/>
    <dgm:cxn modelId="{6D00E361-E759-4664-B586-FAD7BA9FB2B5}" type="presParOf" srcId="{67D1BE32-818F-43CB-B1C5-9CC6ED9ED6E3}" destId="{E3E43770-E7C2-4195-AF78-645CB68AD0B2}" srcOrd="0" destOrd="0" presId="urn:microsoft.com/office/officeart/2005/8/layout/hierarchy3"/>
    <dgm:cxn modelId="{37A86988-8C24-4DA9-9E68-E2FC352D2361}" type="presParOf" srcId="{67D1BE32-818F-43CB-B1C5-9CC6ED9ED6E3}" destId="{FD5646E0-EE8A-4A9C-BFC5-E57F07F7AE85}" srcOrd="1" destOrd="0" presId="urn:microsoft.com/office/officeart/2005/8/layout/hierarchy3"/>
    <dgm:cxn modelId="{02B7BDA0-8EDC-4E15-858F-7A868A7D72B7}" type="presParOf" srcId="{A8F8375D-077C-4FC7-BE6B-FAA0C611A47F}" destId="{359CDD7E-B92E-44C9-BFE6-C4460C778457}" srcOrd="1" destOrd="0" presId="urn:microsoft.com/office/officeart/2005/8/layout/hierarchy3"/>
    <dgm:cxn modelId="{56A46D64-AA76-4D6F-81E4-5AD99F7827D9}" type="presParOf" srcId="{359CDD7E-B92E-44C9-BFE6-C4460C778457}" destId="{AA48D6BF-DEFA-4363-8F41-6D5A7B3E9B51}" srcOrd="0" destOrd="0" presId="urn:microsoft.com/office/officeart/2005/8/layout/hierarchy3"/>
    <dgm:cxn modelId="{5C4F7D9F-9539-4CC7-B865-62E1F5BD233E}" type="presParOf" srcId="{359CDD7E-B92E-44C9-BFE6-C4460C778457}" destId="{4F1D7439-A459-4A2E-829A-2198C0727F15}" srcOrd="1" destOrd="0" presId="urn:microsoft.com/office/officeart/2005/8/layout/hierarchy3"/>
    <dgm:cxn modelId="{CBDC6B3F-ACB6-4B3D-A65C-3A20022341EF}" type="presParOf" srcId="{C1BB09D9-52FE-40BE-A3B8-1F2CECE63899}" destId="{248CE051-68AD-448F-ACF8-57C859997163}" srcOrd="1" destOrd="0" presId="urn:microsoft.com/office/officeart/2005/8/layout/hierarchy3"/>
    <dgm:cxn modelId="{63FA6CA5-4A6D-432D-8DB8-B2F5EF968B0A}" type="presParOf" srcId="{248CE051-68AD-448F-ACF8-57C859997163}" destId="{226343A3-539F-4C48-B1EB-0B335652AC69}" srcOrd="0" destOrd="0" presId="urn:microsoft.com/office/officeart/2005/8/layout/hierarchy3"/>
    <dgm:cxn modelId="{38DB8E56-7910-4445-A4A6-F37595EF7C14}" type="presParOf" srcId="{226343A3-539F-4C48-B1EB-0B335652AC69}" destId="{1754E8DC-98D3-426A-AFB8-F3E83E1A7E7E}" srcOrd="0" destOrd="0" presId="urn:microsoft.com/office/officeart/2005/8/layout/hierarchy3"/>
    <dgm:cxn modelId="{D1C8B974-3FAC-49E5-8BCF-6B1ED7AD6F91}" type="presParOf" srcId="{226343A3-539F-4C48-B1EB-0B335652AC69}" destId="{41F7064F-F05B-4B0C-ADB1-58C09CE228A9}" srcOrd="1" destOrd="0" presId="urn:microsoft.com/office/officeart/2005/8/layout/hierarchy3"/>
    <dgm:cxn modelId="{362DAEAD-3D27-4226-9FB9-FE2D2E13D31F}" type="presParOf" srcId="{248CE051-68AD-448F-ACF8-57C859997163}" destId="{93280D3B-3F50-46FA-8F1F-98F6F71784EE}" srcOrd="1" destOrd="0" presId="urn:microsoft.com/office/officeart/2005/8/layout/hierarchy3"/>
    <dgm:cxn modelId="{8ED9D0FE-233D-4251-B338-61430CD8EAED}" type="presParOf" srcId="{93280D3B-3F50-46FA-8F1F-98F6F71784EE}" destId="{4DA5168E-306E-4A9A-864F-8AADD7C5D837}" srcOrd="0" destOrd="0" presId="urn:microsoft.com/office/officeart/2005/8/layout/hierarchy3"/>
    <dgm:cxn modelId="{59ADDE1B-F93E-40AF-B6F4-79614D5B1F79}" type="presParOf" srcId="{93280D3B-3F50-46FA-8F1F-98F6F71784EE}" destId="{B74FC5C3-7588-4D57-920E-431ED3623101}" srcOrd="1" destOrd="0" presId="urn:microsoft.com/office/officeart/2005/8/layout/hierarchy3"/>
    <dgm:cxn modelId="{03DAE12B-C1D8-44FE-97C8-1D68583B64BF}" type="presParOf" srcId="{C1BB09D9-52FE-40BE-A3B8-1F2CECE63899}" destId="{E8F3B998-98C7-48A8-861F-A7B87B148082}" srcOrd="2" destOrd="0" presId="urn:microsoft.com/office/officeart/2005/8/layout/hierarchy3"/>
    <dgm:cxn modelId="{3E9148EC-A942-46AF-BBAC-2AFF688ECFB0}" type="presParOf" srcId="{E8F3B998-98C7-48A8-861F-A7B87B148082}" destId="{4DC47E7E-ACB6-41D8-9D0B-E04622FF6DB5}" srcOrd="0" destOrd="0" presId="urn:microsoft.com/office/officeart/2005/8/layout/hierarchy3"/>
    <dgm:cxn modelId="{36F07AD1-4B07-47A8-B729-EE641FAB3A9A}" type="presParOf" srcId="{4DC47E7E-ACB6-41D8-9D0B-E04622FF6DB5}" destId="{EEDD7FD9-FFD2-4589-B10F-7C54068F90B5}" srcOrd="0" destOrd="0" presId="urn:microsoft.com/office/officeart/2005/8/layout/hierarchy3"/>
    <dgm:cxn modelId="{BA712CF7-D899-4DAC-828A-4AF1DDAD0081}" type="presParOf" srcId="{4DC47E7E-ACB6-41D8-9D0B-E04622FF6DB5}" destId="{85899118-FE69-4928-B823-F4EC0E2BFE1A}" srcOrd="1" destOrd="0" presId="urn:microsoft.com/office/officeart/2005/8/layout/hierarchy3"/>
    <dgm:cxn modelId="{8DF17290-27C1-424D-A035-4292A2114815}" type="presParOf" srcId="{E8F3B998-98C7-48A8-861F-A7B87B148082}" destId="{91C71A4C-B4B9-42BE-8EEC-A73162B026B1}" srcOrd="1" destOrd="0" presId="urn:microsoft.com/office/officeart/2005/8/layout/hierarchy3"/>
    <dgm:cxn modelId="{704FC26C-39E5-4EE4-8445-6EDCE6E31C20}" type="presParOf" srcId="{91C71A4C-B4B9-42BE-8EEC-A73162B026B1}" destId="{5B4ADCD5-6A69-43D6-9340-E850EC5AD20C}" srcOrd="0" destOrd="0" presId="urn:microsoft.com/office/officeart/2005/8/layout/hierarchy3"/>
    <dgm:cxn modelId="{6A60C9E5-F8E6-4D99-AED9-9ACBA4EB320C}" type="presParOf" srcId="{91C71A4C-B4B9-42BE-8EEC-A73162B026B1}" destId="{9BE0C848-0736-4C67-AA7D-05260B3A6D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7EB06E-4280-4C86-ADC9-7239286A9D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BE3E80-3F07-497D-A8C3-38AC9CB88F1A}">
      <dgm:prSet custT="1"/>
      <dgm:spPr/>
      <dgm:t>
        <a:bodyPr/>
        <a:lstStyle/>
        <a:p>
          <a:pPr rtl="0"/>
          <a:r>
            <a:rPr lang="uk-UA" sz="900" b="1" dirty="0" smtClean="0"/>
            <a:t>Цілі партії:</a:t>
          </a:r>
          <a:endParaRPr lang="ru-RU" sz="900" b="1" dirty="0"/>
        </a:p>
      </dgm:t>
    </dgm:pt>
    <dgm:pt modelId="{A529A340-3A67-4277-BA54-D41CC1B2F916}" type="parTrans" cxnId="{7DD1D366-4DD5-460D-B0BB-0F31CFF9089E}">
      <dgm:prSet/>
      <dgm:spPr/>
      <dgm:t>
        <a:bodyPr/>
        <a:lstStyle/>
        <a:p>
          <a:endParaRPr lang="ru-RU"/>
        </a:p>
      </dgm:t>
    </dgm:pt>
    <dgm:pt modelId="{A57A7785-2726-46AE-8D87-A93DDBF1F32D}" type="sibTrans" cxnId="{7DD1D366-4DD5-460D-B0BB-0F31CFF9089E}">
      <dgm:prSet/>
      <dgm:spPr/>
      <dgm:t>
        <a:bodyPr/>
        <a:lstStyle/>
        <a:p>
          <a:endParaRPr lang="ru-RU"/>
        </a:p>
      </dgm:t>
    </dgm:pt>
    <dgm:pt modelId="{84C981A1-1F9D-4C1C-AC31-BD4D809410FF}">
      <dgm:prSet custT="1"/>
      <dgm:spPr/>
      <dgm:t>
        <a:bodyPr/>
        <a:lstStyle/>
        <a:p>
          <a:pPr rtl="0"/>
          <a:r>
            <a:rPr lang="ru-RU" sz="900" dirty="0" smtClean="0"/>
            <a:t>захист інтересів верств населення, які потребують соціального захисту та соціальної підтримки з боку держави і суспільства - основна мета</a:t>
          </a:r>
          <a:endParaRPr lang="ru-RU" sz="900" dirty="0"/>
        </a:p>
      </dgm:t>
    </dgm:pt>
    <dgm:pt modelId="{B501A7F5-C484-46FB-A45C-8F8FF196D9B9}" type="parTrans" cxnId="{8FD44392-4123-4A4F-A701-589B854710D1}">
      <dgm:prSet/>
      <dgm:spPr/>
      <dgm:t>
        <a:bodyPr/>
        <a:lstStyle/>
        <a:p>
          <a:endParaRPr lang="ru-RU" sz="1800"/>
        </a:p>
      </dgm:t>
    </dgm:pt>
    <dgm:pt modelId="{980A356E-B6AA-4DA9-BD0E-2DA4EACDEE2C}" type="sibTrans" cxnId="{8FD44392-4123-4A4F-A701-589B854710D1}">
      <dgm:prSet/>
      <dgm:spPr/>
      <dgm:t>
        <a:bodyPr/>
        <a:lstStyle/>
        <a:p>
          <a:endParaRPr lang="ru-RU"/>
        </a:p>
      </dgm:t>
    </dgm:pt>
    <dgm:pt modelId="{8B7ABE76-6D15-41A2-A22D-1F99EDE31A9B}">
      <dgm:prSet custT="1"/>
      <dgm:spPr/>
      <dgm:t>
        <a:bodyPr/>
        <a:lstStyle/>
        <a:p>
          <a:pPr rtl="0"/>
          <a:r>
            <a:rPr lang="ru-RU" sz="900" dirty="0" smtClean="0"/>
            <a:t>створення для молодих людей справедливих, рівних для всіх і соціально доступних умов вибору професії, отримання освіти і надійних гарантій першого робочого місця після закінчення навчальних закладів</a:t>
          </a:r>
          <a:endParaRPr lang="ru-RU" sz="900" dirty="0"/>
        </a:p>
      </dgm:t>
    </dgm:pt>
    <dgm:pt modelId="{E4FEDC05-A34E-4AFD-817A-49A20821E3DC}" type="parTrans" cxnId="{3E2F3048-9F62-4059-961A-89EE5B188F69}">
      <dgm:prSet/>
      <dgm:spPr/>
      <dgm:t>
        <a:bodyPr/>
        <a:lstStyle/>
        <a:p>
          <a:endParaRPr lang="ru-RU" sz="1800"/>
        </a:p>
      </dgm:t>
    </dgm:pt>
    <dgm:pt modelId="{3AA84781-7E9B-42C3-A1D7-9F367B0F5A39}" type="sibTrans" cxnId="{3E2F3048-9F62-4059-961A-89EE5B188F69}">
      <dgm:prSet/>
      <dgm:spPr/>
      <dgm:t>
        <a:bodyPr/>
        <a:lstStyle/>
        <a:p>
          <a:endParaRPr lang="ru-RU"/>
        </a:p>
      </dgm:t>
    </dgm:pt>
    <dgm:pt modelId="{933E62B4-F7EE-4433-B365-E1487F590AE3}">
      <dgm:prSet custT="1"/>
      <dgm:spPr/>
      <dgm:t>
        <a:bodyPr/>
        <a:lstStyle/>
        <a:p>
          <a:pPr rtl="0"/>
          <a:r>
            <a:rPr lang="ru-RU" sz="900" dirty="0" smtClean="0"/>
            <a:t>формування гнучкої системи пенсійного забезпечення та соціальної допомоги, що гарантують повноцінне задоволення життєвих потреб пенсіонерів, непрацездатних інвалідів, дітей, які залишилися без піклування батьків</a:t>
          </a:r>
          <a:endParaRPr lang="ru-RU" sz="900" dirty="0"/>
        </a:p>
      </dgm:t>
    </dgm:pt>
    <dgm:pt modelId="{870C0AFE-F785-4CDF-90F7-0F58BFB711EE}" type="parTrans" cxnId="{C3693845-4563-4B74-8B0A-0390451C55C5}">
      <dgm:prSet/>
      <dgm:spPr/>
      <dgm:t>
        <a:bodyPr/>
        <a:lstStyle/>
        <a:p>
          <a:endParaRPr lang="ru-RU" sz="1800"/>
        </a:p>
      </dgm:t>
    </dgm:pt>
    <dgm:pt modelId="{3E8532E5-1E59-47DA-A67C-4E83752B7DFC}" type="sibTrans" cxnId="{C3693845-4563-4B74-8B0A-0390451C55C5}">
      <dgm:prSet/>
      <dgm:spPr/>
      <dgm:t>
        <a:bodyPr/>
        <a:lstStyle/>
        <a:p>
          <a:endParaRPr lang="ru-RU"/>
        </a:p>
      </dgm:t>
    </dgm:pt>
    <dgm:pt modelId="{5411226E-C8C5-49A3-9F04-6E7901098C9C}">
      <dgm:prSet custT="1"/>
      <dgm:spPr/>
      <dgm:t>
        <a:bodyPr/>
        <a:lstStyle/>
        <a:p>
          <a:pPr rtl="0"/>
          <a:r>
            <a:rPr lang="ru-RU" sz="900" dirty="0" smtClean="0"/>
            <a:t>подальший розвиток інвестиційних програм розвитку виробництва товарів і послуг, збалансованих з територіальними програмами створення робочих місць і програмами підготовки фахівців з середньою професійною і вищою освітою.</a:t>
          </a:r>
          <a:endParaRPr lang="ru-RU" sz="900" dirty="0"/>
        </a:p>
      </dgm:t>
    </dgm:pt>
    <dgm:pt modelId="{C1C58C36-F485-470E-B8DE-4E320EBDA29E}" type="parTrans" cxnId="{E7A86A35-5F10-4DD0-BA10-32F0503F549C}">
      <dgm:prSet/>
      <dgm:spPr/>
      <dgm:t>
        <a:bodyPr/>
        <a:lstStyle/>
        <a:p>
          <a:endParaRPr lang="ru-RU" sz="1800"/>
        </a:p>
      </dgm:t>
    </dgm:pt>
    <dgm:pt modelId="{B56758FB-02A4-433A-9525-6559EFD7E02E}" type="sibTrans" cxnId="{E7A86A35-5F10-4DD0-BA10-32F0503F549C}">
      <dgm:prSet/>
      <dgm:spPr/>
      <dgm:t>
        <a:bodyPr/>
        <a:lstStyle/>
        <a:p>
          <a:endParaRPr lang="ru-RU"/>
        </a:p>
      </dgm:t>
    </dgm:pt>
    <dgm:pt modelId="{3F3DEDF6-0F86-4824-8B80-3E280716ECE2}" type="pres">
      <dgm:prSet presAssocID="{0A7EB06E-4280-4C86-ADC9-7239286A9D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ECE938-BE07-4CCB-A4B7-F172D773CC90}" type="pres">
      <dgm:prSet presAssocID="{FDBE3E80-3F07-497D-A8C3-38AC9CB88F1A}" presName="hierRoot1" presStyleCnt="0">
        <dgm:presLayoutVars>
          <dgm:hierBranch val="init"/>
        </dgm:presLayoutVars>
      </dgm:prSet>
      <dgm:spPr/>
    </dgm:pt>
    <dgm:pt modelId="{426A8EAF-E208-476F-B2CA-B2AB544F1742}" type="pres">
      <dgm:prSet presAssocID="{FDBE3E80-3F07-497D-A8C3-38AC9CB88F1A}" presName="rootComposite1" presStyleCnt="0"/>
      <dgm:spPr/>
    </dgm:pt>
    <dgm:pt modelId="{1AE53F47-6ADB-4965-8FC9-EB3A2AD1F003}" type="pres">
      <dgm:prSet presAssocID="{FDBE3E80-3F07-497D-A8C3-38AC9CB88F1A}" presName="rootText1" presStyleLbl="node0" presStyleIdx="0" presStyleCnt="1" custScaleY="25333" custLinFactNeighborX="-970" custLinFactNeighborY="7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6AC1B-E492-489F-89A1-9E85BE4652BD}" type="pres">
      <dgm:prSet presAssocID="{FDBE3E80-3F07-497D-A8C3-38AC9CB88F1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903F46-B352-4084-AF9B-52ECA74E5CD2}" type="pres">
      <dgm:prSet presAssocID="{FDBE3E80-3F07-497D-A8C3-38AC9CB88F1A}" presName="hierChild2" presStyleCnt="0"/>
      <dgm:spPr/>
    </dgm:pt>
    <dgm:pt modelId="{75DDF5CB-F239-448B-A970-C50BB49937AC}" type="pres">
      <dgm:prSet presAssocID="{B501A7F5-C484-46FB-A45C-8F8FF196D9B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89430BB-9D8B-4D76-91AC-FD15FE264386}" type="pres">
      <dgm:prSet presAssocID="{84C981A1-1F9D-4C1C-AC31-BD4D809410FF}" presName="hierRoot2" presStyleCnt="0">
        <dgm:presLayoutVars>
          <dgm:hierBranch val="init"/>
        </dgm:presLayoutVars>
      </dgm:prSet>
      <dgm:spPr/>
    </dgm:pt>
    <dgm:pt modelId="{C2A550A8-61F6-451B-A4F2-E009685E10AA}" type="pres">
      <dgm:prSet presAssocID="{84C981A1-1F9D-4C1C-AC31-BD4D809410FF}" presName="rootComposite" presStyleCnt="0"/>
      <dgm:spPr/>
    </dgm:pt>
    <dgm:pt modelId="{1C33EF68-5868-47EF-8404-3820AAE61B5B}" type="pres">
      <dgm:prSet presAssocID="{84C981A1-1F9D-4C1C-AC31-BD4D809410F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4774D-1DC5-4D79-BA55-A8B9A0C5C6E3}" type="pres">
      <dgm:prSet presAssocID="{84C981A1-1F9D-4C1C-AC31-BD4D809410FF}" presName="rootConnector" presStyleLbl="node2" presStyleIdx="0" presStyleCnt="4"/>
      <dgm:spPr/>
      <dgm:t>
        <a:bodyPr/>
        <a:lstStyle/>
        <a:p>
          <a:endParaRPr lang="ru-RU"/>
        </a:p>
      </dgm:t>
    </dgm:pt>
    <dgm:pt modelId="{59A8C333-3A2F-4F9D-A0CC-3D2261A75FD1}" type="pres">
      <dgm:prSet presAssocID="{84C981A1-1F9D-4C1C-AC31-BD4D809410FF}" presName="hierChild4" presStyleCnt="0"/>
      <dgm:spPr/>
    </dgm:pt>
    <dgm:pt modelId="{FC522B8F-2B82-40AC-97A0-95F3A6FD8339}" type="pres">
      <dgm:prSet presAssocID="{84C981A1-1F9D-4C1C-AC31-BD4D809410FF}" presName="hierChild5" presStyleCnt="0"/>
      <dgm:spPr/>
    </dgm:pt>
    <dgm:pt modelId="{A8867AF2-D73F-4E4C-9C88-F69124203942}" type="pres">
      <dgm:prSet presAssocID="{E4FEDC05-A34E-4AFD-817A-49A20821E3D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EDF9BD2-528B-4751-94EA-9CCA98DFF3F0}" type="pres">
      <dgm:prSet presAssocID="{8B7ABE76-6D15-41A2-A22D-1F99EDE31A9B}" presName="hierRoot2" presStyleCnt="0">
        <dgm:presLayoutVars>
          <dgm:hierBranch val="init"/>
        </dgm:presLayoutVars>
      </dgm:prSet>
      <dgm:spPr/>
    </dgm:pt>
    <dgm:pt modelId="{37070DE9-728E-4590-A9FC-1C4DBCC475BC}" type="pres">
      <dgm:prSet presAssocID="{8B7ABE76-6D15-41A2-A22D-1F99EDE31A9B}" presName="rootComposite" presStyleCnt="0"/>
      <dgm:spPr/>
    </dgm:pt>
    <dgm:pt modelId="{169F40C2-F399-40C9-BB4A-DEC61E85546F}" type="pres">
      <dgm:prSet presAssocID="{8B7ABE76-6D15-41A2-A22D-1F99EDE31A9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EEE7E-0BD7-4B21-AD11-608A52502724}" type="pres">
      <dgm:prSet presAssocID="{8B7ABE76-6D15-41A2-A22D-1F99EDE31A9B}" presName="rootConnector" presStyleLbl="node2" presStyleIdx="1" presStyleCnt="4"/>
      <dgm:spPr/>
      <dgm:t>
        <a:bodyPr/>
        <a:lstStyle/>
        <a:p>
          <a:endParaRPr lang="ru-RU"/>
        </a:p>
      </dgm:t>
    </dgm:pt>
    <dgm:pt modelId="{86EB7787-B543-4D72-B5EA-27A23E01BB19}" type="pres">
      <dgm:prSet presAssocID="{8B7ABE76-6D15-41A2-A22D-1F99EDE31A9B}" presName="hierChild4" presStyleCnt="0"/>
      <dgm:spPr/>
    </dgm:pt>
    <dgm:pt modelId="{7FFDB610-3415-47F9-A5BB-A10B4CC5226E}" type="pres">
      <dgm:prSet presAssocID="{8B7ABE76-6D15-41A2-A22D-1F99EDE31A9B}" presName="hierChild5" presStyleCnt="0"/>
      <dgm:spPr/>
    </dgm:pt>
    <dgm:pt modelId="{4C868324-AAC4-47D4-9658-CDE0A18186E4}" type="pres">
      <dgm:prSet presAssocID="{870C0AFE-F785-4CDF-90F7-0F58BFB711E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4AB4939-E2F6-42AD-A52F-751E800D475B}" type="pres">
      <dgm:prSet presAssocID="{933E62B4-F7EE-4433-B365-E1487F590AE3}" presName="hierRoot2" presStyleCnt="0">
        <dgm:presLayoutVars>
          <dgm:hierBranch val="init"/>
        </dgm:presLayoutVars>
      </dgm:prSet>
      <dgm:spPr/>
    </dgm:pt>
    <dgm:pt modelId="{196B61F5-5CA3-4802-BB7C-37AD3DAAE3E6}" type="pres">
      <dgm:prSet presAssocID="{933E62B4-F7EE-4433-B365-E1487F590AE3}" presName="rootComposite" presStyleCnt="0"/>
      <dgm:spPr/>
    </dgm:pt>
    <dgm:pt modelId="{B52C3BE1-1AFB-4C1F-A02C-DCEB7B55AFBA}" type="pres">
      <dgm:prSet presAssocID="{933E62B4-F7EE-4433-B365-E1487F590AE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DEF79-CC28-4D59-A2FD-24011A0C6CE6}" type="pres">
      <dgm:prSet presAssocID="{933E62B4-F7EE-4433-B365-E1487F590AE3}" presName="rootConnector" presStyleLbl="node2" presStyleIdx="2" presStyleCnt="4"/>
      <dgm:spPr/>
      <dgm:t>
        <a:bodyPr/>
        <a:lstStyle/>
        <a:p>
          <a:endParaRPr lang="ru-RU"/>
        </a:p>
      </dgm:t>
    </dgm:pt>
    <dgm:pt modelId="{DCA91139-A95B-471E-A986-E8CB0FE849BC}" type="pres">
      <dgm:prSet presAssocID="{933E62B4-F7EE-4433-B365-E1487F590AE3}" presName="hierChild4" presStyleCnt="0"/>
      <dgm:spPr/>
    </dgm:pt>
    <dgm:pt modelId="{9EEABE19-F5DA-4C96-9BBF-7855EC34CB32}" type="pres">
      <dgm:prSet presAssocID="{933E62B4-F7EE-4433-B365-E1487F590AE3}" presName="hierChild5" presStyleCnt="0"/>
      <dgm:spPr/>
    </dgm:pt>
    <dgm:pt modelId="{02FDF545-9F33-46FB-BB33-9A2A6EA0FE4C}" type="pres">
      <dgm:prSet presAssocID="{C1C58C36-F485-470E-B8DE-4E320EBDA29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D35C513-958A-44E5-B1B2-C737E0E94F9C}" type="pres">
      <dgm:prSet presAssocID="{5411226E-C8C5-49A3-9F04-6E7901098C9C}" presName="hierRoot2" presStyleCnt="0">
        <dgm:presLayoutVars>
          <dgm:hierBranch val="init"/>
        </dgm:presLayoutVars>
      </dgm:prSet>
      <dgm:spPr/>
    </dgm:pt>
    <dgm:pt modelId="{1DCE6245-6370-4552-B9FD-DC423C0063F6}" type="pres">
      <dgm:prSet presAssocID="{5411226E-C8C5-49A3-9F04-6E7901098C9C}" presName="rootComposite" presStyleCnt="0"/>
      <dgm:spPr/>
    </dgm:pt>
    <dgm:pt modelId="{E84EFBEE-B7E8-4264-A56F-F41741E47C11}" type="pres">
      <dgm:prSet presAssocID="{5411226E-C8C5-49A3-9F04-6E7901098C9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71AF1-A916-4F65-936E-AE753F0EBDC7}" type="pres">
      <dgm:prSet presAssocID="{5411226E-C8C5-49A3-9F04-6E7901098C9C}" presName="rootConnector" presStyleLbl="node2" presStyleIdx="3" presStyleCnt="4"/>
      <dgm:spPr/>
      <dgm:t>
        <a:bodyPr/>
        <a:lstStyle/>
        <a:p>
          <a:endParaRPr lang="ru-RU"/>
        </a:p>
      </dgm:t>
    </dgm:pt>
    <dgm:pt modelId="{BFDD7A41-F32F-4CC5-833B-3B2EF9683742}" type="pres">
      <dgm:prSet presAssocID="{5411226E-C8C5-49A3-9F04-6E7901098C9C}" presName="hierChild4" presStyleCnt="0"/>
      <dgm:spPr/>
    </dgm:pt>
    <dgm:pt modelId="{2E9640D5-B7CB-454D-808F-5559E0518BCD}" type="pres">
      <dgm:prSet presAssocID="{5411226E-C8C5-49A3-9F04-6E7901098C9C}" presName="hierChild5" presStyleCnt="0"/>
      <dgm:spPr/>
    </dgm:pt>
    <dgm:pt modelId="{5E1DF692-894A-4A34-B474-A778801397A9}" type="pres">
      <dgm:prSet presAssocID="{FDBE3E80-3F07-497D-A8C3-38AC9CB88F1A}" presName="hierChild3" presStyleCnt="0"/>
      <dgm:spPr/>
    </dgm:pt>
  </dgm:ptLst>
  <dgm:cxnLst>
    <dgm:cxn modelId="{89D6C4CC-7C87-4139-9629-76152FE701FB}" type="presOf" srcId="{FDBE3E80-3F07-497D-A8C3-38AC9CB88F1A}" destId="{1AE53F47-6ADB-4965-8FC9-EB3A2AD1F003}" srcOrd="0" destOrd="0" presId="urn:microsoft.com/office/officeart/2005/8/layout/orgChart1"/>
    <dgm:cxn modelId="{6551D359-BECA-4DE4-B2A1-75639D90C76E}" type="presOf" srcId="{FDBE3E80-3F07-497D-A8C3-38AC9CB88F1A}" destId="{9656AC1B-E492-489F-89A1-9E85BE4652BD}" srcOrd="1" destOrd="0" presId="urn:microsoft.com/office/officeart/2005/8/layout/orgChart1"/>
    <dgm:cxn modelId="{6D05AC84-1E2B-4123-9A49-A4EA18486A5C}" type="presOf" srcId="{8B7ABE76-6D15-41A2-A22D-1F99EDE31A9B}" destId="{402EEE7E-0BD7-4B21-AD11-608A52502724}" srcOrd="1" destOrd="0" presId="urn:microsoft.com/office/officeart/2005/8/layout/orgChart1"/>
    <dgm:cxn modelId="{4B829358-C6A0-427A-8E62-A458173CAF5A}" type="presOf" srcId="{8B7ABE76-6D15-41A2-A22D-1F99EDE31A9B}" destId="{169F40C2-F399-40C9-BB4A-DEC61E85546F}" srcOrd="0" destOrd="0" presId="urn:microsoft.com/office/officeart/2005/8/layout/orgChart1"/>
    <dgm:cxn modelId="{8FD44392-4123-4A4F-A701-589B854710D1}" srcId="{FDBE3E80-3F07-497D-A8C3-38AC9CB88F1A}" destId="{84C981A1-1F9D-4C1C-AC31-BD4D809410FF}" srcOrd="0" destOrd="0" parTransId="{B501A7F5-C484-46FB-A45C-8F8FF196D9B9}" sibTransId="{980A356E-B6AA-4DA9-BD0E-2DA4EACDEE2C}"/>
    <dgm:cxn modelId="{7DD1D366-4DD5-460D-B0BB-0F31CFF9089E}" srcId="{0A7EB06E-4280-4C86-ADC9-7239286A9DA6}" destId="{FDBE3E80-3F07-497D-A8C3-38AC9CB88F1A}" srcOrd="0" destOrd="0" parTransId="{A529A340-3A67-4277-BA54-D41CC1B2F916}" sibTransId="{A57A7785-2726-46AE-8D87-A93DDBF1F32D}"/>
    <dgm:cxn modelId="{4F09462F-A433-49D4-9F01-6D02B5E786D4}" type="presOf" srcId="{870C0AFE-F785-4CDF-90F7-0F58BFB711EE}" destId="{4C868324-AAC4-47D4-9658-CDE0A18186E4}" srcOrd="0" destOrd="0" presId="urn:microsoft.com/office/officeart/2005/8/layout/orgChart1"/>
    <dgm:cxn modelId="{744C43D6-670C-4355-BBBD-96F9AD7F64A3}" type="presOf" srcId="{C1C58C36-F485-470E-B8DE-4E320EBDA29E}" destId="{02FDF545-9F33-46FB-BB33-9A2A6EA0FE4C}" srcOrd="0" destOrd="0" presId="urn:microsoft.com/office/officeart/2005/8/layout/orgChart1"/>
    <dgm:cxn modelId="{11673A8C-4D88-48DC-8F7B-4E2EC43DBA07}" type="presOf" srcId="{84C981A1-1F9D-4C1C-AC31-BD4D809410FF}" destId="{1C33EF68-5868-47EF-8404-3820AAE61B5B}" srcOrd="0" destOrd="0" presId="urn:microsoft.com/office/officeart/2005/8/layout/orgChart1"/>
    <dgm:cxn modelId="{1AEFFA37-858C-4D5A-ADE4-2AD1116EDC3F}" type="presOf" srcId="{5411226E-C8C5-49A3-9F04-6E7901098C9C}" destId="{20071AF1-A916-4F65-936E-AE753F0EBDC7}" srcOrd="1" destOrd="0" presId="urn:microsoft.com/office/officeart/2005/8/layout/orgChart1"/>
    <dgm:cxn modelId="{1D497C87-3365-4AAB-AA95-A6183452BF32}" type="presOf" srcId="{933E62B4-F7EE-4433-B365-E1487F590AE3}" destId="{575DEF79-CC28-4D59-A2FD-24011A0C6CE6}" srcOrd="1" destOrd="0" presId="urn:microsoft.com/office/officeart/2005/8/layout/orgChart1"/>
    <dgm:cxn modelId="{443CA259-70F0-41A5-8980-377688F11C3F}" type="presOf" srcId="{84C981A1-1F9D-4C1C-AC31-BD4D809410FF}" destId="{1BA4774D-1DC5-4D79-BA55-A8B9A0C5C6E3}" srcOrd="1" destOrd="0" presId="urn:microsoft.com/office/officeart/2005/8/layout/orgChart1"/>
    <dgm:cxn modelId="{534AFB23-D1E3-4067-A058-1A1B1E010E1A}" type="presOf" srcId="{933E62B4-F7EE-4433-B365-E1487F590AE3}" destId="{B52C3BE1-1AFB-4C1F-A02C-DCEB7B55AFBA}" srcOrd="0" destOrd="0" presId="urn:microsoft.com/office/officeart/2005/8/layout/orgChart1"/>
    <dgm:cxn modelId="{2A7E6CAC-7943-43AF-AD49-5EA16AF4E57C}" type="presOf" srcId="{5411226E-C8C5-49A3-9F04-6E7901098C9C}" destId="{E84EFBEE-B7E8-4264-A56F-F41741E47C11}" srcOrd="0" destOrd="0" presId="urn:microsoft.com/office/officeart/2005/8/layout/orgChart1"/>
    <dgm:cxn modelId="{C3693845-4563-4B74-8B0A-0390451C55C5}" srcId="{FDBE3E80-3F07-497D-A8C3-38AC9CB88F1A}" destId="{933E62B4-F7EE-4433-B365-E1487F590AE3}" srcOrd="2" destOrd="0" parTransId="{870C0AFE-F785-4CDF-90F7-0F58BFB711EE}" sibTransId="{3E8532E5-1E59-47DA-A67C-4E83752B7DFC}"/>
    <dgm:cxn modelId="{199683D0-A70B-4C92-8F7A-7D86D973F59C}" type="presOf" srcId="{B501A7F5-C484-46FB-A45C-8F8FF196D9B9}" destId="{75DDF5CB-F239-448B-A970-C50BB49937AC}" srcOrd="0" destOrd="0" presId="urn:microsoft.com/office/officeart/2005/8/layout/orgChart1"/>
    <dgm:cxn modelId="{203E1B0F-A700-48CB-A0BC-E1F41BC121D7}" type="presOf" srcId="{0A7EB06E-4280-4C86-ADC9-7239286A9DA6}" destId="{3F3DEDF6-0F86-4824-8B80-3E280716ECE2}" srcOrd="0" destOrd="0" presId="urn:microsoft.com/office/officeart/2005/8/layout/orgChart1"/>
    <dgm:cxn modelId="{E7A86A35-5F10-4DD0-BA10-32F0503F549C}" srcId="{FDBE3E80-3F07-497D-A8C3-38AC9CB88F1A}" destId="{5411226E-C8C5-49A3-9F04-6E7901098C9C}" srcOrd="3" destOrd="0" parTransId="{C1C58C36-F485-470E-B8DE-4E320EBDA29E}" sibTransId="{B56758FB-02A4-433A-9525-6559EFD7E02E}"/>
    <dgm:cxn modelId="{3E2F3048-9F62-4059-961A-89EE5B188F69}" srcId="{FDBE3E80-3F07-497D-A8C3-38AC9CB88F1A}" destId="{8B7ABE76-6D15-41A2-A22D-1F99EDE31A9B}" srcOrd="1" destOrd="0" parTransId="{E4FEDC05-A34E-4AFD-817A-49A20821E3DC}" sibTransId="{3AA84781-7E9B-42C3-A1D7-9F367B0F5A39}"/>
    <dgm:cxn modelId="{E8C8E058-9B3E-47BC-A2A1-1348CB85569B}" type="presOf" srcId="{E4FEDC05-A34E-4AFD-817A-49A20821E3DC}" destId="{A8867AF2-D73F-4E4C-9C88-F69124203942}" srcOrd="0" destOrd="0" presId="urn:microsoft.com/office/officeart/2005/8/layout/orgChart1"/>
    <dgm:cxn modelId="{3C56E0D1-648F-4B4E-ACD6-936BBA4EDF30}" type="presParOf" srcId="{3F3DEDF6-0F86-4824-8B80-3E280716ECE2}" destId="{F0ECE938-BE07-4CCB-A4B7-F172D773CC90}" srcOrd="0" destOrd="0" presId="urn:microsoft.com/office/officeart/2005/8/layout/orgChart1"/>
    <dgm:cxn modelId="{BAA23F63-EDD1-411D-970F-1B46DC49A151}" type="presParOf" srcId="{F0ECE938-BE07-4CCB-A4B7-F172D773CC90}" destId="{426A8EAF-E208-476F-B2CA-B2AB544F1742}" srcOrd="0" destOrd="0" presId="urn:microsoft.com/office/officeart/2005/8/layout/orgChart1"/>
    <dgm:cxn modelId="{C442C72A-C514-4D7A-B58C-6441A8EFCA16}" type="presParOf" srcId="{426A8EAF-E208-476F-B2CA-B2AB544F1742}" destId="{1AE53F47-6ADB-4965-8FC9-EB3A2AD1F003}" srcOrd="0" destOrd="0" presId="urn:microsoft.com/office/officeart/2005/8/layout/orgChart1"/>
    <dgm:cxn modelId="{22AC2E4C-09A5-4177-BB86-29A1AF5A2263}" type="presParOf" srcId="{426A8EAF-E208-476F-B2CA-B2AB544F1742}" destId="{9656AC1B-E492-489F-89A1-9E85BE4652BD}" srcOrd="1" destOrd="0" presId="urn:microsoft.com/office/officeart/2005/8/layout/orgChart1"/>
    <dgm:cxn modelId="{0D1D3556-8CA2-4C48-AAF2-D3C7DA0F5D75}" type="presParOf" srcId="{F0ECE938-BE07-4CCB-A4B7-F172D773CC90}" destId="{8C903F46-B352-4084-AF9B-52ECA74E5CD2}" srcOrd="1" destOrd="0" presId="urn:microsoft.com/office/officeart/2005/8/layout/orgChart1"/>
    <dgm:cxn modelId="{1E88E030-5F3D-40E2-B489-B9486967DB8E}" type="presParOf" srcId="{8C903F46-B352-4084-AF9B-52ECA74E5CD2}" destId="{75DDF5CB-F239-448B-A970-C50BB49937AC}" srcOrd="0" destOrd="0" presId="urn:microsoft.com/office/officeart/2005/8/layout/orgChart1"/>
    <dgm:cxn modelId="{84B7EA1E-10B9-4BBB-8951-153F74E78964}" type="presParOf" srcId="{8C903F46-B352-4084-AF9B-52ECA74E5CD2}" destId="{689430BB-9D8B-4D76-91AC-FD15FE264386}" srcOrd="1" destOrd="0" presId="urn:microsoft.com/office/officeart/2005/8/layout/orgChart1"/>
    <dgm:cxn modelId="{FCC6743D-C09F-4465-9075-3EA0599037EA}" type="presParOf" srcId="{689430BB-9D8B-4D76-91AC-FD15FE264386}" destId="{C2A550A8-61F6-451B-A4F2-E009685E10AA}" srcOrd="0" destOrd="0" presId="urn:microsoft.com/office/officeart/2005/8/layout/orgChart1"/>
    <dgm:cxn modelId="{315FCE84-FAA0-4675-A5D5-B06CB1AF20DD}" type="presParOf" srcId="{C2A550A8-61F6-451B-A4F2-E009685E10AA}" destId="{1C33EF68-5868-47EF-8404-3820AAE61B5B}" srcOrd="0" destOrd="0" presId="urn:microsoft.com/office/officeart/2005/8/layout/orgChart1"/>
    <dgm:cxn modelId="{F19D7958-35BA-49BE-A196-E7D9CF1CA47C}" type="presParOf" srcId="{C2A550A8-61F6-451B-A4F2-E009685E10AA}" destId="{1BA4774D-1DC5-4D79-BA55-A8B9A0C5C6E3}" srcOrd="1" destOrd="0" presId="urn:microsoft.com/office/officeart/2005/8/layout/orgChart1"/>
    <dgm:cxn modelId="{BF98CDEA-01F9-4CE7-8263-C8FC24CF74A0}" type="presParOf" srcId="{689430BB-9D8B-4D76-91AC-FD15FE264386}" destId="{59A8C333-3A2F-4F9D-A0CC-3D2261A75FD1}" srcOrd="1" destOrd="0" presId="urn:microsoft.com/office/officeart/2005/8/layout/orgChart1"/>
    <dgm:cxn modelId="{BCCAD199-C5FD-43FD-AD67-E393E45EE0D4}" type="presParOf" srcId="{689430BB-9D8B-4D76-91AC-FD15FE264386}" destId="{FC522B8F-2B82-40AC-97A0-95F3A6FD8339}" srcOrd="2" destOrd="0" presId="urn:microsoft.com/office/officeart/2005/8/layout/orgChart1"/>
    <dgm:cxn modelId="{59B79BAC-2496-417B-9A7A-C240AA13FB10}" type="presParOf" srcId="{8C903F46-B352-4084-AF9B-52ECA74E5CD2}" destId="{A8867AF2-D73F-4E4C-9C88-F69124203942}" srcOrd="2" destOrd="0" presId="urn:microsoft.com/office/officeart/2005/8/layout/orgChart1"/>
    <dgm:cxn modelId="{6EBFA689-CB8E-4B71-B568-CA1708BA740A}" type="presParOf" srcId="{8C903F46-B352-4084-AF9B-52ECA74E5CD2}" destId="{FEDF9BD2-528B-4751-94EA-9CCA98DFF3F0}" srcOrd="3" destOrd="0" presId="urn:microsoft.com/office/officeart/2005/8/layout/orgChart1"/>
    <dgm:cxn modelId="{B95983FF-A4B2-4492-AFA4-79D889FC119D}" type="presParOf" srcId="{FEDF9BD2-528B-4751-94EA-9CCA98DFF3F0}" destId="{37070DE9-728E-4590-A9FC-1C4DBCC475BC}" srcOrd="0" destOrd="0" presId="urn:microsoft.com/office/officeart/2005/8/layout/orgChart1"/>
    <dgm:cxn modelId="{1F2013DF-0248-48EC-A974-680DA980A9C3}" type="presParOf" srcId="{37070DE9-728E-4590-A9FC-1C4DBCC475BC}" destId="{169F40C2-F399-40C9-BB4A-DEC61E85546F}" srcOrd="0" destOrd="0" presId="urn:microsoft.com/office/officeart/2005/8/layout/orgChart1"/>
    <dgm:cxn modelId="{5660BDCE-0911-4B9E-9ADD-500F7D720148}" type="presParOf" srcId="{37070DE9-728E-4590-A9FC-1C4DBCC475BC}" destId="{402EEE7E-0BD7-4B21-AD11-608A52502724}" srcOrd="1" destOrd="0" presId="urn:microsoft.com/office/officeart/2005/8/layout/orgChart1"/>
    <dgm:cxn modelId="{D5C3F734-A1E0-4F68-A332-ADC2B7D6001F}" type="presParOf" srcId="{FEDF9BD2-528B-4751-94EA-9CCA98DFF3F0}" destId="{86EB7787-B543-4D72-B5EA-27A23E01BB19}" srcOrd="1" destOrd="0" presId="urn:microsoft.com/office/officeart/2005/8/layout/orgChart1"/>
    <dgm:cxn modelId="{2A663F88-6F79-424A-B2A9-17680CD70C6B}" type="presParOf" srcId="{FEDF9BD2-528B-4751-94EA-9CCA98DFF3F0}" destId="{7FFDB610-3415-47F9-A5BB-A10B4CC5226E}" srcOrd="2" destOrd="0" presId="urn:microsoft.com/office/officeart/2005/8/layout/orgChart1"/>
    <dgm:cxn modelId="{4BA0FDB9-5E4A-43A7-BAB0-D2416321C1B6}" type="presParOf" srcId="{8C903F46-B352-4084-AF9B-52ECA74E5CD2}" destId="{4C868324-AAC4-47D4-9658-CDE0A18186E4}" srcOrd="4" destOrd="0" presId="urn:microsoft.com/office/officeart/2005/8/layout/orgChart1"/>
    <dgm:cxn modelId="{29171879-7D08-4D1F-9A5D-A4058480F6A1}" type="presParOf" srcId="{8C903F46-B352-4084-AF9B-52ECA74E5CD2}" destId="{E4AB4939-E2F6-42AD-A52F-751E800D475B}" srcOrd="5" destOrd="0" presId="urn:microsoft.com/office/officeart/2005/8/layout/orgChart1"/>
    <dgm:cxn modelId="{50E4788F-D1AB-4D36-8740-CFCC5133B53D}" type="presParOf" srcId="{E4AB4939-E2F6-42AD-A52F-751E800D475B}" destId="{196B61F5-5CA3-4802-BB7C-37AD3DAAE3E6}" srcOrd="0" destOrd="0" presId="urn:microsoft.com/office/officeart/2005/8/layout/orgChart1"/>
    <dgm:cxn modelId="{4B5197EB-0ADA-4580-90DE-4D5F654D7E07}" type="presParOf" srcId="{196B61F5-5CA3-4802-BB7C-37AD3DAAE3E6}" destId="{B52C3BE1-1AFB-4C1F-A02C-DCEB7B55AFBA}" srcOrd="0" destOrd="0" presId="urn:microsoft.com/office/officeart/2005/8/layout/orgChart1"/>
    <dgm:cxn modelId="{C50CF17E-250C-4C71-B53A-3100C295CAC7}" type="presParOf" srcId="{196B61F5-5CA3-4802-BB7C-37AD3DAAE3E6}" destId="{575DEF79-CC28-4D59-A2FD-24011A0C6CE6}" srcOrd="1" destOrd="0" presId="urn:microsoft.com/office/officeart/2005/8/layout/orgChart1"/>
    <dgm:cxn modelId="{3F7E2208-BE2F-4352-9C2E-50E1A4D20D3A}" type="presParOf" srcId="{E4AB4939-E2F6-42AD-A52F-751E800D475B}" destId="{DCA91139-A95B-471E-A986-E8CB0FE849BC}" srcOrd="1" destOrd="0" presId="urn:microsoft.com/office/officeart/2005/8/layout/orgChart1"/>
    <dgm:cxn modelId="{36479530-3886-4AA1-BFE6-82D885C7996B}" type="presParOf" srcId="{E4AB4939-E2F6-42AD-A52F-751E800D475B}" destId="{9EEABE19-F5DA-4C96-9BBF-7855EC34CB32}" srcOrd="2" destOrd="0" presId="urn:microsoft.com/office/officeart/2005/8/layout/orgChart1"/>
    <dgm:cxn modelId="{8AF94240-F523-4392-8898-A10EBB90CC16}" type="presParOf" srcId="{8C903F46-B352-4084-AF9B-52ECA74E5CD2}" destId="{02FDF545-9F33-46FB-BB33-9A2A6EA0FE4C}" srcOrd="6" destOrd="0" presId="urn:microsoft.com/office/officeart/2005/8/layout/orgChart1"/>
    <dgm:cxn modelId="{4CC3A128-832B-4E94-9AA8-CAC3F14338C3}" type="presParOf" srcId="{8C903F46-B352-4084-AF9B-52ECA74E5CD2}" destId="{8D35C513-958A-44E5-B1B2-C737E0E94F9C}" srcOrd="7" destOrd="0" presId="urn:microsoft.com/office/officeart/2005/8/layout/orgChart1"/>
    <dgm:cxn modelId="{DF0633BD-E35D-4FD4-B8BA-53DED61D4660}" type="presParOf" srcId="{8D35C513-958A-44E5-B1B2-C737E0E94F9C}" destId="{1DCE6245-6370-4552-B9FD-DC423C0063F6}" srcOrd="0" destOrd="0" presId="urn:microsoft.com/office/officeart/2005/8/layout/orgChart1"/>
    <dgm:cxn modelId="{2C132ABF-6E41-4EB3-9675-697D5FBF0FE2}" type="presParOf" srcId="{1DCE6245-6370-4552-B9FD-DC423C0063F6}" destId="{E84EFBEE-B7E8-4264-A56F-F41741E47C11}" srcOrd="0" destOrd="0" presId="urn:microsoft.com/office/officeart/2005/8/layout/orgChart1"/>
    <dgm:cxn modelId="{B64F8D4B-2F10-49C3-86E3-A8521AD6B99B}" type="presParOf" srcId="{1DCE6245-6370-4552-B9FD-DC423C0063F6}" destId="{20071AF1-A916-4F65-936E-AE753F0EBDC7}" srcOrd="1" destOrd="0" presId="urn:microsoft.com/office/officeart/2005/8/layout/orgChart1"/>
    <dgm:cxn modelId="{3C372CD5-FB18-4030-99E2-6BCDF9A36580}" type="presParOf" srcId="{8D35C513-958A-44E5-B1B2-C737E0E94F9C}" destId="{BFDD7A41-F32F-4CC5-833B-3B2EF9683742}" srcOrd="1" destOrd="0" presId="urn:microsoft.com/office/officeart/2005/8/layout/orgChart1"/>
    <dgm:cxn modelId="{B38514F3-4FFA-4F16-B3C5-5FF682A6C76B}" type="presParOf" srcId="{8D35C513-958A-44E5-B1B2-C737E0E94F9C}" destId="{2E9640D5-B7CB-454D-808F-5559E0518BCD}" srcOrd="2" destOrd="0" presId="urn:microsoft.com/office/officeart/2005/8/layout/orgChart1"/>
    <dgm:cxn modelId="{8DA43A12-ED1C-43D2-97C9-44A66918916A}" type="presParOf" srcId="{F0ECE938-BE07-4CCB-A4B7-F172D773CC90}" destId="{5E1DF692-894A-4A34-B474-A778801397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991B0-5F8F-49B6-8819-0098E13EA6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66BF4-D83A-4D85-9C83-B29A3B9A904D}">
      <dgm:prSet/>
      <dgm:spPr/>
      <dgm:t>
        <a:bodyPr/>
        <a:lstStyle/>
        <a:p>
          <a:pPr rtl="0"/>
          <a:r>
            <a:rPr lang="ru-RU" dirty="0" smtClean="0"/>
            <a:t>Лідер </a:t>
          </a:r>
          <a:endParaRPr lang="ru-RU" dirty="0"/>
        </a:p>
      </dgm:t>
    </dgm:pt>
    <dgm:pt modelId="{772982AF-5E40-4533-833A-5166B2D04B4C}" type="parTrans" cxnId="{A8AE98C0-B3C3-4DDE-977A-FAE5051DF6DC}">
      <dgm:prSet/>
      <dgm:spPr/>
      <dgm:t>
        <a:bodyPr/>
        <a:lstStyle/>
        <a:p>
          <a:endParaRPr lang="ru-RU"/>
        </a:p>
      </dgm:t>
    </dgm:pt>
    <dgm:pt modelId="{B0AC2041-63C7-4CBB-BE4A-AF5FCB594695}" type="sibTrans" cxnId="{A8AE98C0-B3C3-4DDE-977A-FAE5051DF6DC}">
      <dgm:prSet/>
      <dgm:spPr/>
      <dgm:t>
        <a:bodyPr/>
        <a:lstStyle/>
        <a:p>
          <a:endParaRPr lang="ru-RU"/>
        </a:p>
      </dgm:t>
    </dgm:pt>
    <dgm:pt modelId="{13DE8C64-B5AB-4506-BF22-D8475EA60E1A}">
      <dgm:prSet/>
      <dgm:spPr/>
      <dgm:t>
        <a:bodyPr/>
        <a:lstStyle/>
        <a:p>
          <a:pPr rtl="0"/>
          <a:r>
            <a:rPr lang="ru-RU" dirty="0" smtClean="0"/>
            <a:t>Актам Хаітов</a:t>
          </a:r>
          <a:endParaRPr lang="ru-RU" dirty="0"/>
        </a:p>
      </dgm:t>
    </dgm:pt>
    <dgm:pt modelId="{72E5F015-F83B-45A8-A66C-8C09005C55C0}" type="parTrans" cxnId="{92B494C3-0A61-4918-84B5-290CA4B10D9A}">
      <dgm:prSet/>
      <dgm:spPr/>
      <dgm:t>
        <a:bodyPr/>
        <a:lstStyle/>
        <a:p>
          <a:endParaRPr lang="ru-RU"/>
        </a:p>
      </dgm:t>
    </dgm:pt>
    <dgm:pt modelId="{B34B82E7-D1E0-408B-8DF3-AABBBBA71B66}" type="sibTrans" cxnId="{92B494C3-0A61-4918-84B5-290CA4B10D9A}">
      <dgm:prSet/>
      <dgm:spPr/>
      <dgm:t>
        <a:bodyPr/>
        <a:lstStyle/>
        <a:p>
          <a:endParaRPr lang="ru-RU"/>
        </a:p>
      </dgm:t>
    </dgm:pt>
    <dgm:pt modelId="{9D91AEE8-3530-478C-BCD8-87144B0CC6C0}">
      <dgm:prSet/>
      <dgm:spPr/>
      <dgm:t>
        <a:bodyPr/>
        <a:lstStyle/>
        <a:p>
          <a:pPr rtl="0"/>
          <a:r>
            <a:rPr lang="ru-RU" dirty="0" smtClean="0"/>
            <a:t>Штаб-квартира </a:t>
          </a:r>
          <a:endParaRPr lang="ru-RU" dirty="0"/>
        </a:p>
      </dgm:t>
    </dgm:pt>
    <dgm:pt modelId="{4DEF97A7-63F1-42D6-87C5-97E0005ABAC6}" type="parTrans" cxnId="{24E3F849-A250-4150-948C-1214C04D4FE2}">
      <dgm:prSet/>
      <dgm:spPr/>
      <dgm:t>
        <a:bodyPr/>
        <a:lstStyle/>
        <a:p>
          <a:endParaRPr lang="ru-RU"/>
        </a:p>
      </dgm:t>
    </dgm:pt>
    <dgm:pt modelId="{26924BA2-57CC-46EC-9AF0-8AF6806EB29E}" type="sibTrans" cxnId="{24E3F849-A250-4150-948C-1214C04D4FE2}">
      <dgm:prSet/>
      <dgm:spPr/>
      <dgm:t>
        <a:bodyPr/>
        <a:lstStyle/>
        <a:p>
          <a:endParaRPr lang="ru-RU"/>
        </a:p>
      </dgm:t>
    </dgm:pt>
    <dgm:pt modelId="{63D9061F-ED41-4FE2-A77A-820D2AAC22F0}">
      <dgm:prSet/>
      <dgm:spPr/>
      <dgm:t>
        <a:bodyPr/>
        <a:lstStyle/>
        <a:p>
          <a:pPr rtl="0"/>
          <a:r>
            <a:rPr lang="ru-RU" dirty="0" smtClean="0"/>
            <a:t>Ташкент, Узбекистан</a:t>
          </a:r>
          <a:endParaRPr lang="ru-RU" dirty="0"/>
        </a:p>
      </dgm:t>
    </dgm:pt>
    <dgm:pt modelId="{98F15721-6D3B-4541-A3FA-EE7F599ECDA5}" type="parTrans" cxnId="{780006E9-B20E-4B5F-ACBA-B5061B68B5A6}">
      <dgm:prSet/>
      <dgm:spPr/>
      <dgm:t>
        <a:bodyPr/>
        <a:lstStyle/>
        <a:p>
          <a:endParaRPr lang="ru-RU"/>
        </a:p>
      </dgm:t>
    </dgm:pt>
    <dgm:pt modelId="{B947B78E-2306-4CA3-9B94-A06FA5B0F13C}" type="sibTrans" cxnId="{780006E9-B20E-4B5F-ACBA-B5061B68B5A6}">
      <dgm:prSet/>
      <dgm:spPr/>
      <dgm:t>
        <a:bodyPr/>
        <a:lstStyle/>
        <a:p>
          <a:endParaRPr lang="ru-RU"/>
        </a:p>
      </dgm:t>
    </dgm:pt>
    <dgm:pt modelId="{8AFFD662-1833-44DC-98E6-71C4506C9D0B}">
      <dgm:prSet/>
      <dgm:spPr/>
      <dgm:t>
        <a:bodyPr/>
        <a:lstStyle/>
        <a:p>
          <a:pPr rtl="0"/>
          <a:r>
            <a:rPr lang="ru-RU" dirty="0" smtClean="0"/>
            <a:t>Ідеологія </a:t>
          </a:r>
          <a:endParaRPr lang="ru-RU" dirty="0"/>
        </a:p>
      </dgm:t>
    </dgm:pt>
    <dgm:pt modelId="{83064686-34C9-4B85-AD94-B1D4921A8C18}" type="parTrans" cxnId="{59082406-E969-4F7F-B7A7-59CA89517C24}">
      <dgm:prSet/>
      <dgm:spPr/>
      <dgm:t>
        <a:bodyPr/>
        <a:lstStyle/>
        <a:p>
          <a:endParaRPr lang="ru-RU"/>
        </a:p>
      </dgm:t>
    </dgm:pt>
    <dgm:pt modelId="{5D60A982-5316-4C4E-9898-0DAB347C92B9}" type="sibTrans" cxnId="{59082406-E969-4F7F-B7A7-59CA89517C24}">
      <dgm:prSet/>
      <dgm:spPr/>
      <dgm:t>
        <a:bodyPr/>
        <a:lstStyle/>
        <a:p>
          <a:endParaRPr lang="ru-RU"/>
        </a:p>
      </dgm:t>
    </dgm:pt>
    <dgm:pt modelId="{1E31DA47-7944-479A-9975-1ABD2DA18A80}">
      <dgm:prSet/>
      <dgm:spPr/>
      <dgm:t>
        <a:bodyPr/>
        <a:lstStyle/>
        <a:p>
          <a:pPr rtl="0"/>
          <a:r>
            <a:rPr lang="ru-RU" dirty="0" smtClean="0"/>
            <a:t>Центризм</a:t>
          </a:r>
          <a:endParaRPr lang="ru-RU" dirty="0"/>
        </a:p>
      </dgm:t>
    </dgm:pt>
    <dgm:pt modelId="{5D79C902-58F1-4783-BE76-FCB121BDE16C}" type="parTrans" cxnId="{BC4DE22C-C22B-4A92-952B-50EC79E3AC1C}">
      <dgm:prSet/>
      <dgm:spPr/>
      <dgm:t>
        <a:bodyPr/>
        <a:lstStyle/>
        <a:p>
          <a:endParaRPr lang="ru-RU"/>
        </a:p>
      </dgm:t>
    </dgm:pt>
    <dgm:pt modelId="{B34F558A-4518-43D2-9F8C-46E787482624}" type="sibTrans" cxnId="{BC4DE22C-C22B-4A92-952B-50EC79E3AC1C}">
      <dgm:prSet/>
      <dgm:spPr/>
      <dgm:t>
        <a:bodyPr/>
        <a:lstStyle/>
        <a:p>
          <a:endParaRPr lang="ru-RU"/>
        </a:p>
      </dgm:t>
    </dgm:pt>
    <dgm:pt modelId="{09A80EDD-0B40-41DD-B78D-BF3CE1BBC8EF}" type="pres">
      <dgm:prSet presAssocID="{927991B0-5F8F-49B6-8819-0098E13EA6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07BCD-AE52-4F19-9FDB-F6DD085EC648}" type="pres">
      <dgm:prSet presAssocID="{76D66BF4-D83A-4D85-9C83-B29A3B9A904D}" presName="linNode" presStyleCnt="0"/>
      <dgm:spPr/>
    </dgm:pt>
    <dgm:pt modelId="{205D978D-3E24-478F-AFB6-D20CBAD2E62A}" type="pres">
      <dgm:prSet presAssocID="{76D66BF4-D83A-4D85-9C83-B29A3B9A90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03967-00F1-4FD4-A94E-1247EB0E7F2B}" type="pres">
      <dgm:prSet presAssocID="{76D66BF4-D83A-4D85-9C83-B29A3B9A90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9D937-08A6-435E-B2CC-45A7228944E4}" type="pres">
      <dgm:prSet presAssocID="{B0AC2041-63C7-4CBB-BE4A-AF5FCB594695}" presName="sp" presStyleCnt="0"/>
      <dgm:spPr/>
    </dgm:pt>
    <dgm:pt modelId="{0A90BE74-EEBD-41BB-AB7C-49FB9FBCC088}" type="pres">
      <dgm:prSet presAssocID="{9D91AEE8-3530-478C-BCD8-87144B0CC6C0}" presName="linNode" presStyleCnt="0"/>
      <dgm:spPr/>
    </dgm:pt>
    <dgm:pt modelId="{71E3903D-DC24-42C9-8687-2A90FE4B34B8}" type="pres">
      <dgm:prSet presAssocID="{9D91AEE8-3530-478C-BCD8-87144B0CC6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FDE75-3DD0-4B7F-990F-C5DA1CAF37D7}" type="pres">
      <dgm:prSet presAssocID="{9D91AEE8-3530-478C-BCD8-87144B0CC6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61B58-4FFB-4787-AFFC-CEA8E9CEC9E9}" type="pres">
      <dgm:prSet presAssocID="{26924BA2-57CC-46EC-9AF0-8AF6806EB29E}" presName="sp" presStyleCnt="0"/>
      <dgm:spPr/>
    </dgm:pt>
    <dgm:pt modelId="{67C9A8D9-6418-4D10-9B80-550EF451DEEB}" type="pres">
      <dgm:prSet presAssocID="{8AFFD662-1833-44DC-98E6-71C4506C9D0B}" presName="linNode" presStyleCnt="0"/>
      <dgm:spPr/>
    </dgm:pt>
    <dgm:pt modelId="{7DFA077A-2690-4A72-9956-FE8F4F99D8A1}" type="pres">
      <dgm:prSet presAssocID="{8AFFD662-1833-44DC-98E6-71C4506C9D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449EC-63D7-4734-918B-2FA868071B09}" type="pres">
      <dgm:prSet presAssocID="{8AFFD662-1833-44DC-98E6-71C4506C9D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6782F-5985-423C-BA89-3179D9C982C3}" type="presOf" srcId="{1E31DA47-7944-479A-9975-1ABD2DA18A80}" destId="{805449EC-63D7-4734-918B-2FA868071B09}" srcOrd="0" destOrd="0" presId="urn:microsoft.com/office/officeart/2005/8/layout/vList5"/>
    <dgm:cxn modelId="{59082406-E969-4F7F-B7A7-59CA89517C24}" srcId="{927991B0-5F8F-49B6-8819-0098E13EA6C1}" destId="{8AFFD662-1833-44DC-98E6-71C4506C9D0B}" srcOrd="2" destOrd="0" parTransId="{83064686-34C9-4B85-AD94-B1D4921A8C18}" sibTransId="{5D60A982-5316-4C4E-9898-0DAB347C92B9}"/>
    <dgm:cxn modelId="{9381D4BA-9150-4020-A62E-DAD2BB469113}" type="presOf" srcId="{63D9061F-ED41-4FE2-A77A-820D2AAC22F0}" destId="{396FDE75-3DD0-4B7F-990F-C5DA1CAF37D7}" srcOrd="0" destOrd="0" presId="urn:microsoft.com/office/officeart/2005/8/layout/vList5"/>
    <dgm:cxn modelId="{BC4DE22C-C22B-4A92-952B-50EC79E3AC1C}" srcId="{8AFFD662-1833-44DC-98E6-71C4506C9D0B}" destId="{1E31DA47-7944-479A-9975-1ABD2DA18A80}" srcOrd="0" destOrd="0" parTransId="{5D79C902-58F1-4783-BE76-FCB121BDE16C}" sibTransId="{B34F558A-4518-43D2-9F8C-46E787482624}"/>
    <dgm:cxn modelId="{988344CE-C304-4533-865A-B9682D06A74E}" type="presOf" srcId="{8AFFD662-1833-44DC-98E6-71C4506C9D0B}" destId="{7DFA077A-2690-4A72-9956-FE8F4F99D8A1}" srcOrd="0" destOrd="0" presId="urn:microsoft.com/office/officeart/2005/8/layout/vList5"/>
    <dgm:cxn modelId="{B3642F60-4A10-468B-B34A-459706A2F5B0}" type="presOf" srcId="{76D66BF4-D83A-4D85-9C83-B29A3B9A904D}" destId="{205D978D-3E24-478F-AFB6-D20CBAD2E62A}" srcOrd="0" destOrd="0" presId="urn:microsoft.com/office/officeart/2005/8/layout/vList5"/>
    <dgm:cxn modelId="{6AF2D80C-3D3F-4207-BB68-916FF3258103}" type="presOf" srcId="{13DE8C64-B5AB-4506-BF22-D8475EA60E1A}" destId="{58403967-00F1-4FD4-A94E-1247EB0E7F2B}" srcOrd="0" destOrd="0" presId="urn:microsoft.com/office/officeart/2005/8/layout/vList5"/>
    <dgm:cxn modelId="{C132D0C0-086B-482F-8DDA-3A14549170AB}" type="presOf" srcId="{9D91AEE8-3530-478C-BCD8-87144B0CC6C0}" destId="{71E3903D-DC24-42C9-8687-2A90FE4B34B8}" srcOrd="0" destOrd="0" presId="urn:microsoft.com/office/officeart/2005/8/layout/vList5"/>
    <dgm:cxn modelId="{A8AE98C0-B3C3-4DDE-977A-FAE5051DF6DC}" srcId="{927991B0-5F8F-49B6-8819-0098E13EA6C1}" destId="{76D66BF4-D83A-4D85-9C83-B29A3B9A904D}" srcOrd="0" destOrd="0" parTransId="{772982AF-5E40-4533-833A-5166B2D04B4C}" sibTransId="{B0AC2041-63C7-4CBB-BE4A-AF5FCB594695}"/>
    <dgm:cxn modelId="{92B494C3-0A61-4918-84B5-290CA4B10D9A}" srcId="{76D66BF4-D83A-4D85-9C83-B29A3B9A904D}" destId="{13DE8C64-B5AB-4506-BF22-D8475EA60E1A}" srcOrd="0" destOrd="0" parTransId="{72E5F015-F83B-45A8-A66C-8C09005C55C0}" sibTransId="{B34B82E7-D1E0-408B-8DF3-AABBBBA71B66}"/>
    <dgm:cxn modelId="{24E3F849-A250-4150-948C-1214C04D4FE2}" srcId="{927991B0-5F8F-49B6-8819-0098E13EA6C1}" destId="{9D91AEE8-3530-478C-BCD8-87144B0CC6C0}" srcOrd="1" destOrd="0" parTransId="{4DEF97A7-63F1-42D6-87C5-97E0005ABAC6}" sibTransId="{26924BA2-57CC-46EC-9AF0-8AF6806EB29E}"/>
    <dgm:cxn modelId="{780006E9-B20E-4B5F-ACBA-B5061B68B5A6}" srcId="{9D91AEE8-3530-478C-BCD8-87144B0CC6C0}" destId="{63D9061F-ED41-4FE2-A77A-820D2AAC22F0}" srcOrd="0" destOrd="0" parTransId="{98F15721-6D3B-4541-A3FA-EE7F599ECDA5}" sibTransId="{B947B78E-2306-4CA3-9B94-A06FA5B0F13C}"/>
    <dgm:cxn modelId="{E53E03BF-5219-48AD-9F89-81A618853BF2}" type="presOf" srcId="{927991B0-5F8F-49B6-8819-0098E13EA6C1}" destId="{09A80EDD-0B40-41DD-B78D-BF3CE1BBC8EF}" srcOrd="0" destOrd="0" presId="urn:microsoft.com/office/officeart/2005/8/layout/vList5"/>
    <dgm:cxn modelId="{0C512DDD-E9B9-47BC-8BD8-FE56FB7369B2}" type="presParOf" srcId="{09A80EDD-0B40-41DD-B78D-BF3CE1BBC8EF}" destId="{B0507BCD-AE52-4F19-9FDB-F6DD085EC648}" srcOrd="0" destOrd="0" presId="urn:microsoft.com/office/officeart/2005/8/layout/vList5"/>
    <dgm:cxn modelId="{B6B35E4C-512D-42E5-884A-506E8E72C214}" type="presParOf" srcId="{B0507BCD-AE52-4F19-9FDB-F6DD085EC648}" destId="{205D978D-3E24-478F-AFB6-D20CBAD2E62A}" srcOrd="0" destOrd="0" presId="urn:microsoft.com/office/officeart/2005/8/layout/vList5"/>
    <dgm:cxn modelId="{EE2B7A95-D57C-4CE0-870D-B3E8FFD8FD3B}" type="presParOf" srcId="{B0507BCD-AE52-4F19-9FDB-F6DD085EC648}" destId="{58403967-00F1-4FD4-A94E-1247EB0E7F2B}" srcOrd="1" destOrd="0" presId="urn:microsoft.com/office/officeart/2005/8/layout/vList5"/>
    <dgm:cxn modelId="{B32A03A5-6B9D-408A-9BAC-1A071B510E8B}" type="presParOf" srcId="{09A80EDD-0B40-41DD-B78D-BF3CE1BBC8EF}" destId="{93A9D937-08A6-435E-B2CC-45A7228944E4}" srcOrd="1" destOrd="0" presId="urn:microsoft.com/office/officeart/2005/8/layout/vList5"/>
    <dgm:cxn modelId="{71BE5746-3600-4300-96E8-15EFB960D2DA}" type="presParOf" srcId="{09A80EDD-0B40-41DD-B78D-BF3CE1BBC8EF}" destId="{0A90BE74-EEBD-41BB-AB7C-49FB9FBCC088}" srcOrd="2" destOrd="0" presId="urn:microsoft.com/office/officeart/2005/8/layout/vList5"/>
    <dgm:cxn modelId="{045E8073-E7F6-44F1-B358-0228D15A0F28}" type="presParOf" srcId="{0A90BE74-EEBD-41BB-AB7C-49FB9FBCC088}" destId="{71E3903D-DC24-42C9-8687-2A90FE4B34B8}" srcOrd="0" destOrd="0" presId="urn:microsoft.com/office/officeart/2005/8/layout/vList5"/>
    <dgm:cxn modelId="{EF48E33F-500F-4B42-B688-64AF595F2105}" type="presParOf" srcId="{0A90BE74-EEBD-41BB-AB7C-49FB9FBCC088}" destId="{396FDE75-3DD0-4B7F-990F-C5DA1CAF37D7}" srcOrd="1" destOrd="0" presId="urn:microsoft.com/office/officeart/2005/8/layout/vList5"/>
    <dgm:cxn modelId="{1613439C-05AC-4886-9C91-D5035921C04F}" type="presParOf" srcId="{09A80EDD-0B40-41DD-B78D-BF3CE1BBC8EF}" destId="{E9061B58-4FFB-4787-AFFC-CEA8E9CEC9E9}" srcOrd="3" destOrd="0" presId="urn:microsoft.com/office/officeart/2005/8/layout/vList5"/>
    <dgm:cxn modelId="{3B5488A2-6FA9-479B-BBAA-6FF30E770798}" type="presParOf" srcId="{09A80EDD-0B40-41DD-B78D-BF3CE1BBC8EF}" destId="{67C9A8D9-6418-4D10-9B80-550EF451DEEB}" srcOrd="4" destOrd="0" presId="urn:microsoft.com/office/officeart/2005/8/layout/vList5"/>
    <dgm:cxn modelId="{8C0E8265-0D42-47D6-835A-D3E2C1E1E56E}" type="presParOf" srcId="{67C9A8D9-6418-4D10-9B80-550EF451DEEB}" destId="{7DFA077A-2690-4A72-9956-FE8F4F99D8A1}" srcOrd="0" destOrd="0" presId="urn:microsoft.com/office/officeart/2005/8/layout/vList5"/>
    <dgm:cxn modelId="{754D3892-75E4-4F0B-8731-F19479C21F6E}" type="presParOf" srcId="{67C9A8D9-6418-4D10-9B80-550EF451DEEB}" destId="{805449EC-63D7-4734-918B-2FA868071B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4039AD-BF3D-470C-9908-116EB793F06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10DC3-121C-43A8-A4BB-127DCE7017A3}">
      <dgm:prSet custT="1"/>
      <dgm:spPr/>
      <dgm:t>
        <a:bodyPr/>
        <a:lstStyle/>
        <a:p>
          <a:pPr rtl="0"/>
          <a:r>
            <a:rPr lang="ru-RU" sz="3200" b="1" dirty="0" smtClean="0"/>
            <a:t>Ц</a:t>
          </a:r>
          <a:r>
            <a:rPr lang="uk-UA" sz="3200" b="1" dirty="0" smtClean="0"/>
            <a:t>ілі партії</a:t>
          </a:r>
          <a:endParaRPr lang="ru-RU" sz="3200" dirty="0"/>
        </a:p>
      </dgm:t>
    </dgm:pt>
    <dgm:pt modelId="{42246B02-EF09-488D-82E2-F8B663083E4A}" type="parTrans" cxnId="{EB761C28-25D4-40BB-8294-3745D21A06BC}">
      <dgm:prSet/>
      <dgm:spPr/>
      <dgm:t>
        <a:bodyPr/>
        <a:lstStyle/>
        <a:p>
          <a:endParaRPr lang="ru-RU"/>
        </a:p>
      </dgm:t>
    </dgm:pt>
    <dgm:pt modelId="{D843EACB-ECAC-4C91-BA2A-78CE8000B690}" type="sibTrans" cxnId="{EB761C28-25D4-40BB-8294-3745D21A06BC}">
      <dgm:prSet/>
      <dgm:spPr/>
      <dgm:t>
        <a:bodyPr/>
        <a:lstStyle/>
        <a:p>
          <a:endParaRPr lang="ru-RU"/>
        </a:p>
      </dgm:t>
    </dgm:pt>
    <dgm:pt modelId="{08F562D0-F687-4B74-8303-C8DA4C07F471}">
      <dgm:prSet custT="1"/>
      <dgm:spPr/>
      <dgm:t>
        <a:bodyPr/>
        <a:lstStyle/>
        <a:p>
          <a:pPr rtl="0"/>
          <a:r>
            <a:rPr lang="uk-UA" sz="1100" dirty="0" smtClean="0"/>
            <a:t>відкрити нові можливості для більш широкої діяльності підприємців, ділових людей і фермерів, теоретично і практично обґрунтувати їх перспективи, ефективно захищати інтереси цього прошарку суспільства</a:t>
          </a:r>
          <a:endParaRPr lang="ru-RU" sz="1100" dirty="0"/>
        </a:p>
      </dgm:t>
    </dgm:pt>
    <dgm:pt modelId="{C75D2CA4-DA1B-4BA8-B7C1-CD469094B47B}" type="parTrans" cxnId="{9B0FC25F-57F8-442B-A91C-0226282518A5}">
      <dgm:prSet/>
      <dgm:spPr/>
      <dgm:t>
        <a:bodyPr/>
        <a:lstStyle/>
        <a:p>
          <a:endParaRPr lang="ru-RU"/>
        </a:p>
      </dgm:t>
    </dgm:pt>
    <dgm:pt modelId="{914C7CD3-DE7F-4703-AFCF-52CB3DBC89AD}" type="sibTrans" cxnId="{9B0FC25F-57F8-442B-A91C-0226282518A5}">
      <dgm:prSet/>
      <dgm:spPr/>
      <dgm:t>
        <a:bodyPr/>
        <a:lstStyle/>
        <a:p>
          <a:endParaRPr lang="ru-RU"/>
        </a:p>
      </dgm:t>
    </dgm:pt>
    <dgm:pt modelId="{7AC96A92-ED09-434F-A18B-E25F4A67B911}">
      <dgm:prSet custT="1"/>
      <dgm:spPr/>
      <dgm:t>
        <a:bodyPr/>
        <a:lstStyle/>
        <a:p>
          <a:pPr rtl="0"/>
          <a:r>
            <a:rPr lang="uk-UA" sz="1100" dirty="0" smtClean="0"/>
            <a:t>будівництво демократичного, заснованого на принципах ринкової економіки, правової держави, створення широких можливостей для розвитку громадянського суспільства</a:t>
          </a:r>
          <a:endParaRPr lang="ru-RU" sz="1100" dirty="0"/>
        </a:p>
      </dgm:t>
    </dgm:pt>
    <dgm:pt modelId="{F7DB1EFE-68FD-416D-9D10-972AEA703EC0}" type="parTrans" cxnId="{BF98D20C-5EF1-4AC4-A6CC-2B442E16CB0D}">
      <dgm:prSet/>
      <dgm:spPr/>
      <dgm:t>
        <a:bodyPr/>
        <a:lstStyle/>
        <a:p>
          <a:endParaRPr lang="ru-RU"/>
        </a:p>
      </dgm:t>
    </dgm:pt>
    <dgm:pt modelId="{7DA73CAE-7D48-4168-95F1-EA870A0709D6}" type="sibTrans" cxnId="{BF98D20C-5EF1-4AC4-A6CC-2B442E16CB0D}">
      <dgm:prSet/>
      <dgm:spPr/>
      <dgm:t>
        <a:bodyPr/>
        <a:lstStyle/>
        <a:p>
          <a:endParaRPr lang="ru-RU"/>
        </a:p>
      </dgm:t>
    </dgm:pt>
    <dgm:pt modelId="{1D52CDC7-1F19-451F-9D2D-31F5A68E2614}">
      <dgm:prSet custT="1"/>
      <dgm:spPr/>
      <dgm:t>
        <a:bodyPr/>
        <a:lstStyle/>
        <a:p>
          <a:pPr rtl="0"/>
          <a:r>
            <a:rPr lang="uk-UA" sz="1100" dirty="0" smtClean="0"/>
            <a:t>участь партії в управлінні державою, її вплив на що формуються в суспільстві погляди, здійснення політичних і економічних реформ</a:t>
          </a:r>
          <a:endParaRPr lang="ru-RU" sz="1100" dirty="0"/>
        </a:p>
      </dgm:t>
    </dgm:pt>
    <dgm:pt modelId="{0923D40F-C4F2-46C0-9D65-6E6F5B512BAE}" type="parTrans" cxnId="{61EA5CF9-3FB6-4A09-AB3D-E728F5AEA72E}">
      <dgm:prSet/>
      <dgm:spPr/>
      <dgm:t>
        <a:bodyPr/>
        <a:lstStyle/>
        <a:p>
          <a:endParaRPr lang="ru-RU"/>
        </a:p>
      </dgm:t>
    </dgm:pt>
    <dgm:pt modelId="{56AA65C3-A48D-4201-B734-D6C9C7220440}" type="sibTrans" cxnId="{61EA5CF9-3FB6-4A09-AB3D-E728F5AEA72E}">
      <dgm:prSet/>
      <dgm:spPr/>
      <dgm:t>
        <a:bodyPr/>
        <a:lstStyle/>
        <a:p>
          <a:endParaRPr lang="ru-RU"/>
        </a:p>
      </dgm:t>
    </dgm:pt>
    <dgm:pt modelId="{79536B05-E913-4B90-AEFE-A76446F25AAC}">
      <dgm:prSet custT="1"/>
      <dgm:spPr/>
      <dgm:t>
        <a:bodyPr/>
        <a:lstStyle/>
        <a:p>
          <a:pPr rtl="0"/>
          <a:r>
            <a:rPr lang="uk-UA" sz="1100" dirty="0" smtClean="0"/>
            <a:t>доводити до свідомості широких верств громадськості ліберально-демократичні ідеї і цінності, які є політичною платформою партії</a:t>
          </a:r>
          <a:endParaRPr lang="ru-RU" sz="1100" dirty="0"/>
        </a:p>
      </dgm:t>
    </dgm:pt>
    <dgm:pt modelId="{8DCE6A5A-FC68-44E7-982F-A343A88B4C3B}" type="parTrans" cxnId="{0E0FEDB5-FA6B-4B11-9469-0386D4ABB738}">
      <dgm:prSet/>
      <dgm:spPr/>
      <dgm:t>
        <a:bodyPr/>
        <a:lstStyle/>
        <a:p>
          <a:endParaRPr lang="ru-RU"/>
        </a:p>
      </dgm:t>
    </dgm:pt>
    <dgm:pt modelId="{73B8E128-F161-4CA4-8BFA-6DEEB09D3784}" type="sibTrans" cxnId="{0E0FEDB5-FA6B-4B11-9469-0386D4ABB738}">
      <dgm:prSet/>
      <dgm:spPr/>
      <dgm:t>
        <a:bodyPr/>
        <a:lstStyle/>
        <a:p>
          <a:endParaRPr lang="ru-RU"/>
        </a:p>
      </dgm:t>
    </dgm:pt>
    <dgm:pt modelId="{6F75D8F2-5493-416A-BAB7-A3C6B37795CE}" type="pres">
      <dgm:prSet presAssocID="{434039AD-BF3D-470C-9908-116EB793F0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142630-55B9-49C4-9CC2-2A9CF0398F7C}" type="pres">
      <dgm:prSet presAssocID="{D5610DC3-121C-43A8-A4BB-127DCE7017A3}" presName="vertOne" presStyleCnt="0"/>
      <dgm:spPr/>
    </dgm:pt>
    <dgm:pt modelId="{5172EE0A-2C9D-4E4A-9487-F8BB480DE502}" type="pres">
      <dgm:prSet presAssocID="{D5610DC3-121C-43A8-A4BB-127DCE7017A3}" presName="txOne" presStyleLbl="node0" presStyleIdx="0" presStyleCnt="1" custScaleY="16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6041C-0087-4901-B9E2-3C99B814183A}" type="pres">
      <dgm:prSet presAssocID="{D5610DC3-121C-43A8-A4BB-127DCE7017A3}" presName="parTransOne" presStyleCnt="0"/>
      <dgm:spPr/>
    </dgm:pt>
    <dgm:pt modelId="{0D29828F-E473-4B79-9B80-C07D934BD09D}" type="pres">
      <dgm:prSet presAssocID="{D5610DC3-121C-43A8-A4BB-127DCE7017A3}" presName="horzOne" presStyleCnt="0"/>
      <dgm:spPr/>
    </dgm:pt>
    <dgm:pt modelId="{1E7040B2-8C66-45F5-ADF6-B5D1C1777AE1}" type="pres">
      <dgm:prSet presAssocID="{08F562D0-F687-4B74-8303-C8DA4C07F471}" presName="vertTwo" presStyleCnt="0"/>
      <dgm:spPr/>
    </dgm:pt>
    <dgm:pt modelId="{56677D66-4676-42B3-A932-728915D64667}" type="pres">
      <dgm:prSet presAssocID="{08F562D0-F687-4B74-8303-C8DA4C07F47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E9271-4805-4D9F-A039-F7B10B87C382}" type="pres">
      <dgm:prSet presAssocID="{08F562D0-F687-4B74-8303-C8DA4C07F471}" presName="horzTwo" presStyleCnt="0"/>
      <dgm:spPr/>
    </dgm:pt>
    <dgm:pt modelId="{E4D4745D-1783-46D2-86C3-2614FA97B73B}" type="pres">
      <dgm:prSet presAssocID="{914C7CD3-DE7F-4703-AFCF-52CB3DBC89AD}" presName="sibSpaceTwo" presStyleCnt="0"/>
      <dgm:spPr/>
    </dgm:pt>
    <dgm:pt modelId="{DD20FDFC-1E2E-42E5-A260-31E3B00D5B6A}" type="pres">
      <dgm:prSet presAssocID="{7AC96A92-ED09-434F-A18B-E25F4A67B911}" presName="vertTwo" presStyleCnt="0"/>
      <dgm:spPr/>
    </dgm:pt>
    <dgm:pt modelId="{10416F5F-F728-477B-BF3E-A3ECC53B5F4E}" type="pres">
      <dgm:prSet presAssocID="{7AC96A92-ED09-434F-A18B-E25F4A67B91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579CF-D40E-4136-97F0-A78FDB800348}" type="pres">
      <dgm:prSet presAssocID="{7AC96A92-ED09-434F-A18B-E25F4A67B911}" presName="horzTwo" presStyleCnt="0"/>
      <dgm:spPr/>
    </dgm:pt>
    <dgm:pt modelId="{F76732F2-C983-4F5F-8525-C3E888302DEC}" type="pres">
      <dgm:prSet presAssocID="{7DA73CAE-7D48-4168-95F1-EA870A0709D6}" presName="sibSpaceTwo" presStyleCnt="0"/>
      <dgm:spPr/>
    </dgm:pt>
    <dgm:pt modelId="{940D7A8B-70F0-4311-A6DD-F9254A25FB5F}" type="pres">
      <dgm:prSet presAssocID="{1D52CDC7-1F19-451F-9D2D-31F5A68E2614}" presName="vertTwo" presStyleCnt="0"/>
      <dgm:spPr/>
    </dgm:pt>
    <dgm:pt modelId="{E818F4EA-4C91-4F13-9C2D-7B695E1D3F47}" type="pres">
      <dgm:prSet presAssocID="{1D52CDC7-1F19-451F-9D2D-31F5A68E261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917C0-1FB8-4B3C-B81A-816A8C723E6B}" type="pres">
      <dgm:prSet presAssocID="{1D52CDC7-1F19-451F-9D2D-31F5A68E2614}" presName="horzTwo" presStyleCnt="0"/>
      <dgm:spPr/>
    </dgm:pt>
    <dgm:pt modelId="{004C3BBB-D706-4E4A-8E00-305C2D762709}" type="pres">
      <dgm:prSet presAssocID="{56AA65C3-A48D-4201-B734-D6C9C7220440}" presName="sibSpaceTwo" presStyleCnt="0"/>
      <dgm:spPr/>
    </dgm:pt>
    <dgm:pt modelId="{7EC4A800-7BA9-460B-B205-DB711B961364}" type="pres">
      <dgm:prSet presAssocID="{79536B05-E913-4B90-AEFE-A76446F25AAC}" presName="vertTwo" presStyleCnt="0"/>
      <dgm:spPr/>
    </dgm:pt>
    <dgm:pt modelId="{84B1FCEA-F02F-436A-9D4A-CDD082E96EB5}" type="pres">
      <dgm:prSet presAssocID="{79536B05-E913-4B90-AEFE-A76446F25AA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E08F9-BB36-431E-A435-25826AA76315}" type="pres">
      <dgm:prSet presAssocID="{79536B05-E913-4B90-AEFE-A76446F25AAC}" presName="horzTwo" presStyleCnt="0"/>
      <dgm:spPr/>
    </dgm:pt>
  </dgm:ptLst>
  <dgm:cxnLst>
    <dgm:cxn modelId="{61EA5CF9-3FB6-4A09-AB3D-E728F5AEA72E}" srcId="{D5610DC3-121C-43A8-A4BB-127DCE7017A3}" destId="{1D52CDC7-1F19-451F-9D2D-31F5A68E2614}" srcOrd="2" destOrd="0" parTransId="{0923D40F-C4F2-46C0-9D65-6E6F5B512BAE}" sibTransId="{56AA65C3-A48D-4201-B734-D6C9C7220440}"/>
    <dgm:cxn modelId="{0E0FEDB5-FA6B-4B11-9469-0386D4ABB738}" srcId="{D5610DC3-121C-43A8-A4BB-127DCE7017A3}" destId="{79536B05-E913-4B90-AEFE-A76446F25AAC}" srcOrd="3" destOrd="0" parTransId="{8DCE6A5A-FC68-44E7-982F-A343A88B4C3B}" sibTransId="{73B8E128-F161-4CA4-8BFA-6DEEB09D3784}"/>
    <dgm:cxn modelId="{9C24605A-C21E-4C79-AA8B-612D2A576CA8}" type="presOf" srcId="{1D52CDC7-1F19-451F-9D2D-31F5A68E2614}" destId="{E818F4EA-4C91-4F13-9C2D-7B695E1D3F47}" srcOrd="0" destOrd="0" presId="urn:microsoft.com/office/officeart/2005/8/layout/hierarchy4"/>
    <dgm:cxn modelId="{EB761C28-25D4-40BB-8294-3745D21A06BC}" srcId="{434039AD-BF3D-470C-9908-116EB793F063}" destId="{D5610DC3-121C-43A8-A4BB-127DCE7017A3}" srcOrd="0" destOrd="0" parTransId="{42246B02-EF09-488D-82E2-F8B663083E4A}" sibTransId="{D843EACB-ECAC-4C91-BA2A-78CE8000B690}"/>
    <dgm:cxn modelId="{57E33B38-C449-4EB5-BB59-48B25EED06AE}" type="presOf" srcId="{08F562D0-F687-4B74-8303-C8DA4C07F471}" destId="{56677D66-4676-42B3-A932-728915D64667}" srcOrd="0" destOrd="0" presId="urn:microsoft.com/office/officeart/2005/8/layout/hierarchy4"/>
    <dgm:cxn modelId="{FBF437A8-DC37-4D92-8858-EDD39302E17E}" type="presOf" srcId="{79536B05-E913-4B90-AEFE-A76446F25AAC}" destId="{84B1FCEA-F02F-436A-9D4A-CDD082E96EB5}" srcOrd="0" destOrd="0" presId="urn:microsoft.com/office/officeart/2005/8/layout/hierarchy4"/>
    <dgm:cxn modelId="{9B0FC25F-57F8-442B-A91C-0226282518A5}" srcId="{D5610DC3-121C-43A8-A4BB-127DCE7017A3}" destId="{08F562D0-F687-4B74-8303-C8DA4C07F471}" srcOrd="0" destOrd="0" parTransId="{C75D2CA4-DA1B-4BA8-B7C1-CD469094B47B}" sibTransId="{914C7CD3-DE7F-4703-AFCF-52CB3DBC89AD}"/>
    <dgm:cxn modelId="{D212695E-E1E2-4A3B-A881-1B506DC33262}" type="presOf" srcId="{434039AD-BF3D-470C-9908-116EB793F063}" destId="{6F75D8F2-5493-416A-BAB7-A3C6B37795CE}" srcOrd="0" destOrd="0" presId="urn:microsoft.com/office/officeart/2005/8/layout/hierarchy4"/>
    <dgm:cxn modelId="{84157A0B-D8C4-481D-99D1-B93BD6CC26F3}" type="presOf" srcId="{D5610DC3-121C-43A8-A4BB-127DCE7017A3}" destId="{5172EE0A-2C9D-4E4A-9487-F8BB480DE502}" srcOrd="0" destOrd="0" presId="urn:microsoft.com/office/officeart/2005/8/layout/hierarchy4"/>
    <dgm:cxn modelId="{BF98D20C-5EF1-4AC4-A6CC-2B442E16CB0D}" srcId="{D5610DC3-121C-43A8-A4BB-127DCE7017A3}" destId="{7AC96A92-ED09-434F-A18B-E25F4A67B911}" srcOrd="1" destOrd="0" parTransId="{F7DB1EFE-68FD-416D-9D10-972AEA703EC0}" sibTransId="{7DA73CAE-7D48-4168-95F1-EA870A0709D6}"/>
    <dgm:cxn modelId="{23F1DB7F-3C2F-497B-BA22-95C77EF0465F}" type="presOf" srcId="{7AC96A92-ED09-434F-A18B-E25F4A67B911}" destId="{10416F5F-F728-477B-BF3E-A3ECC53B5F4E}" srcOrd="0" destOrd="0" presId="urn:microsoft.com/office/officeart/2005/8/layout/hierarchy4"/>
    <dgm:cxn modelId="{2035E0A1-0A1E-4C0D-9147-DC5BA10E98B2}" type="presParOf" srcId="{6F75D8F2-5493-416A-BAB7-A3C6B37795CE}" destId="{46142630-55B9-49C4-9CC2-2A9CF0398F7C}" srcOrd="0" destOrd="0" presId="urn:microsoft.com/office/officeart/2005/8/layout/hierarchy4"/>
    <dgm:cxn modelId="{7B73B845-4A84-468F-9DEA-5C6C8C4B1BAD}" type="presParOf" srcId="{46142630-55B9-49C4-9CC2-2A9CF0398F7C}" destId="{5172EE0A-2C9D-4E4A-9487-F8BB480DE502}" srcOrd="0" destOrd="0" presId="urn:microsoft.com/office/officeart/2005/8/layout/hierarchy4"/>
    <dgm:cxn modelId="{C1DF43A8-9D1E-410D-B462-15FD9E0D5176}" type="presParOf" srcId="{46142630-55B9-49C4-9CC2-2A9CF0398F7C}" destId="{0AA6041C-0087-4901-B9E2-3C99B814183A}" srcOrd="1" destOrd="0" presId="urn:microsoft.com/office/officeart/2005/8/layout/hierarchy4"/>
    <dgm:cxn modelId="{644D252D-3237-479D-A691-6B249675775D}" type="presParOf" srcId="{46142630-55B9-49C4-9CC2-2A9CF0398F7C}" destId="{0D29828F-E473-4B79-9B80-C07D934BD09D}" srcOrd="2" destOrd="0" presId="urn:microsoft.com/office/officeart/2005/8/layout/hierarchy4"/>
    <dgm:cxn modelId="{8C031BD5-329C-476B-8BF1-BBB0768D374F}" type="presParOf" srcId="{0D29828F-E473-4B79-9B80-C07D934BD09D}" destId="{1E7040B2-8C66-45F5-ADF6-B5D1C1777AE1}" srcOrd="0" destOrd="0" presId="urn:microsoft.com/office/officeart/2005/8/layout/hierarchy4"/>
    <dgm:cxn modelId="{D4188EE8-A29C-49CA-A1CB-9AD339077AF2}" type="presParOf" srcId="{1E7040B2-8C66-45F5-ADF6-B5D1C1777AE1}" destId="{56677D66-4676-42B3-A932-728915D64667}" srcOrd="0" destOrd="0" presId="urn:microsoft.com/office/officeart/2005/8/layout/hierarchy4"/>
    <dgm:cxn modelId="{13B7E379-E7DB-45CC-A0C7-36AC4543ABBD}" type="presParOf" srcId="{1E7040B2-8C66-45F5-ADF6-B5D1C1777AE1}" destId="{AA1E9271-4805-4D9F-A039-F7B10B87C382}" srcOrd="1" destOrd="0" presId="urn:microsoft.com/office/officeart/2005/8/layout/hierarchy4"/>
    <dgm:cxn modelId="{41A65A2B-3ED4-4488-B561-E9FFC8088F10}" type="presParOf" srcId="{0D29828F-E473-4B79-9B80-C07D934BD09D}" destId="{E4D4745D-1783-46D2-86C3-2614FA97B73B}" srcOrd="1" destOrd="0" presId="urn:microsoft.com/office/officeart/2005/8/layout/hierarchy4"/>
    <dgm:cxn modelId="{C461BA2D-4873-459B-994B-EE5524673EC4}" type="presParOf" srcId="{0D29828F-E473-4B79-9B80-C07D934BD09D}" destId="{DD20FDFC-1E2E-42E5-A260-31E3B00D5B6A}" srcOrd="2" destOrd="0" presId="urn:microsoft.com/office/officeart/2005/8/layout/hierarchy4"/>
    <dgm:cxn modelId="{D008039B-99AD-4E69-9B06-B2B68219FDBC}" type="presParOf" srcId="{DD20FDFC-1E2E-42E5-A260-31E3B00D5B6A}" destId="{10416F5F-F728-477B-BF3E-A3ECC53B5F4E}" srcOrd="0" destOrd="0" presId="urn:microsoft.com/office/officeart/2005/8/layout/hierarchy4"/>
    <dgm:cxn modelId="{B22BD2F9-5FC1-46BF-AA92-2C8760FC1AEA}" type="presParOf" srcId="{DD20FDFC-1E2E-42E5-A260-31E3B00D5B6A}" destId="{1AC579CF-D40E-4136-97F0-A78FDB800348}" srcOrd="1" destOrd="0" presId="urn:microsoft.com/office/officeart/2005/8/layout/hierarchy4"/>
    <dgm:cxn modelId="{951BCB70-FA72-4780-92AE-CB6DBE902D5B}" type="presParOf" srcId="{0D29828F-E473-4B79-9B80-C07D934BD09D}" destId="{F76732F2-C983-4F5F-8525-C3E888302DEC}" srcOrd="3" destOrd="0" presId="urn:microsoft.com/office/officeart/2005/8/layout/hierarchy4"/>
    <dgm:cxn modelId="{69425B3A-F126-4A12-952E-4B2F0172D37D}" type="presParOf" srcId="{0D29828F-E473-4B79-9B80-C07D934BD09D}" destId="{940D7A8B-70F0-4311-A6DD-F9254A25FB5F}" srcOrd="4" destOrd="0" presId="urn:microsoft.com/office/officeart/2005/8/layout/hierarchy4"/>
    <dgm:cxn modelId="{40E830C7-3E33-442E-9A60-319714CEB013}" type="presParOf" srcId="{940D7A8B-70F0-4311-A6DD-F9254A25FB5F}" destId="{E818F4EA-4C91-4F13-9C2D-7B695E1D3F47}" srcOrd="0" destOrd="0" presId="urn:microsoft.com/office/officeart/2005/8/layout/hierarchy4"/>
    <dgm:cxn modelId="{00E15A2C-38CA-4652-891B-1F97A64BA5DC}" type="presParOf" srcId="{940D7A8B-70F0-4311-A6DD-F9254A25FB5F}" destId="{F31917C0-1FB8-4B3C-B81A-816A8C723E6B}" srcOrd="1" destOrd="0" presId="urn:microsoft.com/office/officeart/2005/8/layout/hierarchy4"/>
    <dgm:cxn modelId="{63C35B73-69E8-485E-A80B-7000B46EA8FC}" type="presParOf" srcId="{0D29828F-E473-4B79-9B80-C07D934BD09D}" destId="{004C3BBB-D706-4E4A-8E00-305C2D762709}" srcOrd="5" destOrd="0" presId="urn:microsoft.com/office/officeart/2005/8/layout/hierarchy4"/>
    <dgm:cxn modelId="{24883573-BE85-4672-B0D3-5A11A06AFBA6}" type="presParOf" srcId="{0D29828F-E473-4B79-9B80-C07D934BD09D}" destId="{7EC4A800-7BA9-460B-B205-DB711B961364}" srcOrd="6" destOrd="0" presId="urn:microsoft.com/office/officeart/2005/8/layout/hierarchy4"/>
    <dgm:cxn modelId="{30D2C856-0FAA-4D84-ADBE-FBCE981E2B1D}" type="presParOf" srcId="{7EC4A800-7BA9-460B-B205-DB711B961364}" destId="{84B1FCEA-F02F-436A-9D4A-CDD082E96EB5}" srcOrd="0" destOrd="0" presId="urn:microsoft.com/office/officeart/2005/8/layout/hierarchy4"/>
    <dgm:cxn modelId="{046BAF68-6E48-4C0A-855C-E09130D990BD}" type="presParOf" srcId="{7EC4A800-7BA9-460B-B205-DB711B961364}" destId="{133E08F9-BB36-431E-A435-25826AA7631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557A8F-768F-45B6-BACD-03650615BC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CB375-B30D-4D66-B1FF-45FF32507315}">
      <dgm:prSet/>
      <dgm:spPr/>
      <dgm:t>
        <a:bodyPr/>
        <a:lstStyle/>
        <a:p>
          <a:pPr rtl="0"/>
          <a:r>
            <a:rPr lang="ru-RU" dirty="0" smtClean="0"/>
            <a:t>Ц</a:t>
          </a:r>
          <a:r>
            <a:rPr lang="uk-UA" dirty="0" smtClean="0"/>
            <a:t>ілі партії</a:t>
          </a:r>
          <a:endParaRPr lang="ru-RU" dirty="0"/>
        </a:p>
      </dgm:t>
    </dgm:pt>
    <dgm:pt modelId="{E6DAC41B-E3A2-4CF9-9ACF-EF88B4B8D55A}" type="parTrans" cxnId="{D31FA0D5-13FA-445E-BA84-3EC9E97D9736}">
      <dgm:prSet/>
      <dgm:spPr/>
      <dgm:t>
        <a:bodyPr/>
        <a:lstStyle/>
        <a:p>
          <a:endParaRPr lang="ru-RU"/>
        </a:p>
      </dgm:t>
    </dgm:pt>
    <dgm:pt modelId="{90D47E1A-C51E-4EF4-8288-E5A922158D30}" type="sibTrans" cxnId="{D31FA0D5-13FA-445E-BA84-3EC9E97D9736}">
      <dgm:prSet/>
      <dgm:spPr/>
      <dgm:t>
        <a:bodyPr/>
        <a:lstStyle/>
        <a:p>
          <a:endParaRPr lang="ru-RU"/>
        </a:p>
      </dgm:t>
    </dgm:pt>
    <dgm:pt modelId="{31758F68-127E-4DD9-BD2C-7707B4F98772}">
      <dgm:prSet/>
      <dgm:spPr/>
      <dgm:t>
        <a:bodyPr/>
        <a:lstStyle/>
        <a:p>
          <a:pPr algn="just" rtl="0"/>
          <a:r>
            <a:rPr lang="ru-RU" dirty="0" smtClean="0"/>
            <a:t>активна участь в побудові правової демократичної держави,- основна мета партії</a:t>
          </a:r>
          <a:endParaRPr lang="ru-RU" dirty="0"/>
        </a:p>
      </dgm:t>
    </dgm:pt>
    <dgm:pt modelId="{A951183B-85FE-4127-B7F7-0E44932B1D24}" type="parTrans" cxnId="{C1AB6D07-1CB7-45E8-A408-C6DF2B4D47E9}">
      <dgm:prSet/>
      <dgm:spPr/>
      <dgm:t>
        <a:bodyPr/>
        <a:lstStyle/>
        <a:p>
          <a:endParaRPr lang="ru-RU"/>
        </a:p>
      </dgm:t>
    </dgm:pt>
    <dgm:pt modelId="{99CB1AB8-F2FA-47C4-AB13-2615C5F483EF}" type="sibTrans" cxnId="{C1AB6D07-1CB7-45E8-A408-C6DF2B4D47E9}">
      <dgm:prSet/>
      <dgm:spPr/>
      <dgm:t>
        <a:bodyPr/>
        <a:lstStyle/>
        <a:p>
          <a:endParaRPr lang="ru-RU"/>
        </a:p>
      </dgm:t>
    </dgm:pt>
    <dgm:pt modelId="{A224C50E-E743-42B3-A3EC-DFA71817BC72}">
      <dgm:prSet/>
      <dgm:spPr/>
      <dgm:t>
        <a:bodyPr/>
        <a:lstStyle/>
        <a:p>
          <a:pPr algn="just" rtl="0"/>
          <a:r>
            <a:rPr lang="ru-RU" dirty="0" smtClean="0"/>
            <a:t>прискорення демократичних процесів щодо зміцнення незалежності Узбекистану</a:t>
          </a:r>
          <a:endParaRPr lang="ru-RU" dirty="0"/>
        </a:p>
      </dgm:t>
    </dgm:pt>
    <dgm:pt modelId="{3EB92300-4417-4530-9F30-C16BD9C63672}" type="parTrans" cxnId="{97F4A7DE-982D-4B2E-AEF5-5079D15FE4B2}">
      <dgm:prSet/>
      <dgm:spPr/>
      <dgm:t>
        <a:bodyPr/>
        <a:lstStyle/>
        <a:p>
          <a:endParaRPr lang="ru-RU"/>
        </a:p>
      </dgm:t>
    </dgm:pt>
    <dgm:pt modelId="{414F7658-9960-4AA3-A454-33889FB891CC}" type="sibTrans" cxnId="{97F4A7DE-982D-4B2E-AEF5-5079D15FE4B2}">
      <dgm:prSet/>
      <dgm:spPr/>
      <dgm:t>
        <a:bodyPr/>
        <a:lstStyle/>
        <a:p>
          <a:endParaRPr lang="ru-RU"/>
        </a:p>
      </dgm:t>
    </dgm:pt>
    <dgm:pt modelId="{FC05389D-7146-4387-9231-2AF97D0520FE}">
      <dgm:prSet/>
      <dgm:spPr/>
      <dgm:t>
        <a:bodyPr/>
        <a:lstStyle/>
        <a:p>
          <a:pPr algn="just" rtl="0"/>
          <a:r>
            <a:rPr lang="ru-RU" dirty="0" smtClean="0"/>
            <a:t>відродження національних цінностей узбецького народу, виховання молодого покоління на основі вивчення багатої культурної спадщини;</a:t>
          </a:r>
          <a:endParaRPr lang="ru-RU" dirty="0"/>
        </a:p>
      </dgm:t>
    </dgm:pt>
    <dgm:pt modelId="{E088C4DA-2FE9-483C-AC99-36C6EBC17838}" type="parTrans" cxnId="{46DD028F-4751-43C1-807F-FC585CF5EEE9}">
      <dgm:prSet/>
      <dgm:spPr/>
      <dgm:t>
        <a:bodyPr/>
        <a:lstStyle/>
        <a:p>
          <a:endParaRPr lang="ru-RU"/>
        </a:p>
      </dgm:t>
    </dgm:pt>
    <dgm:pt modelId="{7B359D78-4527-4697-B519-D00947105D8C}" type="sibTrans" cxnId="{46DD028F-4751-43C1-807F-FC585CF5EEE9}">
      <dgm:prSet/>
      <dgm:spPr/>
      <dgm:t>
        <a:bodyPr/>
        <a:lstStyle/>
        <a:p>
          <a:endParaRPr lang="ru-RU"/>
        </a:p>
      </dgm:t>
    </dgm:pt>
    <dgm:pt modelId="{F49D2CD5-EDAC-4A5A-960E-C4EA7A31A53E}">
      <dgm:prSet/>
      <dgm:spPr/>
      <dgm:t>
        <a:bodyPr/>
        <a:lstStyle/>
        <a:p>
          <a:pPr algn="just" rtl="0"/>
          <a:r>
            <a:rPr lang="ru-RU" dirty="0" smtClean="0"/>
            <a:t>зміцнення міжнаціональних взаємин, ведення боротьби проти всякого роду націоналізму, релігійного екстремізму, тероризму, пропаганда міжконфесійної терпимості, миру і стабільності, міжнаціональної злагоди</a:t>
          </a:r>
          <a:endParaRPr lang="ru-RU" dirty="0"/>
        </a:p>
      </dgm:t>
    </dgm:pt>
    <dgm:pt modelId="{F785CFCE-3AED-474F-BC60-412F6E71C848}" type="parTrans" cxnId="{66E731FA-779B-4345-9908-F8F7E09D2302}">
      <dgm:prSet/>
      <dgm:spPr/>
      <dgm:t>
        <a:bodyPr/>
        <a:lstStyle/>
        <a:p>
          <a:endParaRPr lang="ru-RU"/>
        </a:p>
      </dgm:t>
    </dgm:pt>
    <dgm:pt modelId="{D7EEE99D-0D15-4462-9B7E-4370BDC31000}" type="sibTrans" cxnId="{66E731FA-779B-4345-9908-F8F7E09D2302}">
      <dgm:prSet/>
      <dgm:spPr/>
      <dgm:t>
        <a:bodyPr/>
        <a:lstStyle/>
        <a:p>
          <a:endParaRPr lang="ru-RU"/>
        </a:p>
      </dgm:t>
    </dgm:pt>
    <dgm:pt modelId="{638B19F1-AE19-446C-BF4D-3729083D2A71}" type="pres">
      <dgm:prSet presAssocID="{39557A8F-768F-45B6-BACD-03650615BC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97D91-F8B9-4A05-A4DC-D0E9CFB730F1}" type="pres">
      <dgm:prSet presAssocID="{F19CB375-B30D-4D66-B1FF-45FF325073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DE6A-2885-4FA4-B5F0-A9D88840C5BD}" type="pres">
      <dgm:prSet presAssocID="{F19CB375-B30D-4D66-B1FF-45FF325073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B6D07-1CB7-45E8-A408-C6DF2B4D47E9}" srcId="{F19CB375-B30D-4D66-B1FF-45FF32507315}" destId="{31758F68-127E-4DD9-BD2C-7707B4F98772}" srcOrd="0" destOrd="0" parTransId="{A951183B-85FE-4127-B7F7-0E44932B1D24}" sibTransId="{99CB1AB8-F2FA-47C4-AB13-2615C5F483EF}"/>
    <dgm:cxn modelId="{B2BC6FB9-9E7D-40CE-A99A-1412C22C6A01}" type="presOf" srcId="{F19CB375-B30D-4D66-B1FF-45FF32507315}" destId="{4A597D91-F8B9-4A05-A4DC-D0E9CFB730F1}" srcOrd="0" destOrd="0" presId="urn:microsoft.com/office/officeart/2005/8/layout/vList2"/>
    <dgm:cxn modelId="{46DD028F-4751-43C1-807F-FC585CF5EEE9}" srcId="{F19CB375-B30D-4D66-B1FF-45FF32507315}" destId="{FC05389D-7146-4387-9231-2AF97D0520FE}" srcOrd="2" destOrd="0" parTransId="{E088C4DA-2FE9-483C-AC99-36C6EBC17838}" sibTransId="{7B359D78-4527-4697-B519-D00947105D8C}"/>
    <dgm:cxn modelId="{97F4A7DE-982D-4B2E-AEF5-5079D15FE4B2}" srcId="{F19CB375-B30D-4D66-B1FF-45FF32507315}" destId="{A224C50E-E743-42B3-A3EC-DFA71817BC72}" srcOrd="1" destOrd="0" parTransId="{3EB92300-4417-4530-9F30-C16BD9C63672}" sibTransId="{414F7658-9960-4AA3-A454-33889FB891CC}"/>
    <dgm:cxn modelId="{FBD94CCA-7AF7-4CB6-9938-D0150CDE44FD}" type="presOf" srcId="{A224C50E-E743-42B3-A3EC-DFA71817BC72}" destId="{A1B3DE6A-2885-4FA4-B5F0-A9D88840C5BD}" srcOrd="0" destOrd="1" presId="urn:microsoft.com/office/officeart/2005/8/layout/vList2"/>
    <dgm:cxn modelId="{3375BAF1-01F1-4BE4-B42F-9C42487B68C9}" type="presOf" srcId="{FC05389D-7146-4387-9231-2AF97D0520FE}" destId="{A1B3DE6A-2885-4FA4-B5F0-A9D88840C5BD}" srcOrd="0" destOrd="2" presId="urn:microsoft.com/office/officeart/2005/8/layout/vList2"/>
    <dgm:cxn modelId="{66E731FA-779B-4345-9908-F8F7E09D2302}" srcId="{F19CB375-B30D-4D66-B1FF-45FF32507315}" destId="{F49D2CD5-EDAC-4A5A-960E-C4EA7A31A53E}" srcOrd="3" destOrd="0" parTransId="{F785CFCE-3AED-474F-BC60-412F6E71C848}" sibTransId="{D7EEE99D-0D15-4462-9B7E-4370BDC31000}"/>
    <dgm:cxn modelId="{16446C9E-B228-4389-AAE2-93DD645F9570}" type="presOf" srcId="{F49D2CD5-EDAC-4A5A-960E-C4EA7A31A53E}" destId="{A1B3DE6A-2885-4FA4-B5F0-A9D88840C5BD}" srcOrd="0" destOrd="3" presId="urn:microsoft.com/office/officeart/2005/8/layout/vList2"/>
    <dgm:cxn modelId="{EE3073AC-5D98-4272-A651-B2E09BCED1DB}" type="presOf" srcId="{39557A8F-768F-45B6-BACD-03650615BC99}" destId="{638B19F1-AE19-446C-BF4D-3729083D2A71}" srcOrd="0" destOrd="0" presId="urn:microsoft.com/office/officeart/2005/8/layout/vList2"/>
    <dgm:cxn modelId="{776F8BC5-BBB3-4D44-BEBA-DAB2DC5FC40A}" type="presOf" srcId="{31758F68-127E-4DD9-BD2C-7707B4F98772}" destId="{A1B3DE6A-2885-4FA4-B5F0-A9D88840C5BD}" srcOrd="0" destOrd="0" presId="urn:microsoft.com/office/officeart/2005/8/layout/vList2"/>
    <dgm:cxn modelId="{D31FA0D5-13FA-445E-BA84-3EC9E97D9736}" srcId="{39557A8F-768F-45B6-BACD-03650615BC99}" destId="{F19CB375-B30D-4D66-B1FF-45FF32507315}" srcOrd="0" destOrd="0" parTransId="{E6DAC41B-E3A2-4CF9-9ACF-EF88B4B8D55A}" sibTransId="{90D47E1A-C51E-4EF4-8288-E5A922158D30}"/>
    <dgm:cxn modelId="{060124EB-D8FB-4CE6-B6AF-76657576A572}" type="presParOf" srcId="{638B19F1-AE19-446C-BF4D-3729083D2A71}" destId="{4A597D91-F8B9-4A05-A4DC-D0E9CFB730F1}" srcOrd="0" destOrd="0" presId="urn:microsoft.com/office/officeart/2005/8/layout/vList2"/>
    <dgm:cxn modelId="{3B39EC14-D2C1-4C8D-A55B-451F8C58560F}" type="presParOf" srcId="{638B19F1-AE19-446C-BF4D-3729083D2A71}" destId="{A1B3DE6A-2885-4FA4-B5F0-A9D88840C5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8AB3-357F-4492-AC06-5FA8F1344AD9}">
      <dsp:nvSpPr>
        <dsp:cNvPr id="0" name=""/>
        <dsp:cNvSpPr/>
      </dsp:nvSpPr>
      <dsp:spPr>
        <a:xfrm>
          <a:off x="0" y="231606"/>
          <a:ext cx="822960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Історія розвитку партійної системи Узбекистану</a:t>
          </a:r>
          <a:endParaRPr lang="ru-RU" sz="1400" kern="1200" dirty="0"/>
        </a:p>
      </dsp:txBody>
      <dsp:txXfrm>
        <a:off x="0" y="231606"/>
        <a:ext cx="8229600" cy="403200"/>
      </dsp:txXfrm>
    </dsp:sp>
    <dsp:sp modelId="{3028F90D-3FA1-496B-A86D-CC325AD10447}">
      <dsp:nvSpPr>
        <dsp:cNvPr id="0" name=""/>
        <dsp:cNvSpPr/>
      </dsp:nvSpPr>
      <dsp:spPr>
        <a:xfrm>
          <a:off x="0" y="634806"/>
          <a:ext cx="8229600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Підґрунтям для розгортання демократичного руху в Узбецькій РСР останніх років існування радянської влади стала потреба у відродженні культурних цінностей, що доволі швидко призвело до вимог про повну незалежність Центрально-азійської держави.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Носієм опозиційної думки виступала республіканська інтелігенція, а її справжнім осередком стала Спілка письменників, своїм походженням якій зобов’язані й інші подібні організації.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</a:t>
          </a:r>
          <a:r>
            <a:rPr lang="ru-RU" sz="1400" kern="1200" dirty="0" smtClean="0"/>
            <a:t>люралістичним настроям завадили розгорнутись прораховані дії досвідченого партійця та майбутнього президента ― Іслама Карімова, який бачив продовження свого правління на чолі моноцентрично побудованого державного апарату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 середини 1990-х років усі опозиційні партії Узбекистану були оголошені поза законом, на основі рестриктивних законів було сформовано новий вищий законодавчий орган ― Олій Мажліс (Верховна Рада), до складу якого не потрапило жодного представника від опозиційної партії чи руху.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31 серпня 1991 р. Верховна Рада Узбекистану прийняла постанову «Про проголошення державної незалежності Республіки Узбекистан»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Враховуючи, що партійна система Узбекистану розвивається в руслі координат, заданих у 90-ті роки минулого століття та в істотній мірі носить імітаційний характер, немає сенсу і в огляді розвитку парламентського середовища цієї країні за останні три десятки років.</a:t>
          </a:r>
          <a:endParaRPr lang="ru-RU" sz="1400" kern="1200" dirty="0"/>
        </a:p>
      </dsp:txBody>
      <dsp:txXfrm>
        <a:off x="0" y="634806"/>
        <a:ext cx="8229600" cy="34586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DA39-3C18-47CD-922C-671407DC7F78}">
      <dsp:nvSpPr>
        <dsp:cNvPr id="0" name=""/>
        <dsp:cNvSpPr/>
      </dsp:nvSpPr>
      <dsp:spPr>
        <a:xfrm>
          <a:off x="284550" y="926186"/>
          <a:ext cx="697718" cy="6977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EE1FD-11EB-4BA6-B132-B14319169DBA}">
      <dsp:nvSpPr>
        <dsp:cNvPr id="0" name=""/>
        <dsp:cNvSpPr/>
      </dsp:nvSpPr>
      <dsp:spPr>
        <a:xfrm>
          <a:off x="354326" y="1048621"/>
          <a:ext cx="558175" cy="55817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5C80-BAB2-40A5-8DDC-D8B673FF5F60}">
      <dsp:nvSpPr>
        <dsp:cNvPr id="0" name=""/>
        <dsp:cNvSpPr/>
      </dsp:nvSpPr>
      <dsp:spPr>
        <a:xfrm>
          <a:off x="1259823" y="697718"/>
          <a:ext cx="2064085" cy="293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забезпечення екологічної безпеки та створення сприятливого навколишнього середовища для нинішнього і майбутніх поколінь</a:t>
          </a:r>
          <a:endParaRPr lang="ru-RU" sz="1400" kern="1200" dirty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сприяння тому, щоб справа охорони навколишнього середовища і збереження природних ресурсів стало справою і держави, і суспільства, і кожного громадянина країни</a:t>
          </a:r>
          <a:endParaRPr lang="ru-RU" sz="1400" kern="1200" dirty="0"/>
        </a:p>
      </dsp:txBody>
      <dsp:txXfrm>
        <a:off x="1259823" y="697718"/>
        <a:ext cx="2064085" cy="2936233"/>
      </dsp:txXfrm>
    </dsp:sp>
    <dsp:sp modelId="{E002CDCC-14C1-459E-B929-0B22BD1E2A23}">
      <dsp:nvSpPr>
        <dsp:cNvPr id="0" name=""/>
        <dsp:cNvSpPr/>
      </dsp:nvSpPr>
      <dsp:spPr>
        <a:xfrm>
          <a:off x="1266614" y="333091"/>
          <a:ext cx="2064085" cy="47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b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Цілі партії:</a:t>
          </a:r>
          <a:endParaRPr lang="ru-RU" sz="2500" b="1" kern="1200" dirty="0"/>
        </a:p>
      </dsp:txBody>
      <dsp:txXfrm>
        <a:off x="1266614" y="333091"/>
        <a:ext cx="2064085" cy="4764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50843-6142-4883-A9A8-C3C7E67CE257}">
      <dsp:nvSpPr>
        <dsp:cNvPr id="0" name=""/>
        <dsp:cNvSpPr/>
      </dsp:nvSpPr>
      <dsp:spPr>
        <a:xfrm>
          <a:off x="3438621" y="1101204"/>
          <a:ext cx="1352356" cy="1352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07662A-2395-4C0B-817F-795B654535BE}">
      <dsp:nvSpPr>
        <dsp:cNvPr id="0" name=""/>
        <dsp:cNvSpPr/>
      </dsp:nvSpPr>
      <dsp:spPr>
        <a:xfrm>
          <a:off x="3330433" y="0"/>
          <a:ext cx="1568733" cy="908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52 місця «УзЛіДеП»</a:t>
          </a:r>
          <a:endParaRPr lang="ru-RU" sz="1600" kern="1200" dirty="0"/>
        </a:p>
      </dsp:txBody>
      <dsp:txXfrm>
        <a:off x="3330433" y="0"/>
        <a:ext cx="1568733" cy="908010"/>
      </dsp:txXfrm>
    </dsp:sp>
    <dsp:sp modelId="{C0EBCE69-A0FF-4822-B23A-28F3B5EB5110}">
      <dsp:nvSpPr>
        <dsp:cNvPr id="0" name=""/>
        <dsp:cNvSpPr/>
      </dsp:nvSpPr>
      <dsp:spPr>
        <a:xfrm>
          <a:off x="3953058" y="1474841"/>
          <a:ext cx="1352356" cy="1352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087E1-81F4-4D0E-BAEE-C1BBB16E049D}">
      <dsp:nvSpPr>
        <dsp:cNvPr id="0" name=""/>
        <dsp:cNvSpPr/>
      </dsp:nvSpPr>
      <dsp:spPr>
        <a:xfrm>
          <a:off x="5413062" y="1197801"/>
          <a:ext cx="1406450" cy="9852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36 місць «Міллій тікланіш»</a:t>
          </a:r>
          <a:endParaRPr lang="ru-RU" sz="1600" kern="1200" dirty="0"/>
        </a:p>
      </dsp:txBody>
      <dsp:txXfrm>
        <a:off x="5413062" y="1197801"/>
        <a:ext cx="1406450" cy="985288"/>
      </dsp:txXfrm>
    </dsp:sp>
    <dsp:sp modelId="{B040D43B-9D59-4675-82CB-088CCA78B294}">
      <dsp:nvSpPr>
        <dsp:cNvPr id="0" name=""/>
        <dsp:cNvSpPr/>
      </dsp:nvSpPr>
      <dsp:spPr>
        <a:xfrm>
          <a:off x="3756696" y="2079923"/>
          <a:ext cx="1352356" cy="1352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0086AE-74A3-4E6A-BF3C-4426B4D55FE2}">
      <dsp:nvSpPr>
        <dsp:cNvPr id="0" name=""/>
        <dsp:cNvSpPr/>
      </dsp:nvSpPr>
      <dsp:spPr>
        <a:xfrm>
          <a:off x="5196685" y="2878586"/>
          <a:ext cx="1406450" cy="9852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27 місць «НДПУ»</a:t>
          </a:r>
          <a:endParaRPr lang="ru-RU" sz="1600" kern="1200" dirty="0"/>
        </a:p>
      </dsp:txBody>
      <dsp:txXfrm>
        <a:off x="5196685" y="2878586"/>
        <a:ext cx="1406450" cy="985288"/>
      </dsp:txXfrm>
    </dsp:sp>
    <dsp:sp modelId="{28B39C3F-1570-411F-BB9C-E2B35673F1FD}">
      <dsp:nvSpPr>
        <dsp:cNvPr id="0" name=""/>
        <dsp:cNvSpPr/>
      </dsp:nvSpPr>
      <dsp:spPr>
        <a:xfrm>
          <a:off x="3120547" y="2079923"/>
          <a:ext cx="1352356" cy="1352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514B86-EF9C-4194-B851-877CBE7B4FC3}">
      <dsp:nvSpPr>
        <dsp:cNvPr id="0" name=""/>
        <dsp:cNvSpPr/>
      </dsp:nvSpPr>
      <dsp:spPr>
        <a:xfrm>
          <a:off x="1626464" y="2878586"/>
          <a:ext cx="1406450" cy="9852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 місць «Адолат»</a:t>
          </a:r>
          <a:endParaRPr lang="ru-RU" sz="1600" kern="1200" dirty="0"/>
        </a:p>
      </dsp:txBody>
      <dsp:txXfrm>
        <a:off x="1626464" y="2878586"/>
        <a:ext cx="1406450" cy="985288"/>
      </dsp:txXfrm>
    </dsp:sp>
    <dsp:sp modelId="{EF656E90-B461-40E0-AC08-77FA2F5BBE9E}">
      <dsp:nvSpPr>
        <dsp:cNvPr id="0" name=""/>
        <dsp:cNvSpPr/>
      </dsp:nvSpPr>
      <dsp:spPr>
        <a:xfrm>
          <a:off x="2924185" y="1474841"/>
          <a:ext cx="1352356" cy="1352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55CE0B-A351-4A98-B84A-9E5BC5132D48}">
      <dsp:nvSpPr>
        <dsp:cNvPr id="0" name=""/>
        <dsp:cNvSpPr/>
      </dsp:nvSpPr>
      <dsp:spPr>
        <a:xfrm>
          <a:off x="1410087" y="1197801"/>
          <a:ext cx="1406450" cy="9852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 місць «Екологічний Рух Узбекистана»</a:t>
          </a:r>
          <a:endParaRPr lang="ru-RU" sz="1600" kern="1200" dirty="0"/>
        </a:p>
      </dsp:txBody>
      <dsp:txXfrm>
        <a:off x="1410087" y="1197801"/>
        <a:ext cx="1406450" cy="985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A49A-75C2-4388-8ED1-54CFE13FE1B3}">
      <dsp:nvSpPr>
        <dsp:cNvPr id="0" name=""/>
        <dsp:cNvSpPr/>
      </dsp:nvSpPr>
      <dsp:spPr>
        <a:xfrm>
          <a:off x="4752541" y="0"/>
          <a:ext cx="2962656" cy="1041152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вступні та членські внески, якщо їх сплата передбачена статутом політичної партії;</a:t>
          </a:r>
          <a:endParaRPr lang="ru-RU" sz="1500" kern="1200" dirty="0"/>
        </a:p>
      </dsp:txBody>
      <dsp:txXfrm>
        <a:off x="4803366" y="50825"/>
        <a:ext cx="2861006" cy="939502"/>
      </dsp:txXfrm>
    </dsp:sp>
    <dsp:sp modelId="{ACB00539-27D2-4505-AE4B-9D51C5A54A41}">
      <dsp:nvSpPr>
        <dsp:cNvPr id="0" name=""/>
        <dsp:cNvSpPr/>
      </dsp:nvSpPr>
      <dsp:spPr>
        <a:xfrm>
          <a:off x="4752541" y="1004679"/>
          <a:ext cx="2962656" cy="1041152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доходи, отримані від підприємницької діяльності відповідно до законодавства;</a:t>
          </a:r>
          <a:endParaRPr lang="ru-RU" sz="1500" kern="1200" dirty="0"/>
        </a:p>
      </dsp:txBody>
      <dsp:txXfrm>
        <a:off x="4803366" y="1055504"/>
        <a:ext cx="2861006" cy="939502"/>
      </dsp:txXfrm>
    </dsp:sp>
    <dsp:sp modelId="{A3867E7D-79A5-452B-BA55-2C1304C9382E}">
      <dsp:nvSpPr>
        <dsp:cNvPr id="0" name=""/>
        <dsp:cNvSpPr/>
      </dsp:nvSpPr>
      <dsp:spPr>
        <a:xfrm>
          <a:off x="4752541" y="2097890"/>
          <a:ext cx="2962656" cy="1041152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кошти Державного бюджету Республіки Узбекистан, які виділяються відповідно до цього Закону;</a:t>
          </a:r>
          <a:endParaRPr lang="ru-RU" sz="1500" kern="1200" dirty="0"/>
        </a:p>
      </dsp:txBody>
      <dsp:txXfrm>
        <a:off x="4803366" y="2148715"/>
        <a:ext cx="2861006" cy="939502"/>
      </dsp:txXfrm>
    </dsp:sp>
    <dsp:sp modelId="{12FF6D2D-AAD0-4573-ACD9-25BC02B6E589}">
      <dsp:nvSpPr>
        <dsp:cNvPr id="0" name=""/>
        <dsp:cNvSpPr/>
      </dsp:nvSpPr>
      <dsp:spPr>
        <a:xfrm>
          <a:off x="4752541" y="3191100"/>
          <a:ext cx="2962656" cy="1041152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пожертвування юридичних осіб і громадян Республіки Узбекистан, які здійснюються відповідно до цього Закону.</a:t>
          </a:r>
          <a:endParaRPr lang="ru-RU" sz="1500" kern="1200" dirty="0"/>
        </a:p>
      </dsp:txBody>
      <dsp:txXfrm>
        <a:off x="4803366" y="3241925"/>
        <a:ext cx="2861006" cy="9395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19E7E-7102-4149-A81A-4F1F76D6AF13}">
      <dsp:nvSpPr>
        <dsp:cNvPr id="0" name=""/>
        <dsp:cNvSpPr/>
      </dsp:nvSpPr>
      <dsp:spPr>
        <a:xfrm>
          <a:off x="0" y="4175"/>
          <a:ext cx="8229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Історія розвитку партійної системи Франції</a:t>
          </a:r>
          <a:endParaRPr lang="ru-RU" sz="2100" kern="1200" dirty="0"/>
        </a:p>
      </dsp:txBody>
      <dsp:txXfrm>
        <a:off x="23988" y="28163"/>
        <a:ext cx="8181624" cy="443423"/>
      </dsp:txXfrm>
    </dsp:sp>
    <dsp:sp modelId="{686D5BE6-7D97-4C81-88B1-70027FD69098}">
      <dsp:nvSpPr>
        <dsp:cNvPr id="0" name=""/>
        <dsp:cNvSpPr/>
      </dsp:nvSpPr>
      <dsp:spPr>
        <a:xfrm>
          <a:off x="0" y="495575"/>
          <a:ext cx="8229600" cy="382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Політичні партії у Франції почали формуватися ще за часів Великої французької революції, а розміщення депутатів революційного Конвенту в залі засідань по їх політико-партійним симпатіями ми зобов'язані появою поділу політичних партій на так звані "ліві" і "праві".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У той же час конституційно-правове регулювання організації і діяльності політичних партій у Франції до періоду П'ятої республіки залишалося порівняно обмеженим, а основну роль грав прийнятий ще в 1901 р Закон «Про асоціації».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Конституція П'ятої республіки вперше в історії Франції включила до складу своїх норм положення про політичні партії.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Розвиток законодавства про політичні партії в період П'ятої республіки зосереджений переважно на питаннях фінансування діяльності політичних партій і прозорості їх діяльності , на утвердженні демократичних принципів внутрішньопартійного життя.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 даний момент, відбувається поступове коригування, але не в</a:t>
          </a:r>
          <a:r>
            <a:rPr lang="uk-UA" sz="1600" kern="1200" dirty="0" smtClean="0"/>
            <a:t>ідбувається </a:t>
          </a:r>
          <a:r>
            <a:rPr lang="ru-RU" sz="1600" kern="1200" dirty="0" smtClean="0"/>
            <a:t>суттєвих змін основних законодавчих актів ,які регулюють діяльність політичних партій у Франції.</a:t>
          </a:r>
          <a:endParaRPr lang="ru-RU" sz="1600" kern="1200" dirty="0"/>
        </a:p>
      </dsp:txBody>
      <dsp:txXfrm>
        <a:off x="0" y="495575"/>
        <a:ext cx="8229600" cy="3825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A5C9-E92C-41A2-BD1A-A396A9F54E2F}">
      <dsp:nvSpPr>
        <dsp:cNvPr id="0" name=""/>
        <dsp:cNvSpPr/>
      </dsp:nvSpPr>
      <dsp:spPr>
        <a:xfrm>
          <a:off x="0" y="93845"/>
          <a:ext cx="8219256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В Франції діють такі основні партії, як </a:t>
          </a:r>
          <a:endParaRPr lang="ru-RU" sz="3400" kern="1200" dirty="0"/>
        </a:p>
      </dsp:txBody>
      <dsp:txXfrm>
        <a:off x="38838" y="132683"/>
        <a:ext cx="8141580" cy="717924"/>
      </dsp:txXfrm>
    </dsp:sp>
    <dsp:sp modelId="{874DC044-40A7-4018-B836-267CBC718CD3}">
      <dsp:nvSpPr>
        <dsp:cNvPr id="0" name=""/>
        <dsp:cNvSpPr/>
      </dsp:nvSpPr>
      <dsp:spPr>
        <a:xfrm>
          <a:off x="0" y="889445"/>
          <a:ext cx="8219256" cy="302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Вперед, Республіко!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Республіканці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Демократичний рух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Со</a:t>
          </a:r>
          <a:r>
            <a:rPr lang="uk-UA" sz="2700" kern="1200" dirty="0" smtClean="0"/>
            <a:t>ціалістична партія 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Союз демократів і незалежних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Нескорена Франція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kern="1200" dirty="0" smtClean="0"/>
            <a:t>Національний фронт</a:t>
          </a:r>
          <a:endParaRPr lang="ru-RU" sz="2700" kern="1200" dirty="0"/>
        </a:p>
      </dsp:txBody>
      <dsp:txXfrm>
        <a:off x="0" y="889445"/>
        <a:ext cx="8219256" cy="3026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1810F-467B-4707-BB70-04B0DA901756}">
      <dsp:nvSpPr>
        <dsp:cNvPr id="0" name=""/>
        <dsp:cNvSpPr/>
      </dsp:nvSpPr>
      <dsp:spPr>
        <a:xfrm>
          <a:off x="55269" y="1119789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Лідер партії</a:t>
          </a:r>
          <a:endParaRPr lang="ru-RU" sz="1400" kern="1200" dirty="0"/>
        </a:p>
      </dsp:txBody>
      <dsp:txXfrm>
        <a:off x="55269" y="1119789"/>
        <a:ext cx="3305167" cy="300469"/>
      </dsp:txXfrm>
    </dsp:sp>
    <dsp:sp modelId="{1BFD51B6-26EE-4599-960E-AC639EA594E1}">
      <dsp:nvSpPr>
        <dsp:cNvPr id="0" name=""/>
        <dsp:cNvSpPr/>
      </dsp:nvSpPr>
      <dsp:spPr>
        <a:xfrm>
          <a:off x="55269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8577D-7B00-4AA5-AA09-C6B68773C3AE}">
      <dsp:nvSpPr>
        <dsp:cNvPr id="0" name=""/>
        <dsp:cNvSpPr/>
      </dsp:nvSpPr>
      <dsp:spPr>
        <a:xfrm>
          <a:off x="519829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BC25A-F33F-452A-8494-7AD2ED713BD3}">
      <dsp:nvSpPr>
        <dsp:cNvPr id="0" name=""/>
        <dsp:cNvSpPr/>
      </dsp:nvSpPr>
      <dsp:spPr>
        <a:xfrm>
          <a:off x="984756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F4CC6-C0B1-4D25-AB26-2611E6970B74}">
      <dsp:nvSpPr>
        <dsp:cNvPr id="0" name=""/>
        <dsp:cNvSpPr/>
      </dsp:nvSpPr>
      <dsp:spPr>
        <a:xfrm>
          <a:off x="1449315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74A51-2FED-423C-B05B-6E1CB847AAED}">
      <dsp:nvSpPr>
        <dsp:cNvPr id="0" name=""/>
        <dsp:cNvSpPr/>
      </dsp:nvSpPr>
      <dsp:spPr>
        <a:xfrm>
          <a:off x="1914242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0631B-C100-4444-B0C8-C6B649399D03}">
      <dsp:nvSpPr>
        <dsp:cNvPr id="0" name=""/>
        <dsp:cNvSpPr/>
      </dsp:nvSpPr>
      <dsp:spPr>
        <a:xfrm>
          <a:off x="2378802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6EEC-F784-4E4D-A978-F176EEF3456D}">
      <dsp:nvSpPr>
        <dsp:cNvPr id="0" name=""/>
        <dsp:cNvSpPr/>
      </dsp:nvSpPr>
      <dsp:spPr>
        <a:xfrm>
          <a:off x="2843729" y="1420259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417E-F996-4A8D-8578-5A881AEDED53}">
      <dsp:nvSpPr>
        <dsp:cNvPr id="0" name=""/>
        <dsp:cNvSpPr/>
      </dsp:nvSpPr>
      <dsp:spPr>
        <a:xfrm>
          <a:off x="55269" y="1481465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Станіслас Геріні</a:t>
          </a:r>
          <a:endParaRPr lang="ru-RU" sz="1400" kern="1200" dirty="0"/>
        </a:p>
      </dsp:txBody>
      <dsp:txXfrm>
        <a:off x="55269" y="1481465"/>
        <a:ext cx="3348134" cy="489654"/>
      </dsp:txXfrm>
    </dsp:sp>
    <dsp:sp modelId="{B9E97EA6-72E5-496D-81D4-6E6DF07B3495}">
      <dsp:nvSpPr>
        <dsp:cNvPr id="0" name=""/>
        <dsp:cNvSpPr/>
      </dsp:nvSpPr>
      <dsp:spPr>
        <a:xfrm>
          <a:off x="55269" y="2136018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Штаб-квартира</a:t>
          </a:r>
          <a:endParaRPr lang="ru-RU" sz="1400" kern="1200" dirty="0"/>
        </a:p>
      </dsp:txBody>
      <dsp:txXfrm>
        <a:off x="55269" y="2136018"/>
        <a:ext cx="3305167" cy="300469"/>
      </dsp:txXfrm>
    </dsp:sp>
    <dsp:sp modelId="{0E24AFE1-D2E3-4339-8625-75B7DA984893}">
      <dsp:nvSpPr>
        <dsp:cNvPr id="0" name=""/>
        <dsp:cNvSpPr/>
      </dsp:nvSpPr>
      <dsp:spPr>
        <a:xfrm>
          <a:off x="55269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FC15-EFA1-458D-9A68-9410E53A1070}">
      <dsp:nvSpPr>
        <dsp:cNvPr id="0" name=""/>
        <dsp:cNvSpPr/>
      </dsp:nvSpPr>
      <dsp:spPr>
        <a:xfrm>
          <a:off x="519829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29C83-A8FC-4F1C-899F-173541C12B31}">
      <dsp:nvSpPr>
        <dsp:cNvPr id="0" name=""/>
        <dsp:cNvSpPr/>
      </dsp:nvSpPr>
      <dsp:spPr>
        <a:xfrm>
          <a:off x="984756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6FEC-36F5-4A52-8C77-1358316AB827}">
      <dsp:nvSpPr>
        <dsp:cNvPr id="0" name=""/>
        <dsp:cNvSpPr/>
      </dsp:nvSpPr>
      <dsp:spPr>
        <a:xfrm>
          <a:off x="1449315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BDCB5-0326-4A25-8E8E-75217A63CB12}">
      <dsp:nvSpPr>
        <dsp:cNvPr id="0" name=""/>
        <dsp:cNvSpPr/>
      </dsp:nvSpPr>
      <dsp:spPr>
        <a:xfrm>
          <a:off x="1914242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EE979-20BA-4AFD-9BCC-2AFAF0282CC2}">
      <dsp:nvSpPr>
        <dsp:cNvPr id="0" name=""/>
        <dsp:cNvSpPr/>
      </dsp:nvSpPr>
      <dsp:spPr>
        <a:xfrm>
          <a:off x="2378802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1F718-DB11-4A0C-8B2B-81B9DD24743B}">
      <dsp:nvSpPr>
        <dsp:cNvPr id="0" name=""/>
        <dsp:cNvSpPr/>
      </dsp:nvSpPr>
      <dsp:spPr>
        <a:xfrm>
          <a:off x="2843729" y="2436488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ACC9C-8EA7-4296-A6A7-E45AD0C4F7B2}">
      <dsp:nvSpPr>
        <dsp:cNvPr id="0" name=""/>
        <dsp:cNvSpPr/>
      </dsp:nvSpPr>
      <dsp:spPr>
        <a:xfrm>
          <a:off x="55269" y="2497695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Париж, Франція</a:t>
          </a:r>
          <a:endParaRPr lang="ru-RU" sz="1400" kern="1200" dirty="0"/>
        </a:p>
      </dsp:txBody>
      <dsp:txXfrm>
        <a:off x="55269" y="2497695"/>
        <a:ext cx="3348134" cy="489654"/>
      </dsp:txXfrm>
    </dsp:sp>
    <dsp:sp modelId="{18F3B617-B1FA-4719-83E5-7ACF2B3CB3CF}">
      <dsp:nvSpPr>
        <dsp:cNvPr id="0" name=""/>
        <dsp:cNvSpPr/>
      </dsp:nvSpPr>
      <dsp:spPr>
        <a:xfrm>
          <a:off x="55269" y="3152247"/>
          <a:ext cx="3305167" cy="3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Ідеологія</a:t>
          </a:r>
          <a:endParaRPr lang="ru-RU" sz="1400" kern="1200" dirty="0"/>
        </a:p>
      </dsp:txBody>
      <dsp:txXfrm>
        <a:off x="55269" y="3152247"/>
        <a:ext cx="3305167" cy="300469"/>
      </dsp:txXfrm>
    </dsp:sp>
    <dsp:sp modelId="{420F8810-1AD3-4C28-92A5-35FB2A1CCACF}">
      <dsp:nvSpPr>
        <dsp:cNvPr id="0" name=""/>
        <dsp:cNvSpPr/>
      </dsp:nvSpPr>
      <dsp:spPr>
        <a:xfrm>
          <a:off x="55269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EC6CE-AB6D-4CDE-BC0A-BF40DE548A8A}">
      <dsp:nvSpPr>
        <dsp:cNvPr id="0" name=""/>
        <dsp:cNvSpPr/>
      </dsp:nvSpPr>
      <dsp:spPr>
        <a:xfrm>
          <a:off x="519829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02C16-50F9-4128-AFA5-13A4B1D1D16C}">
      <dsp:nvSpPr>
        <dsp:cNvPr id="0" name=""/>
        <dsp:cNvSpPr/>
      </dsp:nvSpPr>
      <dsp:spPr>
        <a:xfrm>
          <a:off x="984756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EC5D5-5067-408E-8608-993CBEF26CF6}">
      <dsp:nvSpPr>
        <dsp:cNvPr id="0" name=""/>
        <dsp:cNvSpPr/>
      </dsp:nvSpPr>
      <dsp:spPr>
        <a:xfrm>
          <a:off x="1449315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7201-AB21-4331-A3D2-E1811D366FCA}">
      <dsp:nvSpPr>
        <dsp:cNvPr id="0" name=""/>
        <dsp:cNvSpPr/>
      </dsp:nvSpPr>
      <dsp:spPr>
        <a:xfrm>
          <a:off x="1914242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3E051-C219-4EAF-A378-F332985E2831}">
      <dsp:nvSpPr>
        <dsp:cNvPr id="0" name=""/>
        <dsp:cNvSpPr/>
      </dsp:nvSpPr>
      <dsp:spPr>
        <a:xfrm>
          <a:off x="2378802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0E5F1-B485-42EA-99C4-DBDEF1115166}">
      <dsp:nvSpPr>
        <dsp:cNvPr id="0" name=""/>
        <dsp:cNvSpPr/>
      </dsp:nvSpPr>
      <dsp:spPr>
        <a:xfrm>
          <a:off x="2843729" y="3452717"/>
          <a:ext cx="773409" cy="61206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2FEA5-00B6-4B0C-9960-0A08181AC019}">
      <dsp:nvSpPr>
        <dsp:cNvPr id="0" name=""/>
        <dsp:cNvSpPr/>
      </dsp:nvSpPr>
      <dsp:spPr>
        <a:xfrm>
          <a:off x="55269" y="3513924"/>
          <a:ext cx="3348134" cy="489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соціал-лібералізм, прогресивізм, центризм, християнська демократія</a:t>
          </a:r>
          <a:endParaRPr lang="ru-RU" sz="1400" kern="1200" dirty="0"/>
        </a:p>
      </dsp:txBody>
      <dsp:txXfrm>
        <a:off x="55269" y="3513924"/>
        <a:ext cx="3348134" cy="4896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AE7F9-C01E-48B4-9D35-54F0C8FB7A23}">
      <dsp:nvSpPr>
        <dsp:cNvPr id="0" name=""/>
        <dsp:cNvSpPr/>
      </dsp:nvSpPr>
      <dsp:spPr>
        <a:xfrm>
          <a:off x="0" y="179116"/>
          <a:ext cx="493203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Цілі партії:</a:t>
          </a:r>
          <a:endParaRPr lang="ru-RU" sz="2100" kern="1200" dirty="0"/>
        </a:p>
      </dsp:txBody>
      <dsp:txXfrm>
        <a:off x="23988" y="203104"/>
        <a:ext cx="4884063" cy="443423"/>
      </dsp:txXfrm>
    </dsp:sp>
    <dsp:sp modelId="{A69AE5CF-8DEF-49B3-A5D6-7C09D4BD55E5}">
      <dsp:nvSpPr>
        <dsp:cNvPr id="0" name=""/>
        <dsp:cNvSpPr/>
      </dsp:nvSpPr>
      <dsp:spPr>
        <a:xfrm>
          <a:off x="0" y="670516"/>
          <a:ext cx="4932039" cy="230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92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розширення допомоги з безробіття, розвиток програм навчання працівників протягом усього життя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усунення нерівності, зокрема, між працівниками держорганів і приватної сфери.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скорочення на третину кількість парламентаріїв – «не для економії, а для більшої ефективності та прозорості»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боротьба з тероризмом на національній території і за її межами</a:t>
          </a:r>
          <a:endParaRPr lang="ru-RU" sz="1600" kern="1200" dirty="0"/>
        </a:p>
      </dsp:txBody>
      <dsp:txXfrm>
        <a:off x="0" y="670516"/>
        <a:ext cx="4932039" cy="23039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D02C6-3AF7-4029-A11E-EF6EA03AFAF3}">
      <dsp:nvSpPr>
        <dsp:cNvPr id="0" name=""/>
        <dsp:cNvSpPr/>
      </dsp:nvSpPr>
      <dsp:spPr>
        <a:xfrm rot="5400000">
          <a:off x="1565869" y="-347070"/>
          <a:ext cx="995426" cy="19421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Жан Леонетті (виконуючий обов'язки)</a:t>
          </a:r>
          <a:endParaRPr lang="ru-RU" sz="1200" kern="1200" dirty="0"/>
        </a:p>
      </dsp:txBody>
      <dsp:txXfrm rot="-5400000">
        <a:off x="1092485" y="174907"/>
        <a:ext cx="1893602" cy="898240"/>
      </dsp:txXfrm>
    </dsp:sp>
    <dsp:sp modelId="{6A0C8DF0-00AC-47EB-B328-F8C53A3DECFA}">
      <dsp:nvSpPr>
        <dsp:cNvPr id="0" name=""/>
        <dsp:cNvSpPr/>
      </dsp:nvSpPr>
      <dsp:spPr>
        <a:xfrm>
          <a:off x="0" y="1885"/>
          <a:ext cx="1092484" cy="124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Лідер партії </a:t>
          </a:r>
          <a:endParaRPr lang="ru-RU" sz="1500" kern="1200" dirty="0"/>
        </a:p>
      </dsp:txBody>
      <dsp:txXfrm>
        <a:off x="53331" y="55216"/>
        <a:ext cx="985822" cy="1137621"/>
      </dsp:txXfrm>
    </dsp:sp>
    <dsp:sp modelId="{9DA431E6-9C0B-4A58-972C-76886EC59890}">
      <dsp:nvSpPr>
        <dsp:cNvPr id="0" name=""/>
        <dsp:cNvSpPr/>
      </dsp:nvSpPr>
      <dsp:spPr>
        <a:xfrm rot="5400000">
          <a:off x="1565869" y="959426"/>
          <a:ext cx="995426" cy="19421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Париж, Франція</a:t>
          </a:r>
          <a:endParaRPr lang="ru-RU" sz="1200" kern="1200" dirty="0"/>
        </a:p>
      </dsp:txBody>
      <dsp:txXfrm rot="-5400000">
        <a:off x="1092485" y="1481404"/>
        <a:ext cx="1893602" cy="898240"/>
      </dsp:txXfrm>
    </dsp:sp>
    <dsp:sp modelId="{BA4987E9-DF55-4997-9394-CED3B5C3FEB0}">
      <dsp:nvSpPr>
        <dsp:cNvPr id="0" name=""/>
        <dsp:cNvSpPr/>
      </dsp:nvSpPr>
      <dsp:spPr>
        <a:xfrm>
          <a:off x="0" y="1308382"/>
          <a:ext cx="1092484" cy="124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Штаб-квартира </a:t>
          </a:r>
          <a:endParaRPr lang="ru-RU" sz="1500" kern="1200" dirty="0"/>
        </a:p>
      </dsp:txBody>
      <dsp:txXfrm>
        <a:off x="53331" y="1361713"/>
        <a:ext cx="985822" cy="1137621"/>
      </dsp:txXfrm>
    </dsp:sp>
    <dsp:sp modelId="{4C16606A-54CC-4D26-823F-AE9FA8D9E5CF}">
      <dsp:nvSpPr>
        <dsp:cNvPr id="0" name=""/>
        <dsp:cNvSpPr/>
      </dsp:nvSpPr>
      <dsp:spPr>
        <a:xfrm rot="5400000">
          <a:off x="1565869" y="2265923"/>
          <a:ext cx="995426" cy="19421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правоцентризм, голлізм, консерватизм, християнська демократія, лібералізм</a:t>
          </a:r>
          <a:endParaRPr lang="ru-RU" sz="1200" kern="1200" dirty="0"/>
        </a:p>
      </dsp:txBody>
      <dsp:txXfrm rot="-5400000">
        <a:off x="1092485" y="2787901"/>
        <a:ext cx="1893602" cy="898240"/>
      </dsp:txXfrm>
    </dsp:sp>
    <dsp:sp modelId="{12118853-1162-4FC1-ABFE-8359A043050F}">
      <dsp:nvSpPr>
        <dsp:cNvPr id="0" name=""/>
        <dsp:cNvSpPr/>
      </dsp:nvSpPr>
      <dsp:spPr>
        <a:xfrm>
          <a:off x="0" y="2614879"/>
          <a:ext cx="1092484" cy="1244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Ідеологія </a:t>
          </a:r>
          <a:endParaRPr lang="ru-RU" sz="1500" kern="1200" dirty="0"/>
        </a:p>
      </dsp:txBody>
      <dsp:txXfrm>
        <a:off x="53331" y="2668210"/>
        <a:ext cx="985822" cy="11376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3EFC-D639-4BBA-837C-A75B78E922B9}">
      <dsp:nvSpPr>
        <dsp:cNvPr id="0" name=""/>
        <dsp:cNvSpPr/>
      </dsp:nvSpPr>
      <dsp:spPr>
        <a:xfrm>
          <a:off x="1540480" y="0"/>
          <a:ext cx="967317" cy="967317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CEBE3-4A59-4406-9657-9720827C3032}">
      <dsp:nvSpPr>
        <dsp:cNvPr id="0" name=""/>
        <dsp:cNvSpPr/>
      </dsp:nvSpPr>
      <dsp:spPr>
        <a:xfrm>
          <a:off x="1637212" y="96731"/>
          <a:ext cx="773853" cy="7738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30E43-1045-44C2-90D4-5610525D9694}">
      <dsp:nvSpPr>
        <dsp:cNvPr id="0" name=""/>
        <dsp:cNvSpPr/>
      </dsp:nvSpPr>
      <dsp:spPr>
        <a:xfrm rot="16200000">
          <a:off x="428066" y="2176463"/>
          <a:ext cx="2805219" cy="5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Ц</a:t>
          </a:r>
          <a:r>
            <a:rPr lang="uk-UA" sz="4400" kern="1200" dirty="0" smtClean="0"/>
            <a:t>ілі партії</a:t>
          </a:r>
          <a:endParaRPr lang="ru-RU" sz="4400" kern="1200" dirty="0"/>
        </a:p>
      </dsp:txBody>
      <dsp:txXfrm>
        <a:off x="428066" y="2176463"/>
        <a:ext cx="2805219" cy="580390"/>
      </dsp:txXfrm>
    </dsp:sp>
    <dsp:sp modelId="{9FB76D79-CA05-460F-BC26-0B886B31E0A4}">
      <dsp:nvSpPr>
        <dsp:cNvPr id="0" name=""/>
        <dsp:cNvSpPr/>
      </dsp:nvSpPr>
      <dsp:spPr>
        <a:xfrm>
          <a:off x="2217602" y="0"/>
          <a:ext cx="1934634" cy="386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Партія виділяє 8 найважливіших для себе цінностей: свободу, працю, світськість, справедливість, розвиток, відповідальність, заслуги і авторитет</a:t>
          </a:r>
          <a:endParaRPr lang="ru-RU" sz="1200" kern="1200" dirty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«Республіканці» виступають за зміцнення чотирьох «стовпів» Французької Республіки - школа, бізнес, сім'я і секуляризм (принцип «світськості»).</a:t>
          </a:r>
          <a:endParaRPr lang="ru-RU" sz="1200" kern="1200" dirty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Також партія за зниження податку на доходи домогосподарств, зниження державних витрат, скорочення числа мігрантів, внесення поправок до Трудового кодексу, інвестицій в сільське господарство та ін.</a:t>
          </a:r>
          <a:endParaRPr lang="ru-RU" sz="1200" kern="1200" dirty="0"/>
        </a:p>
      </dsp:txBody>
      <dsp:txXfrm>
        <a:off x="2217602" y="0"/>
        <a:ext cx="1934634" cy="38692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0C449-6400-4ACE-BC2E-EDE3B8787D0D}">
      <dsp:nvSpPr>
        <dsp:cNvPr id="0" name=""/>
        <dsp:cNvSpPr/>
      </dsp:nvSpPr>
      <dsp:spPr>
        <a:xfrm>
          <a:off x="0" y="54420"/>
          <a:ext cx="8229600" cy="649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Демократична партія «Міллій тікланіш»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(«Національне відродження») </a:t>
          </a:r>
          <a:endParaRPr lang="ru-RU" sz="1500" b="0" i="1" kern="1200" dirty="0"/>
        </a:p>
      </dsp:txBody>
      <dsp:txXfrm>
        <a:off x="31699" y="86119"/>
        <a:ext cx="8166202" cy="585952"/>
      </dsp:txXfrm>
    </dsp:sp>
    <dsp:sp modelId="{E8BC4FAE-8F86-4404-BF15-CD2E819D616B}">
      <dsp:nvSpPr>
        <dsp:cNvPr id="0" name=""/>
        <dsp:cNvSpPr/>
      </dsp:nvSpPr>
      <dsp:spPr>
        <a:xfrm>
          <a:off x="0" y="746970"/>
          <a:ext cx="8229600" cy="649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Народно-демократична партія (НДПУ)</a:t>
          </a:r>
          <a:endParaRPr lang="ru-RU" sz="1500" b="0" i="1" kern="1200" dirty="0"/>
        </a:p>
      </dsp:txBody>
      <dsp:txXfrm>
        <a:off x="31699" y="778669"/>
        <a:ext cx="8166202" cy="585952"/>
      </dsp:txXfrm>
    </dsp:sp>
    <dsp:sp modelId="{9A88A4C1-C0BC-4689-B296-93BAE796DFCD}">
      <dsp:nvSpPr>
        <dsp:cNvPr id="0" name=""/>
        <dsp:cNvSpPr/>
      </dsp:nvSpPr>
      <dsp:spPr>
        <a:xfrm>
          <a:off x="0" y="1510889"/>
          <a:ext cx="8229600" cy="649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Рух підприємців і ділових людей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Ліберально-демократична партія Узбекистану (УзЛіДеп)</a:t>
          </a:r>
          <a:endParaRPr lang="ru-RU" sz="1500" b="0" i="1" kern="1200" dirty="0"/>
        </a:p>
      </dsp:txBody>
      <dsp:txXfrm>
        <a:off x="31699" y="1542588"/>
        <a:ext cx="8166202" cy="585952"/>
      </dsp:txXfrm>
    </dsp:sp>
    <dsp:sp modelId="{3393EC12-0F05-47F1-8DEA-E1DD31DC1AD0}">
      <dsp:nvSpPr>
        <dsp:cNvPr id="0" name=""/>
        <dsp:cNvSpPr/>
      </dsp:nvSpPr>
      <dsp:spPr>
        <a:xfrm>
          <a:off x="0" y="2132071"/>
          <a:ext cx="8229600" cy="649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Соціал-демократична партія «Адолат»</a:t>
          </a:r>
          <a:endParaRPr lang="ru-RU" sz="1500" b="0" i="1" kern="1200" dirty="0"/>
        </a:p>
      </dsp:txBody>
      <dsp:txXfrm>
        <a:off x="31699" y="2163770"/>
        <a:ext cx="8166202" cy="585952"/>
      </dsp:txXfrm>
    </dsp:sp>
    <dsp:sp modelId="{DE217088-CEE5-492A-BA21-F1735B31501E}">
      <dsp:nvSpPr>
        <dsp:cNvPr id="0" name=""/>
        <dsp:cNvSpPr/>
      </dsp:nvSpPr>
      <dsp:spPr>
        <a:xfrm>
          <a:off x="0" y="2824621"/>
          <a:ext cx="8229600" cy="649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dirty="0" smtClean="0"/>
            <a:t>Екологічна партія Узбекистан</a:t>
          </a:r>
          <a:r>
            <a:rPr lang="uk-UA" sz="1500" b="0" i="1" kern="1200" dirty="0" smtClean="0"/>
            <a:t>у</a:t>
          </a:r>
          <a:endParaRPr lang="ru-RU" sz="1500" b="0" i="1" kern="1200" dirty="0"/>
        </a:p>
      </dsp:txBody>
      <dsp:txXfrm>
        <a:off x="31699" y="2856320"/>
        <a:ext cx="8166202" cy="5859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8F61-736D-45FC-8BB2-B8D4237E7B0E}">
      <dsp:nvSpPr>
        <dsp:cNvPr id="0" name=""/>
        <dsp:cNvSpPr/>
      </dsp:nvSpPr>
      <dsp:spPr>
        <a:xfrm>
          <a:off x="0" y="0"/>
          <a:ext cx="6552728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республіці Узбекистан діють такі політичні партії, як</a:t>
          </a:r>
          <a:endParaRPr lang="ru-RU" sz="1600" b="1" kern="1200" dirty="0"/>
        </a:p>
      </dsp:txBody>
      <dsp:txXfrm>
        <a:off x="18277" y="18277"/>
        <a:ext cx="6516174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1BCF8-17C2-4558-AA0C-DDC01BEF59E9}">
      <dsp:nvSpPr>
        <dsp:cNvPr id="0" name=""/>
        <dsp:cNvSpPr/>
      </dsp:nvSpPr>
      <dsp:spPr>
        <a:xfrm>
          <a:off x="0" y="444364"/>
          <a:ext cx="5666365" cy="1649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Цілі партії</a:t>
          </a:r>
          <a:endParaRPr lang="ru-RU" sz="3200" kern="1200" dirty="0"/>
        </a:p>
      </dsp:txBody>
      <dsp:txXfrm>
        <a:off x="0" y="444364"/>
        <a:ext cx="5666365" cy="890578"/>
      </dsp:txXfrm>
    </dsp:sp>
    <dsp:sp modelId="{FDCBCB7B-9B2B-4816-A5E1-A7301C89DE86}">
      <dsp:nvSpPr>
        <dsp:cNvPr id="0" name=""/>
        <dsp:cNvSpPr/>
      </dsp:nvSpPr>
      <dsp:spPr>
        <a:xfrm>
          <a:off x="0" y="1334871"/>
          <a:ext cx="1416591" cy="1515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збереження національних традицій та цінностей - головна мета</a:t>
          </a:r>
          <a:endParaRPr lang="ru-RU" sz="1200" kern="1200" dirty="0"/>
        </a:p>
      </dsp:txBody>
      <dsp:txXfrm>
        <a:off x="0" y="1334871"/>
        <a:ext cx="1416591" cy="1515645"/>
      </dsp:txXfrm>
    </dsp:sp>
    <dsp:sp modelId="{5DC96E7F-A472-484F-99FB-B68DAADCE8A3}">
      <dsp:nvSpPr>
        <dsp:cNvPr id="0" name=""/>
        <dsp:cNvSpPr/>
      </dsp:nvSpPr>
      <dsp:spPr>
        <a:xfrm>
          <a:off x="1416591" y="1334871"/>
          <a:ext cx="1416591" cy="1515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побудова правової демократичної держави та справедливого громадянського суспільства</a:t>
          </a:r>
          <a:endParaRPr lang="ru-RU" sz="1200" kern="1200" dirty="0"/>
        </a:p>
      </dsp:txBody>
      <dsp:txXfrm>
        <a:off x="1416591" y="1334871"/>
        <a:ext cx="1416591" cy="1515645"/>
      </dsp:txXfrm>
    </dsp:sp>
    <dsp:sp modelId="{665B872E-7C92-4A90-990F-4013429ABEEF}">
      <dsp:nvSpPr>
        <dsp:cNvPr id="0" name=""/>
        <dsp:cNvSpPr/>
      </dsp:nvSpPr>
      <dsp:spPr>
        <a:xfrm>
          <a:off x="2833182" y="1334871"/>
          <a:ext cx="1416591" cy="1515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забезпечення науково-технічного прогресу і гідного місця Узбекистану в глобалізованому світі</a:t>
          </a:r>
          <a:endParaRPr lang="ru-RU" sz="1200" kern="1200" dirty="0"/>
        </a:p>
      </dsp:txBody>
      <dsp:txXfrm>
        <a:off x="2833182" y="1334871"/>
        <a:ext cx="1416591" cy="1515645"/>
      </dsp:txXfrm>
    </dsp:sp>
    <dsp:sp modelId="{A4D4B5AA-FF58-4402-9E80-C86445F3C4AB}">
      <dsp:nvSpPr>
        <dsp:cNvPr id="0" name=""/>
        <dsp:cNvSpPr/>
      </dsp:nvSpPr>
      <dsp:spPr>
        <a:xfrm>
          <a:off x="4249773" y="1334871"/>
          <a:ext cx="1416591" cy="1515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захист інтересів людей, які є прихильниками ідеї збереження національних традицій і цінностей</a:t>
          </a:r>
          <a:endParaRPr lang="ru-RU" sz="1200" kern="1200" dirty="0"/>
        </a:p>
      </dsp:txBody>
      <dsp:txXfrm>
        <a:off x="4249773" y="1334871"/>
        <a:ext cx="1416591" cy="1515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3770-E7C2-4195-AF78-645CB68AD0B2}">
      <dsp:nvSpPr>
        <dsp:cNvPr id="0" name=""/>
        <dsp:cNvSpPr/>
      </dsp:nvSpPr>
      <dsp:spPr>
        <a:xfrm>
          <a:off x="553" y="2511456"/>
          <a:ext cx="1295827" cy="647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Лідер </a:t>
          </a:r>
          <a:endParaRPr lang="ru-RU" sz="1800" kern="1200" dirty="0"/>
        </a:p>
      </dsp:txBody>
      <dsp:txXfrm>
        <a:off x="19530" y="2530433"/>
        <a:ext cx="1257873" cy="609959"/>
      </dsp:txXfrm>
    </dsp:sp>
    <dsp:sp modelId="{AA48D6BF-DEFA-4363-8F41-6D5A7B3E9B51}">
      <dsp:nvSpPr>
        <dsp:cNvPr id="0" name=""/>
        <dsp:cNvSpPr/>
      </dsp:nvSpPr>
      <dsp:spPr>
        <a:xfrm>
          <a:off x="130136" y="3159370"/>
          <a:ext cx="129582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35"/>
              </a:lnTo>
              <a:lnTo>
                <a:pt x="129582" y="485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D7439-A459-4A2E-829A-2198C0727F15}">
      <dsp:nvSpPr>
        <dsp:cNvPr id="0" name=""/>
        <dsp:cNvSpPr/>
      </dsp:nvSpPr>
      <dsp:spPr>
        <a:xfrm>
          <a:off x="259719" y="3321349"/>
          <a:ext cx="1036662" cy="647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Хотамжон Кетмонов</a:t>
          </a:r>
          <a:endParaRPr lang="ru-RU" sz="1300" kern="1200" dirty="0"/>
        </a:p>
      </dsp:txBody>
      <dsp:txXfrm>
        <a:off x="278696" y="3340326"/>
        <a:ext cx="998708" cy="609959"/>
      </dsp:txXfrm>
    </dsp:sp>
    <dsp:sp modelId="{1754E8DC-98D3-426A-AFB8-F3E83E1A7E7E}">
      <dsp:nvSpPr>
        <dsp:cNvPr id="0" name=""/>
        <dsp:cNvSpPr/>
      </dsp:nvSpPr>
      <dsp:spPr>
        <a:xfrm>
          <a:off x="1620338" y="2511456"/>
          <a:ext cx="1295827" cy="647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Штаб-квартира</a:t>
          </a:r>
          <a:endParaRPr lang="ru-RU" sz="1800" kern="1200" dirty="0"/>
        </a:p>
      </dsp:txBody>
      <dsp:txXfrm>
        <a:off x="1639315" y="2530433"/>
        <a:ext cx="1257873" cy="609959"/>
      </dsp:txXfrm>
    </dsp:sp>
    <dsp:sp modelId="{4DA5168E-306E-4A9A-864F-8AADD7C5D837}">
      <dsp:nvSpPr>
        <dsp:cNvPr id="0" name=""/>
        <dsp:cNvSpPr/>
      </dsp:nvSpPr>
      <dsp:spPr>
        <a:xfrm>
          <a:off x="1749920" y="3159370"/>
          <a:ext cx="129582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35"/>
              </a:lnTo>
              <a:lnTo>
                <a:pt x="129582" y="485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FC5C3-7588-4D57-920E-431ED3623101}">
      <dsp:nvSpPr>
        <dsp:cNvPr id="0" name=""/>
        <dsp:cNvSpPr/>
      </dsp:nvSpPr>
      <dsp:spPr>
        <a:xfrm>
          <a:off x="1879503" y="3321349"/>
          <a:ext cx="1036662" cy="647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Ташкент, Узбекистан</a:t>
          </a:r>
          <a:endParaRPr lang="ru-RU" sz="1300" kern="1200" dirty="0"/>
        </a:p>
      </dsp:txBody>
      <dsp:txXfrm>
        <a:off x="1898480" y="3340326"/>
        <a:ext cx="998708" cy="609959"/>
      </dsp:txXfrm>
    </dsp:sp>
    <dsp:sp modelId="{EEDD7FD9-FFD2-4589-B10F-7C54068F90B5}">
      <dsp:nvSpPr>
        <dsp:cNvPr id="0" name=""/>
        <dsp:cNvSpPr/>
      </dsp:nvSpPr>
      <dsp:spPr>
        <a:xfrm>
          <a:off x="3240122" y="2511456"/>
          <a:ext cx="1295827" cy="647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Ідеологія</a:t>
          </a:r>
          <a:endParaRPr lang="ru-RU" sz="1800" kern="1200" dirty="0"/>
        </a:p>
      </dsp:txBody>
      <dsp:txXfrm>
        <a:off x="3259099" y="2530433"/>
        <a:ext cx="1257873" cy="609959"/>
      </dsp:txXfrm>
    </dsp:sp>
    <dsp:sp modelId="{5B4ADCD5-6A69-43D6-9340-E850EC5AD20C}">
      <dsp:nvSpPr>
        <dsp:cNvPr id="0" name=""/>
        <dsp:cNvSpPr/>
      </dsp:nvSpPr>
      <dsp:spPr>
        <a:xfrm>
          <a:off x="3369705" y="3159370"/>
          <a:ext cx="129582" cy="485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35"/>
              </a:lnTo>
              <a:lnTo>
                <a:pt x="129582" y="485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0C848-0736-4C67-AA7D-05260B3A6DE6}">
      <dsp:nvSpPr>
        <dsp:cNvPr id="0" name=""/>
        <dsp:cNvSpPr/>
      </dsp:nvSpPr>
      <dsp:spPr>
        <a:xfrm>
          <a:off x="3499288" y="3321349"/>
          <a:ext cx="1036662" cy="647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Соціалізм, ліві, соціал-демократія</a:t>
          </a:r>
          <a:endParaRPr lang="ru-RU" sz="1300" kern="1200" dirty="0"/>
        </a:p>
      </dsp:txBody>
      <dsp:txXfrm>
        <a:off x="3518265" y="3340326"/>
        <a:ext cx="998708" cy="609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DF545-9F33-46FB-BB33-9A2A6EA0FE4C}">
      <dsp:nvSpPr>
        <dsp:cNvPr id="0" name=""/>
        <dsp:cNvSpPr/>
      </dsp:nvSpPr>
      <dsp:spPr>
        <a:xfrm>
          <a:off x="4450959" y="3010979"/>
          <a:ext cx="3519380" cy="33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66"/>
              </a:lnTo>
              <a:lnTo>
                <a:pt x="3519380" y="129466"/>
              </a:lnTo>
              <a:lnTo>
                <a:pt x="3519380" y="331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68324-AAC4-47D4-9658-CDE0A18186E4}">
      <dsp:nvSpPr>
        <dsp:cNvPr id="0" name=""/>
        <dsp:cNvSpPr/>
      </dsp:nvSpPr>
      <dsp:spPr>
        <a:xfrm>
          <a:off x="4450959" y="3010979"/>
          <a:ext cx="1185599" cy="33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66"/>
              </a:lnTo>
              <a:lnTo>
                <a:pt x="1185599" y="129466"/>
              </a:lnTo>
              <a:lnTo>
                <a:pt x="1185599" y="331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67AF2-D73F-4E4C-9C88-F69124203942}">
      <dsp:nvSpPr>
        <dsp:cNvPr id="0" name=""/>
        <dsp:cNvSpPr/>
      </dsp:nvSpPr>
      <dsp:spPr>
        <a:xfrm>
          <a:off x="3302777" y="3010979"/>
          <a:ext cx="1148181" cy="331985"/>
        </a:xfrm>
        <a:custGeom>
          <a:avLst/>
          <a:gdLst/>
          <a:ahLst/>
          <a:cxnLst/>
          <a:rect l="0" t="0" r="0" b="0"/>
          <a:pathLst>
            <a:path>
              <a:moveTo>
                <a:pt x="1148181" y="0"/>
              </a:moveTo>
              <a:lnTo>
                <a:pt x="1148181" y="129466"/>
              </a:lnTo>
              <a:lnTo>
                <a:pt x="0" y="129466"/>
              </a:lnTo>
              <a:lnTo>
                <a:pt x="0" y="331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DF5CB-F239-448B-A970-C50BB49937AC}">
      <dsp:nvSpPr>
        <dsp:cNvPr id="0" name=""/>
        <dsp:cNvSpPr/>
      </dsp:nvSpPr>
      <dsp:spPr>
        <a:xfrm>
          <a:off x="968996" y="3010979"/>
          <a:ext cx="3481962" cy="331985"/>
        </a:xfrm>
        <a:custGeom>
          <a:avLst/>
          <a:gdLst/>
          <a:ahLst/>
          <a:cxnLst/>
          <a:rect l="0" t="0" r="0" b="0"/>
          <a:pathLst>
            <a:path>
              <a:moveTo>
                <a:pt x="3481962" y="0"/>
              </a:moveTo>
              <a:lnTo>
                <a:pt x="3481962" y="129466"/>
              </a:lnTo>
              <a:lnTo>
                <a:pt x="0" y="129466"/>
              </a:lnTo>
              <a:lnTo>
                <a:pt x="0" y="331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53F47-6ADB-4965-8FC9-EB3A2AD1F003}">
      <dsp:nvSpPr>
        <dsp:cNvPr id="0" name=""/>
        <dsp:cNvSpPr/>
      </dsp:nvSpPr>
      <dsp:spPr>
        <a:xfrm>
          <a:off x="3486586" y="2766674"/>
          <a:ext cx="1928744" cy="244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Цілі партії:</a:t>
          </a:r>
          <a:endParaRPr lang="ru-RU" sz="900" b="1" kern="1200" dirty="0"/>
        </a:p>
      </dsp:txBody>
      <dsp:txXfrm>
        <a:off x="3486586" y="2766674"/>
        <a:ext cx="1928744" cy="244304"/>
      </dsp:txXfrm>
    </dsp:sp>
    <dsp:sp modelId="{1C33EF68-5868-47EF-8404-3820AAE61B5B}">
      <dsp:nvSpPr>
        <dsp:cNvPr id="0" name=""/>
        <dsp:cNvSpPr/>
      </dsp:nvSpPr>
      <dsp:spPr>
        <a:xfrm>
          <a:off x="4624" y="3342964"/>
          <a:ext cx="1928744" cy="964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захист інтересів верств населення, які потребують соціального захисту та соціальної підтримки з боку держави і суспільства - основна мета</a:t>
          </a:r>
          <a:endParaRPr lang="ru-RU" sz="900" kern="1200" dirty="0"/>
        </a:p>
      </dsp:txBody>
      <dsp:txXfrm>
        <a:off x="4624" y="3342964"/>
        <a:ext cx="1928744" cy="964372"/>
      </dsp:txXfrm>
    </dsp:sp>
    <dsp:sp modelId="{169F40C2-F399-40C9-BB4A-DEC61E85546F}">
      <dsp:nvSpPr>
        <dsp:cNvPr id="0" name=""/>
        <dsp:cNvSpPr/>
      </dsp:nvSpPr>
      <dsp:spPr>
        <a:xfrm>
          <a:off x="2338405" y="3342964"/>
          <a:ext cx="1928744" cy="964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створення для молодих людей справедливих, рівних для всіх і соціально доступних умов вибору професії, отримання освіти і надійних гарантій першого робочого місця після закінчення навчальних закладів</a:t>
          </a:r>
          <a:endParaRPr lang="ru-RU" sz="900" kern="1200" dirty="0"/>
        </a:p>
      </dsp:txBody>
      <dsp:txXfrm>
        <a:off x="2338405" y="3342964"/>
        <a:ext cx="1928744" cy="964372"/>
      </dsp:txXfrm>
    </dsp:sp>
    <dsp:sp modelId="{B52C3BE1-1AFB-4C1F-A02C-DCEB7B55AFBA}">
      <dsp:nvSpPr>
        <dsp:cNvPr id="0" name=""/>
        <dsp:cNvSpPr/>
      </dsp:nvSpPr>
      <dsp:spPr>
        <a:xfrm>
          <a:off x="4672186" y="3342964"/>
          <a:ext cx="1928744" cy="964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формування гнучкої системи пенсійного забезпечення та соціальної допомоги, що гарантують повноцінне задоволення життєвих потреб пенсіонерів, непрацездатних інвалідів, дітей, які залишилися без піклування батьків</a:t>
          </a:r>
          <a:endParaRPr lang="ru-RU" sz="900" kern="1200" dirty="0"/>
        </a:p>
      </dsp:txBody>
      <dsp:txXfrm>
        <a:off x="4672186" y="3342964"/>
        <a:ext cx="1928744" cy="964372"/>
      </dsp:txXfrm>
    </dsp:sp>
    <dsp:sp modelId="{E84EFBEE-B7E8-4264-A56F-F41741E47C11}">
      <dsp:nvSpPr>
        <dsp:cNvPr id="0" name=""/>
        <dsp:cNvSpPr/>
      </dsp:nvSpPr>
      <dsp:spPr>
        <a:xfrm>
          <a:off x="7005967" y="3342964"/>
          <a:ext cx="1928744" cy="9643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подальший розвиток інвестиційних програм розвитку виробництва товарів і послуг, збалансованих з територіальними програмами створення робочих місць і програмами підготовки фахівців з середньою професійною і вищою освітою.</a:t>
          </a:r>
          <a:endParaRPr lang="ru-RU" sz="900" kern="1200" dirty="0"/>
        </a:p>
      </dsp:txBody>
      <dsp:txXfrm>
        <a:off x="7005967" y="3342964"/>
        <a:ext cx="1928744" cy="964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03967-00F1-4FD4-A94E-1247EB0E7F2B}">
      <dsp:nvSpPr>
        <dsp:cNvPr id="0" name=""/>
        <dsp:cNvSpPr/>
      </dsp:nvSpPr>
      <dsp:spPr>
        <a:xfrm rot="5400000">
          <a:off x="827551" y="-40481"/>
          <a:ext cx="891099" cy="1198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Актам Хаітов</a:t>
          </a:r>
          <a:endParaRPr lang="ru-RU" sz="1300" kern="1200" dirty="0"/>
        </a:p>
      </dsp:txBody>
      <dsp:txXfrm rot="-5400000">
        <a:off x="673994" y="156576"/>
        <a:ext cx="1154713" cy="804099"/>
      </dsp:txXfrm>
    </dsp:sp>
    <dsp:sp modelId="{205D978D-3E24-478F-AFB6-D20CBAD2E62A}">
      <dsp:nvSpPr>
        <dsp:cNvPr id="0" name=""/>
        <dsp:cNvSpPr/>
      </dsp:nvSpPr>
      <dsp:spPr>
        <a:xfrm>
          <a:off x="0" y="1687"/>
          <a:ext cx="673994" cy="1113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Лідер </a:t>
          </a:r>
          <a:endParaRPr lang="ru-RU" sz="900" kern="1200" dirty="0"/>
        </a:p>
      </dsp:txBody>
      <dsp:txXfrm>
        <a:off x="32902" y="34589"/>
        <a:ext cx="608190" cy="1048069"/>
      </dsp:txXfrm>
    </dsp:sp>
    <dsp:sp modelId="{396FDE75-3DD0-4B7F-990F-C5DA1CAF37D7}">
      <dsp:nvSpPr>
        <dsp:cNvPr id="0" name=""/>
        <dsp:cNvSpPr/>
      </dsp:nvSpPr>
      <dsp:spPr>
        <a:xfrm rot="5400000">
          <a:off x="827551" y="1129085"/>
          <a:ext cx="891099" cy="1198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Ташкент, Узбекистан</a:t>
          </a:r>
          <a:endParaRPr lang="ru-RU" sz="1300" kern="1200" dirty="0"/>
        </a:p>
      </dsp:txBody>
      <dsp:txXfrm rot="-5400000">
        <a:off x="673994" y="1326142"/>
        <a:ext cx="1154713" cy="804099"/>
      </dsp:txXfrm>
    </dsp:sp>
    <dsp:sp modelId="{71E3903D-DC24-42C9-8687-2A90FE4B34B8}">
      <dsp:nvSpPr>
        <dsp:cNvPr id="0" name=""/>
        <dsp:cNvSpPr/>
      </dsp:nvSpPr>
      <dsp:spPr>
        <a:xfrm>
          <a:off x="0" y="1171255"/>
          <a:ext cx="673994" cy="1113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Штаб-квартира </a:t>
          </a:r>
          <a:endParaRPr lang="ru-RU" sz="900" kern="1200" dirty="0"/>
        </a:p>
      </dsp:txBody>
      <dsp:txXfrm>
        <a:off x="32902" y="1204157"/>
        <a:ext cx="608190" cy="1048069"/>
      </dsp:txXfrm>
    </dsp:sp>
    <dsp:sp modelId="{805449EC-63D7-4734-918B-2FA868071B09}">
      <dsp:nvSpPr>
        <dsp:cNvPr id="0" name=""/>
        <dsp:cNvSpPr/>
      </dsp:nvSpPr>
      <dsp:spPr>
        <a:xfrm rot="5400000">
          <a:off x="827551" y="2298652"/>
          <a:ext cx="891099" cy="1198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Центризм</a:t>
          </a:r>
          <a:endParaRPr lang="ru-RU" sz="1300" kern="1200" dirty="0"/>
        </a:p>
      </dsp:txBody>
      <dsp:txXfrm rot="-5400000">
        <a:off x="673994" y="2495709"/>
        <a:ext cx="1154713" cy="804099"/>
      </dsp:txXfrm>
    </dsp:sp>
    <dsp:sp modelId="{7DFA077A-2690-4A72-9956-FE8F4F99D8A1}">
      <dsp:nvSpPr>
        <dsp:cNvPr id="0" name=""/>
        <dsp:cNvSpPr/>
      </dsp:nvSpPr>
      <dsp:spPr>
        <a:xfrm>
          <a:off x="0" y="2340822"/>
          <a:ext cx="673994" cy="1113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Ідеологія </a:t>
          </a:r>
          <a:endParaRPr lang="ru-RU" sz="900" kern="1200" dirty="0"/>
        </a:p>
      </dsp:txBody>
      <dsp:txXfrm>
        <a:off x="32902" y="2373724"/>
        <a:ext cx="608190" cy="1048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2EE0A-2C9D-4E4A-9487-F8BB480DE502}">
      <dsp:nvSpPr>
        <dsp:cNvPr id="0" name=""/>
        <dsp:cNvSpPr/>
      </dsp:nvSpPr>
      <dsp:spPr>
        <a:xfrm>
          <a:off x="756" y="754"/>
          <a:ext cx="4679007" cy="520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Ц</a:t>
          </a:r>
          <a:r>
            <a:rPr lang="uk-UA" sz="3200" b="1" kern="1200" dirty="0" smtClean="0"/>
            <a:t>ілі партії</a:t>
          </a:r>
          <a:endParaRPr lang="ru-RU" sz="3200" kern="1200" dirty="0"/>
        </a:p>
      </dsp:txBody>
      <dsp:txXfrm>
        <a:off x="16009" y="16007"/>
        <a:ext cx="4648501" cy="490280"/>
      </dsp:txXfrm>
    </dsp:sp>
    <dsp:sp modelId="{56677D66-4676-42B3-A932-728915D64667}">
      <dsp:nvSpPr>
        <dsp:cNvPr id="0" name=""/>
        <dsp:cNvSpPr/>
      </dsp:nvSpPr>
      <dsp:spPr>
        <a:xfrm>
          <a:off x="756" y="733480"/>
          <a:ext cx="1100424" cy="3101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відкрити нові можливості для більш широкої діяльності підприємців, ділових людей і фермерів, теоретично і практично обґрунтувати їх перспективи, ефективно захищати інтереси цього прошарку суспільства</a:t>
          </a:r>
          <a:endParaRPr lang="ru-RU" sz="1100" kern="1200" dirty="0"/>
        </a:p>
      </dsp:txBody>
      <dsp:txXfrm>
        <a:off x="32986" y="765710"/>
        <a:ext cx="1035964" cy="3037304"/>
      </dsp:txXfrm>
    </dsp:sp>
    <dsp:sp modelId="{10416F5F-F728-477B-BF3E-A3ECC53B5F4E}">
      <dsp:nvSpPr>
        <dsp:cNvPr id="0" name=""/>
        <dsp:cNvSpPr/>
      </dsp:nvSpPr>
      <dsp:spPr>
        <a:xfrm>
          <a:off x="1193617" y="733480"/>
          <a:ext cx="1100424" cy="3101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будівництво демократичного, заснованого на принципах ринкової економіки, правової держави, створення широких можливостей для розвитку громадянського суспільства</a:t>
          </a:r>
          <a:endParaRPr lang="ru-RU" sz="1100" kern="1200" dirty="0"/>
        </a:p>
      </dsp:txBody>
      <dsp:txXfrm>
        <a:off x="1225847" y="765710"/>
        <a:ext cx="1035964" cy="3037304"/>
      </dsp:txXfrm>
    </dsp:sp>
    <dsp:sp modelId="{E818F4EA-4C91-4F13-9C2D-7B695E1D3F47}">
      <dsp:nvSpPr>
        <dsp:cNvPr id="0" name=""/>
        <dsp:cNvSpPr/>
      </dsp:nvSpPr>
      <dsp:spPr>
        <a:xfrm>
          <a:off x="2386477" y="733480"/>
          <a:ext cx="1100424" cy="3101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участь партії в управлінні державою, її вплив на що формуються в суспільстві погляди, здійснення політичних і економічних реформ</a:t>
          </a:r>
          <a:endParaRPr lang="ru-RU" sz="1100" kern="1200" dirty="0"/>
        </a:p>
      </dsp:txBody>
      <dsp:txXfrm>
        <a:off x="2418707" y="765710"/>
        <a:ext cx="1035964" cy="3037304"/>
      </dsp:txXfrm>
    </dsp:sp>
    <dsp:sp modelId="{84B1FCEA-F02F-436A-9D4A-CDD082E96EB5}">
      <dsp:nvSpPr>
        <dsp:cNvPr id="0" name=""/>
        <dsp:cNvSpPr/>
      </dsp:nvSpPr>
      <dsp:spPr>
        <a:xfrm>
          <a:off x="3579338" y="733480"/>
          <a:ext cx="1100424" cy="3101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доводити до свідомості широких верств громадськості ліберально-демократичні ідеї і цінності, які є політичною платформою партії</a:t>
          </a:r>
          <a:endParaRPr lang="ru-RU" sz="1100" kern="1200" dirty="0"/>
        </a:p>
      </dsp:txBody>
      <dsp:txXfrm>
        <a:off x="3611568" y="765710"/>
        <a:ext cx="1035964" cy="3037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7D91-F8B9-4A05-A4DC-D0E9CFB730F1}">
      <dsp:nvSpPr>
        <dsp:cNvPr id="0" name=""/>
        <dsp:cNvSpPr/>
      </dsp:nvSpPr>
      <dsp:spPr>
        <a:xfrm>
          <a:off x="0" y="118999"/>
          <a:ext cx="3816424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</a:t>
          </a:r>
          <a:r>
            <a:rPr lang="uk-UA" sz="1800" kern="1200" dirty="0" smtClean="0"/>
            <a:t>ілі партії</a:t>
          </a:r>
          <a:endParaRPr lang="ru-RU" sz="1800" kern="1200" dirty="0"/>
        </a:p>
      </dsp:txBody>
      <dsp:txXfrm>
        <a:off x="20561" y="139560"/>
        <a:ext cx="3775302" cy="380078"/>
      </dsp:txXfrm>
    </dsp:sp>
    <dsp:sp modelId="{A1B3DE6A-2885-4FA4-B5F0-A9D88840C5BD}">
      <dsp:nvSpPr>
        <dsp:cNvPr id="0" name=""/>
        <dsp:cNvSpPr/>
      </dsp:nvSpPr>
      <dsp:spPr>
        <a:xfrm>
          <a:off x="0" y="540199"/>
          <a:ext cx="3816424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22860" rIns="128016" bIns="22860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активна участь в побудові правової демократичної держави,- основна мета партії</a:t>
          </a:r>
          <a:endParaRPr lang="ru-RU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прискорення демократичних процесів щодо зміцнення незалежності Узбекистану</a:t>
          </a:r>
          <a:endParaRPr lang="ru-RU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відродження національних цінностей узбецького народу, виховання молодого покоління на основі вивчення багатої культурної спадщини;</a:t>
          </a:r>
          <a:endParaRPr lang="ru-RU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зміцнення міжнаціональних взаємин, ведення боротьби проти всякого роду націоналізму, релігійного екстремізму, тероризму, пропаганда міжконфесійної терпимості, миру і стабільності, міжнаціональної злагоди</a:t>
          </a:r>
          <a:endParaRPr lang="ru-RU" sz="1400" kern="1200" dirty="0"/>
        </a:p>
      </dsp:txBody>
      <dsp:txXfrm>
        <a:off x="0" y="540199"/>
        <a:ext cx="3816424" cy="312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FDE9-4433-43B7-BDB4-DC36A72A911B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802D-24B3-49DA-A5E1-551B3E876B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664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A802D-24B3-49DA-A5E1-551B3E876BF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658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12" Type="http://schemas.microsoft.com/office/2007/relationships/diagramDrawing" Target="../diagrams/drawing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microsoft.com/office/2007/relationships/diagramDrawing" Target="../diagrams/drawing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Relationship Id="rId14" Type="http://schemas.microsoft.com/office/2007/relationships/diagramDrawing" Target="../diagrams/drawin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microsoft.com/office/2007/relationships/diagramDrawing" Target="../diagrams/drawing19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28.png"/><Relationship Id="rId18" Type="http://schemas.microsoft.com/office/2007/relationships/diagramDrawing" Target="../diagrams/drawing22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1.xml"/><Relationship Id="rId7" Type="http://schemas.openxmlformats.org/officeDocument/2006/relationships/image" Target="../media/image26.png"/><Relationship Id="rId12" Type="http://schemas.openxmlformats.org/officeDocument/2006/relationships/image" Target="../media/image27.jpeg"/><Relationship Id="rId17" Type="http://schemas.openxmlformats.org/officeDocument/2006/relationships/diagramColors" Target="../diagrams/colors23.xml"/><Relationship Id="rId2" Type="http://schemas.openxmlformats.org/officeDocument/2006/relationships/diagramData" Target="../diagrams/data21.xml"/><Relationship Id="rId16" Type="http://schemas.openxmlformats.org/officeDocument/2006/relationships/diagramQuickStyle" Target="../diagrams/quickStyle23.xml"/><Relationship Id="rId20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5" Type="http://schemas.openxmlformats.org/officeDocument/2006/relationships/diagramLayout" Target="../diagrams/layout23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Relationship Id="rId14" Type="http://schemas.openxmlformats.org/officeDocument/2006/relationships/diagramData" Target="../diagrams/data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5" Type="http://schemas.microsoft.com/office/2007/relationships/diagramDrawing" Target="../diagrams/drawing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Relationship Id="rId14" Type="http://schemas.microsoft.com/office/2007/relationships/diagramDrawing" Target="../diagrams/drawin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microsoft.com/office/2007/relationships/diagramDrawing" Target="../diagrams/drawing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microsoft.com/office/2007/relationships/diagramDrawing" Target="../diagrams/drawing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openxmlformats.org/officeDocument/2006/relationships/image" Target="../media/image8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9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Правов</a:t>
            </a:r>
            <a:r>
              <a:rPr lang="uk-UA" dirty="0" smtClean="0"/>
              <a:t>а регламентація фінансової діяльності ГО: світовий досвід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smtClean="0"/>
              <a:t>на прикладі Узбекистану </a:t>
            </a:r>
            <a:r>
              <a:rPr lang="uk-UA" smtClean="0"/>
              <a:t>та </a:t>
            </a:r>
            <a:r>
              <a:rPr lang="uk-UA" smtClean="0"/>
              <a:t>Франції)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289548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6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Основне законодавство, що регулює діяльність політичних </a:t>
            </a:r>
            <a:r>
              <a:rPr lang="uk-UA" dirty="0" smtClean="0"/>
              <a:t>партій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0876" y="2981516"/>
            <a:ext cx="598554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Основне законодавство, що регулю</a:t>
            </a:r>
            <a:r>
              <a:rPr lang="uk-UA" b="1" dirty="0" smtClean="0"/>
              <a:t>є діяльність політичних партій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34701" y="3845612"/>
            <a:ext cx="472823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330876" y="4241655"/>
            <a:ext cx="1696959" cy="1951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Конституція Республіки Узбекистан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241655"/>
            <a:ext cx="1758841" cy="1951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Закон «Про політичні партії»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9" y="4248867"/>
            <a:ext cx="1833404" cy="1944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Закон «Про фінансування політичних партій»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646766" y="3852823"/>
            <a:ext cx="1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0070"/>
            <a:ext cx="1607262" cy="235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7308304" y="3852823"/>
            <a:ext cx="362840" cy="403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95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Реєстрація політичних партій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378" y="2199079"/>
            <a:ext cx="8229600" cy="4325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1893" y="2474547"/>
            <a:ext cx="2661955" cy="11316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Реєстрація політичної партії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62381" y="2262294"/>
            <a:ext cx="2920774" cy="1199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здійснюється Міністерством юстиції Республіки Узбекистан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8379" y="3713391"/>
            <a:ext cx="5689806" cy="696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місячний строк з дня прийняття статуту </a:t>
            </a:r>
            <a:r>
              <a:rPr lang="ru-RU" dirty="0" smtClean="0"/>
              <a:t>подаються документи, що зазначені у законі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8379" y="4619769"/>
            <a:ext cx="5686293" cy="8552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Заява про реєстрацію політичної партії розглядається в місячний строк з дня його надходження.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1893" y="5608188"/>
            <a:ext cx="6622395" cy="845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Рішення видається або надсилається поштою керівному органу політичної партії не пізніш як у триденний строк з дня його прийняття.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164288" y="4061583"/>
            <a:ext cx="288032" cy="8665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73617" y="5002761"/>
            <a:ext cx="324036" cy="9896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203848" y="3040366"/>
            <a:ext cx="2358532" cy="24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78958" y="25212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/>
              <a:t>Ст. 8 Закону Про політичні партії</a:t>
            </a:r>
            <a:endParaRPr lang="ru-RU" sz="1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369" y="3606186"/>
            <a:ext cx="2622127" cy="19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Выгнутая влево стрелка 29"/>
          <p:cNvSpPr/>
          <p:nvPr/>
        </p:nvSpPr>
        <p:spPr>
          <a:xfrm>
            <a:off x="194834" y="3071922"/>
            <a:ext cx="324036" cy="9896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6228184" y="4061583"/>
            <a:ext cx="288031" cy="792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68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Фінансування політичних партій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2985665"/>
              </p:ext>
            </p:extLst>
          </p:nvPr>
        </p:nvGraphicFramePr>
        <p:xfrm>
          <a:off x="395536" y="2276872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318137" y="2780928"/>
            <a:ext cx="2232248" cy="2952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Фінансування політичних партій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13975"/>
            <a:ext cx="51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Ст.3 Закону  Про фінансування політичних партій</a:t>
            </a:r>
            <a:endParaRPr lang="ru-RU" sz="1200" b="1" i="1" dirty="0"/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4550385" y="2780928"/>
            <a:ext cx="597679" cy="14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flipV="1">
            <a:off x="4550385" y="3933057"/>
            <a:ext cx="597679" cy="32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47472" y="4257094"/>
            <a:ext cx="576064" cy="684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50518" y="4249274"/>
            <a:ext cx="606687" cy="1764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ÐÐ°ÑÑÐ¸Ð½ÐºÐ¸ Ð¿Ð¾ Ð·Ð°Ð¿ÑÐ¾ÑÑ ÑÑÐ½Ð°Ð½ÑÑÐ²Ð°Ð½Ð½Ñ Ð¿Ð°ÑÑÑÐ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00" y="2669799"/>
            <a:ext cx="1687860" cy="12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24" y="4320194"/>
            <a:ext cx="1941612" cy="14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82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розвитку партійної системи Франції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8846158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70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Політичні партії Франції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9694759"/>
              </p:ext>
            </p:extLst>
          </p:nvPr>
        </p:nvGraphicFramePr>
        <p:xfrm>
          <a:off x="467544" y="2636912"/>
          <a:ext cx="8219256" cy="400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ÐÐ°ÑÑÐ¸Ð½ÐºÐ¸ Ð¿Ð¾ Ð·Ð°Ð¿ÑÐ¾ÑÑ Ð¿ÑÐ°Ð¿Ð¾Ñ ÑÑÐ°Ð½ÑÑÑ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963" y="3861049"/>
            <a:ext cx="2248602" cy="21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62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Політичні партії Франції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8143528"/>
              </p:ext>
            </p:extLst>
          </p:nvPr>
        </p:nvGraphicFramePr>
        <p:xfrm>
          <a:off x="611560" y="1772816"/>
          <a:ext cx="367240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9284" y="2087288"/>
            <a:ext cx="35750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Вперед,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республіко!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257057"/>
            <a:ext cx="401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Дата заснування 6 квітня </a:t>
            </a:r>
            <a:r>
              <a:rPr lang="ru-RU" sz="1400" b="1" i="1" dirty="0" smtClean="0"/>
              <a:t>2016</a:t>
            </a:r>
            <a:r>
              <a:rPr lang="en-US" sz="1400" b="1" i="1" dirty="0" smtClean="0"/>
              <a:t> </a:t>
            </a:r>
            <a:r>
              <a:rPr lang="uk-UA" sz="1400" b="1" i="1" dirty="0" smtClean="0"/>
              <a:t> року</a:t>
            </a:r>
            <a:endParaRPr lang="ru-RU" sz="1400" b="1" i="1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9277218"/>
              </p:ext>
            </p:extLst>
          </p:nvPr>
        </p:nvGraphicFramePr>
        <p:xfrm>
          <a:off x="4211960" y="3573016"/>
          <a:ext cx="4932040" cy="315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ÐÐ°ÑÑÐ¸Ð½ÐºÐ¸ Ð¿Ð¾ Ð·Ð°Ð¿ÑÐ¾ÑÑ ÑÑÐ°Ð½Ð¸ÑÐ»Ð°Ð² Ð³ÐµÑÐ¸Ð½Ð¸ Ð²Ð¿ÐµÑÐµÐ´ ÑÐµÑÐ¿ÑÐ±Ð»Ð¸ÐºÐ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10489"/>
            <a:ext cx="1512167" cy="19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-LREM-noir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401" y="2769307"/>
            <a:ext cx="2964924" cy="7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63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Політичні партії Франції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7992247"/>
              </p:ext>
            </p:extLst>
          </p:nvPr>
        </p:nvGraphicFramePr>
        <p:xfrm>
          <a:off x="323528" y="2785893"/>
          <a:ext cx="3034680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1840" y="2159278"/>
            <a:ext cx="29482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Республіканці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Ð»Ð¾Ð³Ð¾ÑÐ¸Ð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104" y="2420888"/>
            <a:ext cx="16458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¶Ð°Ð½ Ð»ÐµÐ¾Ð½ÐµÑÑ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832" y="3717032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5959531"/>
              </p:ext>
            </p:extLst>
          </p:nvPr>
        </p:nvGraphicFramePr>
        <p:xfrm>
          <a:off x="2195736" y="2800092"/>
          <a:ext cx="5692717" cy="386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16216" y="5517232"/>
            <a:ext cx="25202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/>
              <a:t>Дата заснування 17 листопада 2002 року (за назвою Союз за народний рух), 30 травня 2015 роки (зміна назви)</a:t>
            </a:r>
          </a:p>
        </p:txBody>
      </p:sp>
    </p:spTree>
    <p:extLst>
      <p:ext uri="{BB962C8B-B14F-4D97-AF65-F5344CB8AC3E}">
        <p14:creationId xmlns:p14="http://schemas.microsoft.com/office/powerpoint/2010/main" xmlns="" val="11694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партії Франції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2677254"/>
              </p:ext>
            </p:extLst>
          </p:nvPr>
        </p:nvGraphicFramePr>
        <p:xfrm>
          <a:off x="416889" y="2800092"/>
          <a:ext cx="6531375" cy="156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99792" y="2276872"/>
            <a:ext cx="40751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Демократичний рух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MoDem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3"/>
            <a:ext cx="2019300" cy="6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3579022"/>
            <a:ext cx="2019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/>
              <a:t>Дата заснування 10 травня 2007 року</a:t>
            </a:r>
            <a:endParaRPr lang="ru-RU" sz="1400" b="1" i="1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1033491"/>
              </p:ext>
            </p:extLst>
          </p:nvPr>
        </p:nvGraphicFramePr>
        <p:xfrm>
          <a:off x="1891151" y="4553744"/>
          <a:ext cx="7148421" cy="218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2" name="Picture 6" descr="Ð¤ÑÐ°Ð½ÑÑÐ° ÐÐ°Ð¹ÑÑ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79921"/>
            <a:ext cx="1440159" cy="21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34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партії Франції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3109425"/>
              </p:ext>
            </p:extLst>
          </p:nvPr>
        </p:nvGraphicFramePr>
        <p:xfrm>
          <a:off x="55765" y="2841511"/>
          <a:ext cx="26460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7753" y="2359509"/>
            <a:ext cx="343715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Соціалістична партія</a:t>
            </a:r>
            <a:endParaRPr lang="ru-RU" sz="2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4242" y="2346078"/>
            <a:ext cx="485261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Союз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демократів і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незалежних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65" y="6237312"/>
            <a:ext cx="38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Лідер  </a:t>
            </a:r>
            <a:r>
              <a:rPr lang="ru-RU" sz="1400" i="1" dirty="0" smtClean="0"/>
              <a:t>Олів'є </a:t>
            </a:r>
            <a:r>
              <a:rPr lang="ru-RU" sz="1400" i="1" dirty="0"/>
              <a:t>Фор</a:t>
            </a:r>
            <a:endParaRPr lang="ru-RU" sz="1400" i="1" dirty="0" smtClean="0"/>
          </a:p>
          <a:p>
            <a:r>
              <a:rPr lang="ru-RU" sz="1400" i="1" dirty="0" smtClean="0"/>
              <a:t>Дата заснування  4 травня 1969 р</a:t>
            </a:r>
            <a:r>
              <a:rPr lang="uk-UA" sz="1400" i="1" dirty="0" smtClean="0"/>
              <a:t>оку</a:t>
            </a:r>
            <a:endParaRPr lang="ru-RU" sz="1400" i="1" dirty="0"/>
          </a:p>
        </p:txBody>
      </p:sp>
      <p:pic>
        <p:nvPicPr>
          <p:cNvPr id="5122" name="Picture 2" descr="ÐÐ»Ð¸Ð²ÑÐµ Ð¤Ð¾Ñ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71492"/>
            <a:ext cx="1522968" cy="17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gotip P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786" y="5085184"/>
            <a:ext cx="1733484" cy="11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64270" y="2810315"/>
            <a:ext cx="475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До складу Союзу входять дев'ять окремих політичних партій, які зберегли свою </a:t>
            </a:r>
            <a:r>
              <a:rPr lang="ru-RU" sz="1400" i="1" dirty="0" smtClean="0"/>
              <a:t>самостійність</a:t>
            </a:r>
            <a:endParaRPr lang="ru-RU" sz="1400" i="1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825451033"/>
              </p:ext>
            </p:extLst>
          </p:nvPr>
        </p:nvGraphicFramePr>
        <p:xfrm>
          <a:off x="4260114" y="3333535"/>
          <a:ext cx="4560358" cy="209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6" name="Picture 6" descr="ÐÐ°ÑÑÐ¸Ð½ÐºÐ¸ Ð¿Ð¾ Ð·Ð°Ð¿ÑÐ¾ÑÑ ÐÐ°Ðº-ÐÑÐ¸ÑÑÐ¾Ñ ÐÐ°Ð³Ð°ÑÐ´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0507" y="5173150"/>
            <a:ext cx="1314547" cy="16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ogoUD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471" y="5648397"/>
            <a:ext cx="140503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513364052"/>
              </p:ext>
            </p:extLst>
          </p:nvPr>
        </p:nvGraphicFramePr>
        <p:xfrm>
          <a:off x="4211960" y="5424768"/>
          <a:ext cx="1872208" cy="133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109825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Політичні партії Франції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7615607"/>
              </p:ext>
            </p:extLst>
          </p:nvPr>
        </p:nvGraphicFramePr>
        <p:xfrm>
          <a:off x="4427984" y="2476169"/>
          <a:ext cx="3927418" cy="391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6644" y="1987229"/>
            <a:ext cx="4339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 фронт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 descr="ÐÐ°ÑÐ¸Ð½ ÐÐµ ÐÐµÐ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01008"/>
            <a:ext cx="1304925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2319" y="5445224"/>
            <a:ext cx="169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/>
              <a:t>Лідер  </a:t>
            </a:r>
            <a:r>
              <a:rPr lang="ru-RU" sz="1200" i="1" dirty="0" smtClean="0"/>
              <a:t>Марін </a:t>
            </a:r>
            <a:r>
              <a:rPr lang="ru-RU" sz="1200" i="1" dirty="0"/>
              <a:t>Ле </a:t>
            </a:r>
            <a:r>
              <a:rPr lang="ru-RU" sz="1200" i="1" dirty="0" smtClean="0"/>
              <a:t>Пен</a:t>
            </a:r>
          </a:p>
          <a:p>
            <a:r>
              <a:rPr lang="ru-RU" sz="1200" i="1" dirty="0"/>
              <a:t>Дата заснування </a:t>
            </a:r>
            <a:r>
              <a:rPr lang="ru-RU" sz="1200" i="1" dirty="0" smtClean="0"/>
              <a:t> партії 5 </a:t>
            </a:r>
            <a:r>
              <a:rPr lang="ru-RU" sz="1200" i="1" dirty="0"/>
              <a:t>жовтня 1972 </a:t>
            </a:r>
            <a:r>
              <a:rPr lang="ru-RU" sz="1200" i="1" dirty="0" smtClean="0"/>
              <a:t>року</a:t>
            </a:r>
            <a:endParaRPr lang="ru-RU" sz="1200" i="1" dirty="0"/>
          </a:p>
        </p:txBody>
      </p:sp>
      <p:pic>
        <p:nvPicPr>
          <p:cNvPr id="3081" name="Picture 9" descr="Logo Rassemblement Nationa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506" y="6079547"/>
            <a:ext cx="2651448" cy="7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0310995"/>
              </p:ext>
            </p:extLst>
          </p:nvPr>
        </p:nvGraphicFramePr>
        <p:xfrm>
          <a:off x="-18905" y="2713980"/>
          <a:ext cx="44644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25147" y="2028484"/>
            <a:ext cx="40046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ескорена 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Франція</a:t>
            </a:r>
          </a:p>
        </p:txBody>
      </p:sp>
      <p:pic>
        <p:nvPicPr>
          <p:cNvPr id="3083" name="Picture 11" descr="Logo France Insoumis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46" y="2739008"/>
            <a:ext cx="1771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1680" y="6075046"/>
            <a:ext cx="2581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Лідер </a:t>
            </a:r>
            <a:r>
              <a:rPr lang="ru-RU" sz="1400" i="1" dirty="0" smtClean="0"/>
              <a:t>Жан-Люк Меланшон</a:t>
            </a:r>
          </a:p>
          <a:p>
            <a:r>
              <a:rPr lang="ru-RU" sz="1400" i="1" dirty="0" smtClean="0"/>
              <a:t>Дата заснування 10 лютого 2016 року</a:t>
            </a:r>
            <a:endParaRPr lang="ru-RU" sz="1400" i="1" dirty="0"/>
          </a:p>
        </p:txBody>
      </p:sp>
      <p:pic>
        <p:nvPicPr>
          <p:cNvPr id="3085" name="Picture 13" descr="ÐÐ°Ð½-ÐÑÐº ÐÐµÐ»Ð°Ð½ÑÐ¾ÌÐ½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8" y="4878523"/>
            <a:ext cx="1501869" cy="18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19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1</a:t>
            </a:r>
            <a:r>
              <a:rPr lang="uk-UA" dirty="0" smtClean="0"/>
              <a:t>. Історія розвитку партійної системи </a:t>
            </a:r>
          </a:p>
          <a:p>
            <a:r>
              <a:rPr lang="uk-UA" dirty="0" smtClean="0"/>
              <a:t>2. Найбільш відомі політичні </a:t>
            </a:r>
            <a:r>
              <a:rPr lang="uk-UA" dirty="0"/>
              <a:t>партії, що діють у </a:t>
            </a:r>
            <a:r>
              <a:rPr lang="uk-UA" dirty="0" smtClean="0"/>
              <a:t>країні</a:t>
            </a:r>
          </a:p>
          <a:p>
            <a:r>
              <a:rPr lang="uk-UA" dirty="0" smtClean="0"/>
              <a:t>3. Розподіл </a:t>
            </a:r>
            <a:r>
              <a:rPr lang="uk-UA" dirty="0"/>
              <a:t>партій за місцями у парламенті</a:t>
            </a:r>
            <a:endParaRPr lang="uk-UA" dirty="0" smtClean="0"/>
          </a:p>
          <a:p>
            <a:r>
              <a:rPr lang="uk-UA" dirty="0"/>
              <a:t>4</a:t>
            </a:r>
            <a:r>
              <a:rPr lang="uk-UA" dirty="0" smtClean="0"/>
              <a:t>. Основне законодавство, що регулює діяльність політичних партій</a:t>
            </a:r>
          </a:p>
          <a:p>
            <a:r>
              <a:rPr lang="uk-UA" dirty="0"/>
              <a:t>5</a:t>
            </a:r>
            <a:r>
              <a:rPr lang="uk-UA" dirty="0" smtClean="0"/>
              <a:t>. Реєстрація політичних партій</a:t>
            </a:r>
          </a:p>
          <a:p>
            <a:r>
              <a:rPr lang="uk-UA" dirty="0"/>
              <a:t>6</a:t>
            </a:r>
            <a:r>
              <a:rPr lang="uk-UA" dirty="0" smtClean="0"/>
              <a:t>. Фінансування політичних партій</a:t>
            </a:r>
          </a:p>
          <a:p>
            <a:r>
              <a:rPr lang="uk-UA" dirty="0" smtClean="0"/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46283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Розподіл партій за місцями у парламенті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0283350"/>
              </p:ext>
            </p:extLst>
          </p:nvPr>
        </p:nvGraphicFramePr>
        <p:xfrm>
          <a:off x="-900608" y="2276872"/>
          <a:ext cx="8229600" cy="383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299695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Парламентські вибори у Франції 2017 відбулися у два тури 11 і 18 червня.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них було обрано 577 депутатів </a:t>
            </a:r>
            <a:r>
              <a:rPr lang="ru-RU" dirty="0" smtClean="0"/>
              <a:t>до Національних </a:t>
            </a:r>
            <a:r>
              <a:rPr lang="ru-RU" dirty="0"/>
              <a:t>Зборів Франції.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1193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Р</a:t>
            </a:r>
            <a:r>
              <a:rPr lang="ru-RU" sz="1400" i="1" dirty="0" smtClean="0"/>
              <a:t>озподіл </a:t>
            </a:r>
            <a:r>
              <a:rPr lang="ru-RU" sz="1400" i="1" dirty="0"/>
              <a:t>місць у нижню палату за парламентськими виборами 2017 року у Франції</a:t>
            </a:r>
          </a:p>
        </p:txBody>
      </p:sp>
    </p:spTree>
    <p:extLst>
      <p:ext uri="{BB962C8B-B14F-4D97-AF65-F5344CB8AC3E}">
        <p14:creationId xmlns:p14="http://schemas.microsoft.com/office/powerpoint/2010/main" xmlns="" val="267587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Основне законодавство, що регулює діяльність політичних партій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2619471"/>
              </p:ext>
            </p:extLst>
          </p:nvPr>
        </p:nvGraphicFramePr>
        <p:xfrm>
          <a:off x="251520" y="2132856"/>
          <a:ext cx="864095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830"/>
                <a:gridCol w="3722778"/>
                <a:gridCol w="1569736"/>
                <a:gridCol w="1598615"/>
              </a:tblGrid>
              <a:tr h="295134">
                <a:tc gridSpan="4"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Основне законодавство</a:t>
                      </a:r>
                      <a:r>
                        <a:rPr lang="uk-UA" sz="1400" b="1" i="1" baseline="0" dirty="0" smtClean="0"/>
                        <a:t>, що регулює діяльність політичних партій</a:t>
                      </a:r>
                      <a:endParaRPr lang="ru-RU" sz="1400" b="1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/>
                    </a:p>
                  </a:txBody>
                  <a:tcPr/>
                </a:tc>
              </a:tr>
              <a:tr h="1741294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Конституція</a:t>
                      </a:r>
                      <a:r>
                        <a:rPr lang="uk-UA" sz="1400" b="1" i="1" baseline="0" dirty="0" smtClean="0"/>
                        <a:t> </a:t>
                      </a:r>
                      <a:r>
                        <a:rPr lang="uk-UA" sz="1400" b="1" i="1" dirty="0" smtClean="0"/>
                        <a:t>Франції</a:t>
                      </a:r>
                      <a:endParaRPr lang="ru-RU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1" dirty="0" smtClean="0"/>
                        <a:t>Закон «Про  асоціації»</a:t>
                      </a:r>
                      <a:endParaRPr lang="ru-RU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Закон «Про прозорість політичного життя»,  Закон «Про фінансування політичного життя»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Закон «Про політичний паритет»</a:t>
                      </a:r>
                    </a:p>
                  </a:txBody>
                  <a:tcPr/>
                </a:tc>
              </a:tr>
              <a:tr h="236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Правовий статус політичних партій, їх призначення, порядок і умови створення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і функціонування в найзагальніших рисах визначаються ст. 4 Конституції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Франції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немає докладного і всебічного регулювання статусу партій в спеціальному законі. Тому французька юридична доктрина широко застосовує при визначенні статусу партій Закон про асоціації, основні положення якого були підтверджені Конституційною радою, яка визнала свободу створення асоціацій, в тому числі і політичних, основоположним принципом конституційного характеру.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Ці</a:t>
                      </a:r>
                      <a:r>
                        <a:rPr lang="ru-RU" sz="1400" baseline="0" dirty="0" smtClean="0"/>
                        <a:t> з</a:t>
                      </a:r>
                      <a:r>
                        <a:rPr lang="ru-RU" sz="1400" dirty="0" smtClean="0"/>
                        <a:t>акони регулюють фінансування діяльності політичних партій і прозор</a:t>
                      </a:r>
                      <a:r>
                        <a:rPr lang="uk-UA" sz="1400" dirty="0" smtClean="0"/>
                        <a:t>ість</a:t>
                      </a:r>
                      <a:r>
                        <a:rPr lang="ru-RU" sz="1400" dirty="0" smtClean="0"/>
                        <a:t> їх діяльності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Закон, який зобов'язує політичні партії виставляти рівну кількість чоловіків і жінок кандидатами на виборах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616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Реєстрація політичних партій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3417756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ÐÐ°ÑÑÐ¸Ð½ÐºÐ¸ Ð¿Ð¾ Ð·Ð°Ð¿ÑÐ¾ÑÑ ÑÐµÐ³Ð¸ÑÑÑÐ°ÑÐ¸Ñ Ð¿Ð¾Ð»Ð¸ÑÐ¸ÑÐµÑÐºÐ¸Ñ Ð¿Ð°ÑÑÐ¸Ð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37846"/>
            <a:ext cx="1800200" cy="15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1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Фінансування політичних партій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210097"/>
              </p:ext>
            </p:extLst>
          </p:nvPr>
        </p:nvGraphicFramePr>
        <p:xfrm>
          <a:off x="-1260648" y="3440254"/>
          <a:ext cx="8262129" cy="300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2276872"/>
            <a:ext cx="6336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Фінансування політичних 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партій</a:t>
            </a:r>
          </a:p>
        </p:txBody>
      </p:sp>
      <p:sp>
        <p:nvSpPr>
          <p:cNvPr id="6" name="Плюс 5"/>
          <p:cNvSpPr/>
          <p:nvPr/>
        </p:nvSpPr>
        <p:spPr>
          <a:xfrm>
            <a:off x="4499992" y="3786989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08104" y="3479811"/>
            <a:ext cx="2736304" cy="1194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Пожертвування від приватних осіб  ( з боку приватних компаній заборонені)</a:t>
            </a:r>
            <a:endParaRPr lang="ru-RU" sz="1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528" y="5179544"/>
            <a:ext cx="1828856" cy="137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203848" y="2738537"/>
            <a:ext cx="432048" cy="741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48476" y="2738537"/>
            <a:ext cx="567680" cy="741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364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Узбекистан не є багатопартійною країною і </a:t>
            </a:r>
            <a:r>
              <a:rPr lang="ru-RU" dirty="0"/>
              <a:t>продовжує </a:t>
            </a:r>
            <a:r>
              <a:rPr lang="ru-RU" dirty="0" smtClean="0"/>
              <a:t>перебувати у цьому плані </a:t>
            </a:r>
            <a:r>
              <a:rPr lang="ru-RU" dirty="0"/>
              <a:t>на початковому етапі свого становлення. </a:t>
            </a:r>
            <a:r>
              <a:rPr lang="ru-RU" dirty="0" smtClean="0"/>
              <a:t>В цій країні зареєстровано лише 5 політичних партій. Партійна </a:t>
            </a:r>
            <a:r>
              <a:rPr lang="ru-RU" dirty="0"/>
              <a:t>система Узбекистану розвивається в руслі координат, заданих у 90-ті роки минулого </a:t>
            </a:r>
            <a:r>
              <a:rPr lang="ru-RU" dirty="0" smtClean="0"/>
              <a:t>століття. Варто зазначити, що розвиток </a:t>
            </a:r>
            <a:r>
              <a:rPr lang="ru-RU" dirty="0"/>
              <a:t>парламентського середовища цієї країні </a:t>
            </a:r>
            <a:r>
              <a:rPr lang="ru-RU" dirty="0" smtClean="0"/>
              <a:t>залишається незмінним останні майже три </a:t>
            </a:r>
            <a:r>
              <a:rPr lang="ru-RU" dirty="0"/>
              <a:t>десятки років.</a:t>
            </a:r>
          </a:p>
          <a:p>
            <a:endParaRPr lang="ru-RU" dirty="0" smtClean="0"/>
          </a:p>
          <a:p>
            <a:r>
              <a:rPr lang="ru-RU" dirty="0" smtClean="0"/>
              <a:t>Франція є </a:t>
            </a:r>
            <a:r>
              <a:rPr lang="ru-RU" dirty="0"/>
              <a:t>батьківщиною сучасних політичних партій і має вікові традиції плюралізму і </a:t>
            </a:r>
            <a:r>
              <a:rPr lang="ru-RU" dirty="0" smtClean="0"/>
              <a:t>вільнодумства.</a:t>
            </a:r>
            <a:r>
              <a:rPr lang="ru-RU" dirty="0"/>
              <a:t> </a:t>
            </a:r>
            <a:r>
              <a:rPr lang="ru-RU" dirty="0" smtClean="0"/>
              <a:t>Ця країна </a:t>
            </a:r>
            <a:r>
              <a:rPr lang="ru-RU" dirty="0"/>
              <a:t>є зразком багатопартійності, причини якої полягають в особливостях соціальної структури країни, а також в історичних традиціях. Головна причина багатопартійності у Франції </a:t>
            </a:r>
            <a:r>
              <a:rPr lang="ru-RU" dirty="0" smtClean="0"/>
              <a:t>–різноманітність соціальної </a:t>
            </a:r>
            <a:r>
              <a:rPr lang="ru-RU" dirty="0"/>
              <a:t>структури. </a:t>
            </a:r>
            <a:r>
              <a:rPr lang="ru-RU" dirty="0" smtClean="0"/>
              <a:t>Виникнення </a:t>
            </a:r>
            <a:r>
              <a:rPr lang="ru-RU" dirty="0"/>
              <a:t>політичних партій було пов'язане з Великою Французькою Революцією 1789 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61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розвитку партійної системи Узбекистану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193058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160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Політичні партії </a:t>
            </a:r>
            <a:r>
              <a:rPr lang="uk-UA" dirty="0" smtClean="0"/>
              <a:t>Узбекистану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1232019"/>
              </p:ext>
            </p:extLst>
          </p:nvPr>
        </p:nvGraphicFramePr>
        <p:xfrm>
          <a:off x="467544" y="3140968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65013654"/>
              </p:ext>
            </p:extLst>
          </p:nvPr>
        </p:nvGraphicFramePr>
        <p:xfrm>
          <a:off x="1475656" y="2420888"/>
          <a:ext cx="655272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504" y="2636912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7504" y="63093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7504" y="55892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7504" y="49411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3741" y="42930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50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2622104"/>
            <a:ext cx="1370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40" y="3532002"/>
            <a:ext cx="2561294" cy="25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9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/>
              <a:t>Політичні партії </a:t>
            </a:r>
            <a:r>
              <a:rPr lang="uk-UA" dirty="0" smtClean="0"/>
              <a:t>Узбекистану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28" y="5013176"/>
            <a:ext cx="2838896" cy="157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322544"/>
              </p:ext>
            </p:extLst>
          </p:nvPr>
        </p:nvGraphicFramePr>
        <p:xfrm>
          <a:off x="3154107" y="3832885"/>
          <a:ext cx="5666365" cy="32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65311"/>
            <a:ext cx="3213879" cy="125848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Партія заснована </a:t>
            </a:r>
            <a:r>
              <a:rPr lang="ru-RU" sz="1200" b="1" dirty="0" smtClean="0"/>
              <a:t>20 </a:t>
            </a:r>
            <a:r>
              <a:rPr lang="ru-RU" sz="1200" b="1" dirty="0"/>
              <a:t>червня 2008 року </a:t>
            </a:r>
            <a:r>
              <a:rPr lang="ru-RU" sz="1200" dirty="0"/>
              <a:t>на основі злиття </a:t>
            </a:r>
            <a:r>
              <a:rPr lang="ru-RU" sz="1200" b="1" dirty="0"/>
              <a:t>демократичної партії Узбекистану «</a:t>
            </a:r>
            <a:r>
              <a:rPr lang="ru-RU" sz="1200" b="1" dirty="0" smtClean="0"/>
              <a:t>Міллі</a:t>
            </a:r>
            <a:r>
              <a:rPr lang="uk-UA" sz="1200" b="1" dirty="0" smtClean="0"/>
              <a:t>й </a:t>
            </a:r>
            <a:r>
              <a:rPr lang="ru-RU" sz="1200" b="1" dirty="0" smtClean="0"/>
              <a:t>тікланіш</a:t>
            </a:r>
            <a:r>
              <a:rPr lang="ru-RU" sz="1200" b="1" dirty="0"/>
              <a:t>» і Національно-демократичної партії «Фідокорлар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4920"/>
            <a:ext cx="2304256" cy="15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176218" y="2741290"/>
            <a:ext cx="2739598" cy="2030783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/>
              <a:t>Лідер </a:t>
            </a:r>
          </a:p>
          <a:p>
            <a:pPr algn="ctr"/>
            <a:r>
              <a:rPr lang="ru-RU" sz="1600" dirty="0"/>
              <a:t>Сарвар Отамуратов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/>
              <a:t>Штаб-квартира</a:t>
            </a:r>
          </a:p>
          <a:p>
            <a:pPr algn="ctr"/>
            <a:r>
              <a:rPr lang="ru-RU" sz="1600" dirty="0"/>
              <a:t>Ташкент, Узбекистан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/>
              <a:t>Ідеологія</a:t>
            </a:r>
          </a:p>
          <a:p>
            <a:pPr algn="ctr"/>
            <a:r>
              <a:rPr lang="ru-RU" sz="1600" dirty="0"/>
              <a:t>Демократія, праві, консерватизм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639" y="2218070"/>
            <a:ext cx="8669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Демократична партія «Міллій тікланіш»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53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Політичні партії </a:t>
            </a:r>
            <a:r>
              <a:rPr lang="uk-UA" dirty="0" smtClean="0"/>
              <a:t>Узбекистану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349502"/>
            <a:ext cx="4320480" cy="37564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1050" b="1" i="1" dirty="0" smtClean="0"/>
              <a:t>Партія заснована 1 листопада 1991 року</a:t>
            </a:r>
            <a:endParaRPr lang="ru-RU" sz="1050" b="1" i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56288300"/>
              </p:ext>
            </p:extLst>
          </p:nvPr>
        </p:nvGraphicFramePr>
        <p:xfrm>
          <a:off x="539552" y="410607"/>
          <a:ext cx="453650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3" y="2754515"/>
            <a:ext cx="2044925" cy="19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792" y="2728084"/>
            <a:ext cx="1573996" cy="196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687358"/>
              </p:ext>
            </p:extLst>
          </p:nvPr>
        </p:nvGraphicFramePr>
        <p:xfrm>
          <a:off x="102329" y="2231296"/>
          <a:ext cx="8939336" cy="700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2231295"/>
            <a:ext cx="6672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Народно-демократична партія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5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Політичні партії </a:t>
            </a:r>
            <a:r>
              <a:rPr lang="uk-UA" dirty="0" smtClean="0"/>
              <a:t>Узбекистану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9202766"/>
              </p:ext>
            </p:extLst>
          </p:nvPr>
        </p:nvGraphicFramePr>
        <p:xfrm>
          <a:off x="2339752" y="2852936"/>
          <a:ext cx="18722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ÐÐ°ÑÑÐ¸Ð½ÐºÐ¸ Ð¿Ð¾ Ð·Ð°Ð¿ÑÐ¾ÑÑ ÐÐºÑÐ°Ð¼ Ð¥Ð°Ð¸ÑÐ¾Ð² ÑÐ·Ð±ÐµÐºÐ¸ÑÑÐ°Ð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84" y="4581128"/>
            <a:ext cx="2083856" cy="16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4588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Партія заснована 15 </a:t>
            </a:r>
            <a:r>
              <a:rPr lang="ru-RU" sz="1200" b="1" i="1" dirty="0"/>
              <a:t>листопада 2003 року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0054200"/>
              </p:ext>
            </p:extLst>
          </p:nvPr>
        </p:nvGraphicFramePr>
        <p:xfrm>
          <a:off x="4283968" y="2738537"/>
          <a:ext cx="4680520" cy="383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307507" y="3276792"/>
            <a:ext cx="576064" cy="18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8" name="Picture 6" descr="Ð Ð´Ð²Ð¸Ð¶ÐµÐ½Ð¸Ð¸ Ð¿ÑÐµÐ´Ð¿ÑÐ¸Ð½Ð¸Ð¼Ð°ÑÐµÐ»ÐµÐ¹ Ð¸ Ð´ÐµÐ»Ð¾Ð²ÑÑ Ð»ÑÐ´ÐµÐ¹ â ÐÐ¸Ð±ÐµÑÐ°Ð»ÑÐ½Ð¾-Ð´ÐµÐ¼Ð¾ÐºÑÐ°ÑÐ¸ÑÐµÑÐºÐ¾Ð¹  Ð¿Ð°ÑÑÐ¸Ð¸ Ð£Ð·Ð±ÐµÐºÐ¸ÑÑÐ°Ð½Ð°â (Ð£Ð·ÐÐ¸ÐÐµÐ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55" y="2738537"/>
            <a:ext cx="1735981" cy="17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0578" y="2175247"/>
            <a:ext cx="5756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Ліберально-демократична партія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5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105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/>
              <a:t>Політичні партії </a:t>
            </a:r>
            <a:r>
              <a:rPr lang="uk-UA" dirty="0" smtClean="0"/>
              <a:t>Узбекистану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½Ð°ÑÐ¸Ð¼Ð°Ð½ ÑÐ¼Ð°Ñ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97" y="3494587"/>
            <a:ext cx="12971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5622162"/>
              </p:ext>
            </p:extLst>
          </p:nvPr>
        </p:nvGraphicFramePr>
        <p:xfrm>
          <a:off x="1331640" y="3068960"/>
          <a:ext cx="3816424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Adolat sotsial-demokratik partiyas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2779"/>
            <a:ext cx="1492337" cy="14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2262905"/>
            <a:ext cx="5616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Соціал-демократична партія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Адолат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262905"/>
            <a:ext cx="2779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Еколог</a:t>
            </a:r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ічна партія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6059064"/>
              </p:ext>
            </p:extLst>
          </p:nvPr>
        </p:nvGraphicFramePr>
        <p:xfrm>
          <a:off x="5292079" y="2924625"/>
          <a:ext cx="3740656" cy="363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6" descr="https://ecouz.uz/storage/directors/July2019/T7KMjRvPLw421tL1V7X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2"/>
            <a:ext cx="12668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Ð³Ð»Ð°Ð²Ð° ÑÐºÐ¾Ð»Ð¾Ð³Ð¸ÑÐµÑÐºÐ¾Ð¹ Ð¿Ð°ÑÑÐ¸Ð¹ ÑÐ·Ð±ÐµÐºÐ¸ÑÑÐ°Ð½Ð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822" y="5562315"/>
            <a:ext cx="1355082" cy="11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4665" y="2670158"/>
            <a:ext cx="488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Лідер Наріман Умаров</a:t>
            </a:r>
          </a:p>
          <a:p>
            <a:pPr lvl="0"/>
            <a:r>
              <a:rPr lang="uk-UA" sz="1400" b="1" i="1" dirty="0"/>
              <a:t>Партія заснована 18 лютого 1995 </a:t>
            </a:r>
            <a:r>
              <a:rPr lang="uk-UA" sz="1400" b="1" i="1" dirty="0" smtClean="0"/>
              <a:t>року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449" y="2663015"/>
            <a:ext cx="3340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Лідер </a:t>
            </a:r>
            <a:r>
              <a:rPr lang="ru-RU" sz="1400" b="1" i="1" dirty="0" smtClean="0"/>
              <a:t>Борис Аліханов</a:t>
            </a:r>
          </a:p>
          <a:p>
            <a:pPr lvl="0"/>
            <a:r>
              <a:rPr lang="uk-UA" sz="1400" b="1" i="1" dirty="0" smtClean="0"/>
              <a:t>Партія </a:t>
            </a:r>
            <a:r>
              <a:rPr lang="uk-UA" sz="1400" b="1" i="1" dirty="0"/>
              <a:t>заснована </a:t>
            </a:r>
            <a:r>
              <a:rPr lang="uk-UA" sz="1400" b="1" i="1" dirty="0" smtClean="0"/>
              <a:t>24 січня 2019  року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272342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Розподіл партій за місцями у парламенті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2621214"/>
              </p:ext>
            </p:extLst>
          </p:nvPr>
        </p:nvGraphicFramePr>
        <p:xfrm>
          <a:off x="-1404664" y="2492896"/>
          <a:ext cx="8229600" cy="38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8104" y="2564904"/>
            <a:ext cx="3024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/>
              <a:t>В даний час в законодавчій палаті на постійній основі строком на п'ять років працюють 150 </a:t>
            </a:r>
            <a:r>
              <a:rPr lang="ru-RU" sz="2000" dirty="0" smtClean="0"/>
              <a:t>депутатів.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dirty="0" smtClean="0"/>
              <a:t>Чергові </a:t>
            </a:r>
            <a:r>
              <a:rPr lang="ru-RU" sz="2000" dirty="0"/>
              <a:t>вибори </a:t>
            </a:r>
            <a:r>
              <a:rPr lang="ru-RU" sz="2000" dirty="0" smtClean="0"/>
              <a:t>мають </a:t>
            </a:r>
            <a:r>
              <a:rPr lang="ru-RU" sz="2000" dirty="0"/>
              <a:t>відбутися </a:t>
            </a:r>
            <a:r>
              <a:rPr lang="ru-RU" sz="2000" dirty="0" smtClean="0"/>
              <a:t>22 грудня 2019 </a:t>
            </a:r>
            <a:r>
              <a:rPr lang="ru-RU" sz="2000" dirty="0"/>
              <a:t>року. </a:t>
            </a:r>
          </a:p>
          <a:p>
            <a:endParaRPr lang="ru-RU" sz="2000" dirty="0"/>
          </a:p>
          <a:p>
            <a:pPr marL="342900" indent="-342900" algn="ctr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714" y="6228020"/>
            <a:ext cx="885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Розподіл місць у нижню палату Олій Мажліс за парламентськими виборами 2014 року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378501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1429</TotalTime>
  <Words>2184</Words>
  <Application>Microsoft Office PowerPoint</Application>
  <PresentationFormat>Экран (4:3)</PresentationFormat>
  <Paragraphs>240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Правова регламентація фінансової діяльності ГО: світовий досвід  (на прикладі Узбекистану та Франції)</vt:lpstr>
      <vt:lpstr>План</vt:lpstr>
      <vt:lpstr>Історія розвитку партійної системи Узбекистану</vt:lpstr>
      <vt:lpstr>Політичні партії Узбекистану</vt:lpstr>
      <vt:lpstr>Політичні партії Узбекистану</vt:lpstr>
      <vt:lpstr>Політичні партії Узбекистану</vt:lpstr>
      <vt:lpstr>Політичні партії Узбекистану</vt:lpstr>
      <vt:lpstr>Політичні партії Узбекистану</vt:lpstr>
      <vt:lpstr>Розподіл партій за місцями у парламенті</vt:lpstr>
      <vt:lpstr>Основне законодавство, що регулює діяльність політичних партій</vt:lpstr>
      <vt:lpstr>Реєстрація політичних партій</vt:lpstr>
      <vt:lpstr>Фінансування політичних партій</vt:lpstr>
      <vt:lpstr>Історія розвитку партійної системи Франції</vt:lpstr>
      <vt:lpstr>Політичні партії Франції</vt:lpstr>
      <vt:lpstr>Політичні партії Франції</vt:lpstr>
      <vt:lpstr>Політичні партії Франції</vt:lpstr>
      <vt:lpstr>Політичні партії Франції</vt:lpstr>
      <vt:lpstr>Політичні партії Франції</vt:lpstr>
      <vt:lpstr>Політичні партії Франції</vt:lpstr>
      <vt:lpstr>Розподіл партій за місцями у парламенті</vt:lpstr>
      <vt:lpstr>Основне законодавство, що регулює діяльність політичних партій </vt:lpstr>
      <vt:lpstr>Реєстрація політичних партій</vt:lpstr>
      <vt:lpstr>Фінансування політичних партій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партії Узбекистана та Франції</dc:title>
  <dc:creator>Пользователь</dc:creator>
  <cp:lastModifiedBy>User</cp:lastModifiedBy>
  <cp:revision>150</cp:revision>
  <dcterms:created xsi:type="dcterms:W3CDTF">2019-09-13T20:54:33Z</dcterms:created>
  <dcterms:modified xsi:type="dcterms:W3CDTF">2020-09-03T12:16:26Z</dcterms:modified>
</cp:coreProperties>
</file>