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4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1378424"/>
            <a:ext cx="7766936" cy="2672412"/>
          </a:xfrm>
        </p:spPr>
        <p:txBody>
          <a:bodyPr/>
          <a:lstStyle/>
          <a:p>
            <a:pPr algn="ctr"/>
            <a:r>
              <a:rPr lang="uk-UA" dirty="0"/>
              <a:t>Стратегічне управління розвитком бізнес-організацій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Кандидат політичних наук, доцент,  доцент кафедри Управління та адміністрування</a:t>
            </a:r>
          </a:p>
          <a:p>
            <a:r>
              <a:rPr lang="uk-UA" dirty="0" err="1"/>
              <a:t>Венгер</a:t>
            </a:r>
            <a:r>
              <a:rPr lang="uk-UA" dirty="0"/>
              <a:t> Ольга Миколаївна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0833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У сучасних умовах розвитку економіки України особливого значення набуває проблема досягнення підприємством стабільного становища на ринку, зміцнення його конкурентних позицій. Її рішення вимагає застосування нової системи управління, здатної до інноваційної, конкурентної і підприємницької реакцій на зміну в зовнішньому середовищі, що дозволяє керувати цими змінами на основі наукових методів їхнього передбачення, регулювання, пристосування до цілей підприємства. </a:t>
            </a:r>
          </a:p>
          <a:p>
            <a:pPr algn="just"/>
            <a:r>
              <a:rPr lang="uk-UA" dirty="0"/>
              <a:t>Такою системою є стратегічне управління, що включає розробку і реалізацію стратегії розвитку бізнес-організації, а також управління стратегічними проблемами.</a:t>
            </a:r>
          </a:p>
        </p:txBody>
      </p:sp>
    </p:spTree>
    <p:extLst>
      <p:ext uri="{BB962C8B-B14F-4D97-AF65-F5344CB8AC3E}">
        <p14:creationId xmlns:p14="http://schemas.microsoft.com/office/powerpoint/2010/main" val="36844796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Метою </a:t>
            </a:r>
            <a:r>
              <a:rPr lang="ru-RU" dirty="0" err="1"/>
              <a:t>викладання</a:t>
            </a:r>
            <a:r>
              <a:rPr lang="ru-RU" dirty="0"/>
              <a:t> </a:t>
            </a:r>
            <a:r>
              <a:rPr lang="ru-RU" dirty="0" err="1"/>
              <a:t>навчальної</a:t>
            </a:r>
            <a:r>
              <a:rPr lang="ru-RU" dirty="0"/>
              <a:t> </a:t>
            </a:r>
            <a:r>
              <a:rPr lang="ru-RU" dirty="0" err="1"/>
              <a:t>дисципліни</a:t>
            </a:r>
            <a:r>
              <a:rPr lang="ru-RU" dirty="0"/>
              <a:t> є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Важливість питань, що розглядаються навчальною дисципліною, полягає в тому, що майбутньому економісту-менеджеру для обґрунтування прийняття управлінських рішень необхідно знати методологію стратегічного управління, володіти відповідними методами розробки та реалізації стратегії організації. </a:t>
            </a:r>
          </a:p>
          <a:p>
            <a:pPr algn="just"/>
            <a:r>
              <a:rPr lang="uk-UA" dirty="0"/>
              <a:t>Головною метою викладання дисципліни є оволодіння сучасними теоретичними основами стратегічного управління та практичними навичками прийняття стратегічних рішень у процесі управління діяльністю та розвитком підприємства на ринку.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776413" y="30013275"/>
            <a:ext cx="121920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3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" panose="02020603050405020304" pitchFamily="18" charset="0"/>
              </a:rPr>
              <a:t>Метою </a:t>
            </a:r>
            <a:r>
              <a:rPr kumimoji="0" lang="ru-RU" altLang="ru-RU" sz="13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" panose="02020603050405020304" pitchFamily="18" charset="0"/>
              </a:rPr>
              <a:t>викладання навчальної дисципліни є опанування студентами</a:t>
            </a:r>
            <a:endParaRPr kumimoji="0" lang="ru-RU" altLang="ru-RU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204913" y="30235525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3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" panose="02020603050405020304" pitchFamily="18" charset="0"/>
              </a:rPr>
              <a:t>теоретичними знаннями з питань публічного адміністрування та набуття</a:t>
            </a:r>
            <a:endParaRPr kumimoji="0" lang="ru-RU" altLang="ru-RU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204913" y="30449838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3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" panose="02020603050405020304" pitchFamily="18" charset="0"/>
              </a:rPr>
              <a:t>практичних вмінь і навичок щодо застосування законів, принципів, методів,</a:t>
            </a:r>
            <a:endParaRPr kumimoji="0" lang="ru-RU" altLang="ru-RU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204913" y="30673675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3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" panose="02020603050405020304" pitchFamily="18" charset="0"/>
              </a:rPr>
              <a:t>технологій та процедур в управлінні суб'єктами публічної сфери; набуття</a:t>
            </a:r>
            <a:endParaRPr kumimoji="0" lang="ru-RU" altLang="ru-RU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204913" y="30887988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3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" panose="02020603050405020304" pitchFamily="18" charset="0"/>
              </a:rPr>
              <a:t>вмінь та формування компетентностей, необхідних для виконання функцій та</a:t>
            </a:r>
            <a:endParaRPr kumimoji="0" lang="ru-RU" altLang="ru-RU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1204913" y="31111825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3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" panose="02020603050405020304" pitchFamily="18" charset="0"/>
              </a:rPr>
              <a:t>реалізації</a:t>
            </a:r>
            <a:endParaRPr kumimoji="0" lang="ru-RU" altLang="ru-RU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2276475" y="31111825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3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" panose="02020603050405020304" pitchFamily="18" charset="0"/>
              </a:rPr>
              <a:t>повноважень</a:t>
            </a:r>
            <a:endParaRPr kumimoji="0" lang="ru-RU" altLang="ru-RU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3624263" y="31111825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3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" panose="02020603050405020304" pitchFamily="18" charset="0"/>
              </a:rPr>
              <a:t>керівника (фахівця)</a:t>
            </a:r>
            <a:endParaRPr kumimoji="0" lang="ru-RU" altLang="ru-RU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5756275" y="31111825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3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" panose="02020603050405020304" pitchFamily="18" charset="0"/>
              </a:rPr>
              <a:t>суб'єкта</a:t>
            </a:r>
            <a:endParaRPr kumimoji="0" lang="ru-RU" altLang="ru-RU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6694488" y="31111825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3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" panose="02020603050405020304" pitchFamily="18" charset="0"/>
              </a:rPr>
              <a:t>публічного</a:t>
            </a:r>
            <a:endParaRPr kumimoji="0" lang="ru-RU" altLang="ru-RU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1204913" y="31326138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3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" panose="02020603050405020304" pitchFamily="18" charset="0"/>
              </a:rPr>
              <a:t>адміністрування, в тому числі для органів державної влади та місцевого</a:t>
            </a:r>
            <a:endParaRPr kumimoji="0" lang="ru-RU" altLang="ru-RU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1204913" y="31548388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3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" panose="02020603050405020304" pitchFamily="18" charset="0"/>
              </a:rPr>
              <a:t>самоврядування</a:t>
            </a: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3428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дисципліни</a:t>
            </a:r>
            <a:r>
              <a:rPr lang="ru-RU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/>
              <a:t>ознайомлення студентів із сутністю, основними поняттями і категоріями стратегічного управління; </a:t>
            </a:r>
          </a:p>
          <a:p>
            <a:r>
              <a:rPr lang="uk-UA" dirty="0"/>
              <a:t>еволюцією підходів до формування та реалізації стратегій в процесі стратегічного управління підприємствами; </a:t>
            </a:r>
          </a:p>
          <a:p>
            <a:r>
              <a:rPr lang="uk-UA" dirty="0"/>
              <a:t>розуміння змісту процесів та технології стратегічного управління; </a:t>
            </a:r>
          </a:p>
          <a:p>
            <a:r>
              <a:rPr lang="uk-UA" dirty="0"/>
              <a:t>сутності та класифікації стратегій підприємства; </a:t>
            </a:r>
          </a:p>
          <a:p>
            <a:r>
              <a:rPr lang="uk-UA" dirty="0"/>
              <a:t> засвоєння процесу стратегічного планування;</a:t>
            </a:r>
          </a:p>
          <a:p>
            <a:r>
              <a:rPr lang="uk-UA" dirty="0"/>
              <a:t>набуття теоретичних знань із формування стратегічних цілей, генерування стратегічних альтернатив, визначення стратегічної позиції підприємства, питань управління стратегічними змінами у підприємстві; </a:t>
            </a:r>
          </a:p>
          <a:p>
            <a:r>
              <a:rPr lang="uk-UA" dirty="0"/>
              <a:t>набуття практичних навичок з питань оцінки внутрішнього і зовнішнього оточення, визначення стратегічних цілей, розробки стратегії, формування стратегічного плану, організації стратегічного планування, оцінки діючої стратегії, її контролю при впровадженні, мотивування працівників в процесі реалізації стратегічних рішень.</a:t>
            </a:r>
          </a:p>
        </p:txBody>
      </p:sp>
    </p:spTree>
    <p:extLst>
      <p:ext uri="{BB962C8B-B14F-4D97-AF65-F5344CB8AC3E}">
        <p14:creationId xmlns:p14="http://schemas.microsoft.com/office/powerpoint/2010/main" val="4146710342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110</TotalTime>
  <Words>352</Words>
  <Application>Microsoft Office PowerPoint</Application>
  <PresentationFormat>Широкий екран</PresentationFormat>
  <Paragraphs>28</Paragraphs>
  <Slides>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</vt:i4>
      </vt:variant>
    </vt:vector>
  </HeadingPairs>
  <TitlesOfParts>
    <vt:vector size="9" baseType="lpstr">
      <vt:lpstr>Arial</vt:lpstr>
      <vt:lpstr>Times</vt:lpstr>
      <vt:lpstr>Trebuchet MS</vt:lpstr>
      <vt:lpstr>Wingdings 3</vt:lpstr>
      <vt:lpstr>Аспект</vt:lpstr>
      <vt:lpstr>Стратегічне управління розвитком бізнес-організацій </vt:lpstr>
      <vt:lpstr>Презентація PowerPoint</vt:lpstr>
      <vt:lpstr>Метою викладання навчальної дисципліни є </vt:lpstr>
      <vt:lpstr>Основні завдання вивчення дисципліни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Управління якістю адміністративних послуг</dc:title>
  <dc:creator>Оля</dc:creator>
  <cp:lastModifiedBy>User</cp:lastModifiedBy>
  <cp:revision>3</cp:revision>
  <dcterms:created xsi:type="dcterms:W3CDTF">2022-01-20T07:17:07Z</dcterms:created>
  <dcterms:modified xsi:type="dcterms:W3CDTF">2024-10-11T21:34:23Z</dcterms:modified>
</cp:coreProperties>
</file>