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71" r:id="rId3"/>
    <p:sldId id="379" r:id="rId4"/>
    <p:sldId id="387" r:id="rId5"/>
    <p:sldId id="358" r:id="rId6"/>
    <p:sldId id="369" r:id="rId7"/>
    <p:sldId id="370" r:id="rId8"/>
    <p:sldId id="372" r:id="rId9"/>
    <p:sldId id="382" r:id="rId10"/>
    <p:sldId id="381" r:id="rId11"/>
    <p:sldId id="384" r:id="rId12"/>
    <p:sldId id="383" r:id="rId13"/>
    <p:sldId id="386" r:id="rId14"/>
    <p:sldId id="385" r:id="rId15"/>
    <p:sldId id="390" r:id="rId16"/>
    <p:sldId id="380" r:id="rId17"/>
    <p:sldId id="375" r:id="rId18"/>
    <p:sldId id="388" r:id="rId19"/>
    <p:sldId id="389" r:id="rId20"/>
    <p:sldId id="32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CB9BB-3040-4BC9-82CB-3558561D5C89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08BAB3-1419-4030-8262-68248AB7181C}">
      <dgm:prSet phldrT="[Текст]"/>
      <dgm:spPr/>
      <dgm:t>
        <a:bodyPr/>
        <a:lstStyle/>
        <a:p>
          <a:r>
            <a:rPr lang="uk-UA" b="1" dirty="0" smtClean="0"/>
            <a:t>Професійні</a:t>
          </a:r>
          <a:endParaRPr lang="uk-UA" b="1" dirty="0"/>
        </a:p>
      </dgm:t>
    </dgm:pt>
    <dgm:pt modelId="{0D9E55B6-1C1A-4E26-BFE0-B3DEB81FE170}" type="parTrans" cxnId="{149B77B4-CC91-41E8-B51B-81E98FD06624}">
      <dgm:prSet/>
      <dgm:spPr/>
      <dgm:t>
        <a:bodyPr/>
        <a:lstStyle/>
        <a:p>
          <a:endParaRPr lang="uk-UA"/>
        </a:p>
      </dgm:t>
    </dgm:pt>
    <dgm:pt modelId="{9CDC5941-4A1C-4C8B-AF6D-403FFF318A83}" type="sibTrans" cxnId="{149B77B4-CC91-41E8-B51B-81E98FD06624}">
      <dgm:prSet/>
      <dgm:spPr/>
      <dgm:t>
        <a:bodyPr/>
        <a:lstStyle/>
        <a:p>
          <a:endParaRPr lang="uk-UA"/>
        </a:p>
      </dgm:t>
    </dgm:pt>
    <dgm:pt modelId="{0DA3EB38-B834-4893-8850-83A3EAFA9761}">
      <dgm:prSet phldrT="[Текст]"/>
      <dgm:spPr/>
      <dgm:t>
        <a:bodyPr/>
        <a:lstStyle/>
        <a:p>
          <a:r>
            <a:rPr lang="uk-UA" noProof="0" dirty="0" smtClean="0"/>
            <a:t>володіння методами соціальної роботи, вміння аналізувати ситуації</a:t>
          </a:r>
          <a:endParaRPr lang="uk-UA" noProof="0" dirty="0"/>
        </a:p>
      </dgm:t>
    </dgm:pt>
    <dgm:pt modelId="{C3A77A13-E5A3-487D-AD3D-C4E7A6B5A679}" type="parTrans" cxnId="{73B154F8-0B7C-4AE1-8608-3F705353C1DE}">
      <dgm:prSet/>
      <dgm:spPr/>
      <dgm:t>
        <a:bodyPr/>
        <a:lstStyle/>
        <a:p>
          <a:endParaRPr lang="uk-UA"/>
        </a:p>
      </dgm:t>
    </dgm:pt>
    <dgm:pt modelId="{6B607C5A-FBAB-4BC7-8A26-F2392E74AA69}" type="sibTrans" cxnId="{73B154F8-0B7C-4AE1-8608-3F705353C1DE}">
      <dgm:prSet/>
      <dgm:spPr/>
      <dgm:t>
        <a:bodyPr/>
        <a:lstStyle/>
        <a:p>
          <a:endParaRPr lang="uk-UA"/>
        </a:p>
      </dgm:t>
    </dgm:pt>
    <dgm:pt modelId="{D7250429-5B94-4334-AE79-F47D87FECF62}">
      <dgm:prSet phldrT="[Текст]"/>
      <dgm:spPr/>
      <dgm:t>
        <a:bodyPr/>
        <a:lstStyle/>
        <a:p>
          <a:r>
            <a:rPr lang="uk-UA" b="1" dirty="0" smtClean="0"/>
            <a:t>Комунікативні </a:t>
          </a:r>
          <a:endParaRPr lang="uk-UA" b="1" dirty="0"/>
        </a:p>
      </dgm:t>
    </dgm:pt>
    <dgm:pt modelId="{BEE7D6A8-2134-4AB9-9057-DE70110641C5}" type="parTrans" cxnId="{5AA0AEC2-2F71-427D-B382-44F55F1C6816}">
      <dgm:prSet/>
      <dgm:spPr/>
      <dgm:t>
        <a:bodyPr/>
        <a:lstStyle/>
        <a:p>
          <a:endParaRPr lang="uk-UA"/>
        </a:p>
      </dgm:t>
    </dgm:pt>
    <dgm:pt modelId="{5EBFE5DF-AEFA-43B1-B879-D34F2C05599D}" type="sibTrans" cxnId="{5AA0AEC2-2F71-427D-B382-44F55F1C6816}">
      <dgm:prSet/>
      <dgm:spPr/>
      <dgm:t>
        <a:bodyPr/>
        <a:lstStyle/>
        <a:p>
          <a:endParaRPr lang="uk-UA"/>
        </a:p>
      </dgm:t>
    </dgm:pt>
    <dgm:pt modelId="{2A821CBA-F71B-4272-AFA5-BAAE2F2B292F}">
      <dgm:prSet phldrT="[Текст]"/>
      <dgm:spPr/>
      <dgm:t>
        <a:bodyPr/>
        <a:lstStyle/>
        <a:p>
          <a:r>
            <a:rPr lang="uk-UA" noProof="0" dirty="0" smtClean="0"/>
            <a:t>вміння працювати з різними категоріями клієнтів</a:t>
          </a:r>
          <a:endParaRPr lang="uk-UA" noProof="0" dirty="0"/>
        </a:p>
      </dgm:t>
    </dgm:pt>
    <dgm:pt modelId="{5DB45372-3A3E-4A92-B4A2-896A9D31B9A0}" type="parTrans" cxnId="{173096FB-DA2B-4800-BC70-F621C5DFDA2B}">
      <dgm:prSet/>
      <dgm:spPr/>
      <dgm:t>
        <a:bodyPr/>
        <a:lstStyle/>
        <a:p>
          <a:endParaRPr lang="uk-UA"/>
        </a:p>
      </dgm:t>
    </dgm:pt>
    <dgm:pt modelId="{48C8D3C1-5589-46F8-9169-736A0C3BD366}" type="sibTrans" cxnId="{173096FB-DA2B-4800-BC70-F621C5DFDA2B}">
      <dgm:prSet/>
      <dgm:spPr/>
      <dgm:t>
        <a:bodyPr/>
        <a:lstStyle/>
        <a:p>
          <a:endParaRPr lang="uk-UA"/>
        </a:p>
      </dgm:t>
    </dgm:pt>
    <dgm:pt modelId="{F9D167F7-A353-49B1-8E5D-C11965CC813D}">
      <dgm:prSet phldrT="[Текст]"/>
      <dgm:spPr/>
      <dgm:t>
        <a:bodyPr/>
        <a:lstStyle/>
        <a:p>
          <a:r>
            <a:rPr lang="uk-UA" b="1" dirty="0" smtClean="0"/>
            <a:t>Емоційна</a:t>
          </a:r>
          <a:endParaRPr lang="uk-UA" b="1" dirty="0"/>
        </a:p>
      </dgm:t>
    </dgm:pt>
    <dgm:pt modelId="{FF9A0A49-48A9-42E7-9055-73D4D9F9831F}" type="parTrans" cxnId="{76FBC830-35FF-4E81-9653-504776EA5316}">
      <dgm:prSet/>
      <dgm:spPr/>
      <dgm:t>
        <a:bodyPr/>
        <a:lstStyle/>
        <a:p>
          <a:endParaRPr lang="uk-UA"/>
        </a:p>
      </dgm:t>
    </dgm:pt>
    <dgm:pt modelId="{93981E7D-6DBD-412D-8A04-CFEA37066042}" type="sibTrans" cxnId="{76FBC830-35FF-4E81-9653-504776EA5316}">
      <dgm:prSet/>
      <dgm:spPr/>
      <dgm:t>
        <a:bodyPr/>
        <a:lstStyle/>
        <a:p>
          <a:endParaRPr lang="uk-UA"/>
        </a:p>
      </dgm:t>
    </dgm:pt>
    <dgm:pt modelId="{C549252C-4AD0-42E9-BF31-79F31A864E90}">
      <dgm:prSet phldrT="[Текст]"/>
      <dgm:spPr/>
      <dgm:t>
        <a:bodyPr/>
        <a:lstStyle/>
        <a:p>
          <a:r>
            <a:rPr lang="ru-RU" dirty="0" err="1" smtClean="0"/>
            <a:t>розуміння</a:t>
          </a:r>
          <a:r>
            <a:rPr lang="ru-RU" dirty="0" smtClean="0"/>
            <a:t> </a:t>
          </a:r>
          <a:r>
            <a:rPr lang="ru-RU" dirty="0" err="1" smtClean="0"/>
            <a:t>власних</a:t>
          </a:r>
          <a:r>
            <a:rPr lang="ru-RU" dirty="0" smtClean="0"/>
            <a:t> і чужих </a:t>
          </a:r>
          <a:r>
            <a:rPr lang="ru-RU" dirty="0" err="1" smtClean="0"/>
            <a:t>емоцій</a:t>
          </a:r>
          <a:r>
            <a:rPr lang="ru-RU" dirty="0" smtClean="0"/>
            <a:t>, </a:t>
          </a:r>
          <a:r>
            <a:rPr lang="ru-RU" dirty="0" err="1" smtClean="0"/>
            <a:t>управління</a:t>
          </a:r>
          <a:r>
            <a:rPr lang="ru-RU" dirty="0" smtClean="0"/>
            <a:t> </a:t>
          </a:r>
          <a:r>
            <a:rPr lang="ru-RU" dirty="0" err="1" smtClean="0"/>
            <a:t>стресом</a:t>
          </a:r>
          <a:endParaRPr lang="uk-UA" dirty="0"/>
        </a:p>
      </dgm:t>
    </dgm:pt>
    <dgm:pt modelId="{6AA3038E-1147-4700-A555-7CD1AF6D085C}" type="parTrans" cxnId="{1869A633-BA65-4B9B-A713-E51315641030}">
      <dgm:prSet/>
      <dgm:spPr/>
      <dgm:t>
        <a:bodyPr/>
        <a:lstStyle/>
        <a:p>
          <a:endParaRPr lang="uk-UA"/>
        </a:p>
      </dgm:t>
    </dgm:pt>
    <dgm:pt modelId="{D62C7E6B-8693-4584-B4C2-EE616A76A87E}" type="sibTrans" cxnId="{1869A633-BA65-4B9B-A713-E51315641030}">
      <dgm:prSet/>
      <dgm:spPr/>
      <dgm:t>
        <a:bodyPr/>
        <a:lstStyle/>
        <a:p>
          <a:endParaRPr lang="uk-UA"/>
        </a:p>
      </dgm:t>
    </dgm:pt>
    <dgm:pt modelId="{EB0DC34F-5994-4F6F-9D36-267AD7454407}" type="pres">
      <dgm:prSet presAssocID="{068CB9BB-3040-4BC9-82CB-3558561D5C8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4E62A7C4-E6D5-4712-A31D-5F6151FA96F4}" type="pres">
      <dgm:prSet presAssocID="{A008BAB3-1419-4030-8262-68248AB7181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745C1A-C8E7-410E-AAD7-C7E7664976A9}" type="pres">
      <dgm:prSet presAssocID="{A008BAB3-1419-4030-8262-68248AB7181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26299F-66C5-4C0A-A8B4-ABD280BACF17}" type="pres">
      <dgm:prSet presAssocID="{D7250429-5B94-4334-AE79-F47D87FECF6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933BD4-DE94-4233-8966-C92175859AE9}" type="pres">
      <dgm:prSet presAssocID="{D7250429-5B94-4334-AE79-F47D87FECF6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2C6A5D-D971-4D9E-A600-FC96B14D1321}" type="pres">
      <dgm:prSet presAssocID="{F9D167F7-A353-49B1-8E5D-C11965CC813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D6A69A-06E9-475E-B56C-36C2A337042F}" type="pres">
      <dgm:prSet presAssocID="{F9D167F7-A353-49B1-8E5D-C11965CC813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3096FB-DA2B-4800-BC70-F621C5DFDA2B}" srcId="{D7250429-5B94-4334-AE79-F47D87FECF62}" destId="{2A821CBA-F71B-4272-AFA5-BAAE2F2B292F}" srcOrd="0" destOrd="0" parTransId="{5DB45372-3A3E-4A92-B4A2-896A9D31B9A0}" sibTransId="{48C8D3C1-5589-46F8-9169-736A0C3BD366}"/>
    <dgm:cxn modelId="{A64A389E-F610-4C4A-A21A-3DFE4E31CD73}" type="presOf" srcId="{2A821CBA-F71B-4272-AFA5-BAAE2F2B292F}" destId="{C0933BD4-DE94-4233-8966-C92175859AE9}" srcOrd="0" destOrd="0" presId="urn:microsoft.com/office/officeart/2009/3/layout/IncreasingArrowsProcess"/>
    <dgm:cxn modelId="{66913022-2640-4B60-8233-0F0F1CF7A250}" type="presOf" srcId="{F9D167F7-A353-49B1-8E5D-C11965CC813D}" destId="{F42C6A5D-D971-4D9E-A600-FC96B14D1321}" srcOrd="0" destOrd="0" presId="urn:microsoft.com/office/officeart/2009/3/layout/IncreasingArrowsProcess"/>
    <dgm:cxn modelId="{76FBC830-35FF-4E81-9653-504776EA5316}" srcId="{068CB9BB-3040-4BC9-82CB-3558561D5C89}" destId="{F9D167F7-A353-49B1-8E5D-C11965CC813D}" srcOrd="2" destOrd="0" parTransId="{FF9A0A49-48A9-42E7-9055-73D4D9F9831F}" sibTransId="{93981E7D-6DBD-412D-8A04-CFEA37066042}"/>
    <dgm:cxn modelId="{C71E6994-AA14-4DFF-BD85-2776D5676F71}" type="presOf" srcId="{0DA3EB38-B834-4893-8850-83A3EAFA9761}" destId="{9A745C1A-C8E7-410E-AAD7-C7E7664976A9}" srcOrd="0" destOrd="0" presId="urn:microsoft.com/office/officeart/2009/3/layout/IncreasingArrowsProcess"/>
    <dgm:cxn modelId="{149B77B4-CC91-41E8-B51B-81E98FD06624}" srcId="{068CB9BB-3040-4BC9-82CB-3558561D5C89}" destId="{A008BAB3-1419-4030-8262-68248AB7181C}" srcOrd="0" destOrd="0" parTransId="{0D9E55B6-1C1A-4E26-BFE0-B3DEB81FE170}" sibTransId="{9CDC5941-4A1C-4C8B-AF6D-403FFF318A83}"/>
    <dgm:cxn modelId="{1816D49F-71C3-4858-9E4C-83DBF8762488}" type="presOf" srcId="{D7250429-5B94-4334-AE79-F47D87FECF62}" destId="{6726299F-66C5-4C0A-A8B4-ABD280BACF17}" srcOrd="0" destOrd="0" presId="urn:microsoft.com/office/officeart/2009/3/layout/IncreasingArrowsProcess"/>
    <dgm:cxn modelId="{0F8794F0-E5A7-4695-A40A-5C9D210504D1}" type="presOf" srcId="{068CB9BB-3040-4BC9-82CB-3558561D5C89}" destId="{EB0DC34F-5994-4F6F-9D36-267AD7454407}" srcOrd="0" destOrd="0" presId="urn:microsoft.com/office/officeart/2009/3/layout/IncreasingArrowsProcess"/>
    <dgm:cxn modelId="{8A11B9B7-E945-4631-91C5-4DF66B516402}" type="presOf" srcId="{A008BAB3-1419-4030-8262-68248AB7181C}" destId="{4E62A7C4-E6D5-4712-A31D-5F6151FA96F4}" srcOrd="0" destOrd="0" presId="urn:microsoft.com/office/officeart/2009/3/layout/IncreasingArrowsProcess"/>
    <dgm:cxn modelId="{5AA0AEC2-2F71-427D-B382-44F55F1C6816}" srcId="{068CB9BB-3040-4BC9-82CB-3558561D5C89}" destId="{D7250429-5B94-4334-AE79-F47D87FECF62}" srcOrd="1" destOrd="0" parTransId="{BEE7D6A8-2134-4AB9-9057-DE70110641C5}" sibTransId="{5EBFE5DF-AEFA-43B1-B879-D34F2C05599D}"/>
    <dgm:cxn modelId="{1869A633-BA65-4B9B-A713-E51315641030}" srcId="{F9D167F7-A353-49B1-8E5D-C11965CC813D}" destId="{C549252C-4AD0-42E9-BF31-79F31A864E90}" srcOrd="0" destOrd="0" parTransId="{6AA3038E-1147-4700-A555-7CD1AF6D085C}" sibTransId="{D62C7E6B-8693-4584-B4C2-EE616A76A87E}"/>
    <dgm:cxn modelId="{73B154F8-0B7C-4AE1-8608-3F705353C1DE}" srcId="{A008BAB3-1419-4030-8262-68248AB7181C}" destId="{0DA3EB38-B834-4893-8850-83A3EAFA9761}" srcOrd="0" destOrd="0" parTransId="{C3A77A13-E5A3-487D-AD3D-C4E7A6B5A679}" sibTransId="{6B607C5A-FBAB-4BC7-8A26-F2392E74AA69}"/>
    <dgm:cxn modelId="{455A2028-60C4-4305-BB67-B15E1BC0A9E0}" type="presOf" srcId="{C549252C-4AD0-42E9-BF31-79F31A864E90}" destId="{43D6A69A-06E9-475E-B56C-36C2A337042F}" srcOrd="0" destOrd="0" presId="urn:microsoft.com/office/officeart/2009/3/layout/IncreasingArrowsProcess"/>
    <dgm:cxn modelId="{C715A464-4165-4E9A-9E2C-64E32170816D}" type="presParOf" srcId="{EB0DC34F-5994-4F6F-9D36-267AD7454407}" destId="{4E62A7C4-E6D5-4712-A31D-5F6151FA96F4}" srcOrd="0" destOrd="0" presId="urn:microsoft.com/office/officeart/2009/3/layout/IncreasingArrowsProcess"/>
    <dgm:cxn modelId="{B5BFBDC3-68C5-4BAC-964A-A7088DF5C02A}" type="presParOf" srcId="{EB0DC34F-5994-4F6F-9D36-267AD7454407}" destId="{9A745C1A-C8E7-410E-AAD7-C7E7664976A9}" srcOrd="1" destOrd="0" presId="urn:microsoft.com/office/officeart/2009/3/layout/IncreasingArrowsProcess"/>
    <dgm:cxn modelId="{51360B1D-6B63-415C-AA24-0555C4B5180C}" type="presParOf" srcId="{EB0DC34F-5994-4F6F-9D36-267AD7454407}" destId="{6726299F-66C5-4C0A-A8B4-ABD280BACF17}" srcOrd="2" destOrd="0" presId="urn:microsoft.com/office/officeart/2009/3/layout/IncreasingArrowsProcess"/>
    <dgm:cxn modelId="{1250FD91-BB22-4212-895A-B7D0B9B597DC}" type="presParOf" srcId="{EB0DC34F-5994-4F6F-9D36-267AD7454407}" destId="{C0933BD4-DE94-4233-8966-C92175859AE9}" srcOrd="3" destOrd="0" presId="urn:microsoft.com/office/officeart/2009/3/layout/IncreasingArrowsProcess"/>
    <dgm:cxn modelId="{91FA5771-38B5-4462-8E4F-D15083089172}" type="presParOf" srcId="{EB0DC34F-5994-4F6F-9D36-267AD7454407}" destId="{F42C6A5D-D971-4D9E-A600-FC96B14D1321}" srcOrd="4" destOrd="0" presId="urn:microsoft.com/office/officeart/2009/3/layout/IncreasingArrowsProcess"/>
    <dgm:cxn modelId="{CD279DC9-E9EA-4330-B024-A728B3D96BCB}" type="presParOf" srcId="{EB0DC34F-5994-4F6F-9D36-267AD7454407}" destId="{43D6A69A-06E9-475E-B56C-36C2A33704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E745CE-D1DE-45D1-9988-C5830FCBCBFD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BC3722F-6FB1-4B31-95B8-D834121DBE58}">
      <dgm:prSet phldrT="[Текст]" custT="1"/>
      <dgm:spPr/>
      <dgm:t>
        <a:bodyPr/>
        <a:lstStyle/>
        <a:p>
          <a:r>
            <a:rPr lang="uk-UA" sz="1800" b="1" dirty="0" smtClean="0"/>
            <a:t>Роль професійної компетентності</a:t>
          </a:r>
          <a:endParaRPr lang="uk-UA" sz="1800" b="1" dirty="0"/>
        </a:p>
      </dgm:t>
    </dgm:pt>
    <dgm:pt modelId="{D8AF3E6D-FE02-434D-8466-BDC84F550496}" type="parTrans" cxnId="{71DDC1D8-068C-4C7B-B001-3387A9E6B16C}">
      <dgm:prSet/>
      <dgm:spPr/>
      <dgm:t>
        <a:bodyPr/>
        <a:lstStyle/>
        <a:p>
          <a:endParaRPr lang="uk-UA"/>
        </a:p>
      </dgm:t>
    </dgm:pt>
    <dgm:pt modelId="{46587111-27A8-485A-9E58-2F55F5044F17}" type="sibTrans" cxnId="{71DDC1D8-068C-4C7B-B001-3387A9E6B16C}">
      <dgm:prSet/>
      <dgm:spPr/>
      <dgm:t>
        <a:bodyPr/>
        <a:lstStyle/>
        <a:p>
          <a:endParaRPr lang="uk-UA"/>
        </a:p>
      </dgm:t>
    </dgm:pt>
    <dgm:pt modelId="{E18FDC75-B7F3-4D08-9773-1F74FAF03F1C}">
      <dgm:prSet phldrT="[Текст]" custT="1"/>
      <dgm:spPr/>
      <dgm:t>
        <a:bodyPr/>
        <a:lstStyle/>
        <a:p>
          <a:r>
            <a:rPr lang="uk-UA" sz="1800" dirty="0" smtClean="0"/>
            <a:t>Якісна професійна діяльність</a:t>
          </a:r>
          <a:endParaRPr lang="uk-UA" sz="1800" dirty="0"/>
        </a:p>
      </dgm:t>
    </dgm:pt>
    <dgm:pt modelId="{ED129E72-525C-488E-81B4-B6696D01AB9F}" type="parTrans" cxnId="{219FC7FF-A370-4559-B610-77670FB530E8}">
      <dgm:prSet/>
      <dgm:spPr/>
      <dgm:t>
        <a:bodyPr/>
        <a:lstStyle/>
        <a:p>
          <a:endParaRPr lang="uk-UA"/>
        </a:p>
      </dgm:t>
    </dgm:pt>
    <dgm:pt modelId="{DB92E4F4-8635-46E9-810E-4236D716E289}" type="sibTrans" cxnId="{219FC7FF-A370-4559-B610-77670FB530E8}">
      <dgm:prSet/>
      <dgm:spPr/>
      <dgm:t>
        <a:bodyPr/>
        <a:lstStyle/>
        <a:p>
          <a:endParaRPr lang="uk-UA"/>
        </a:p>
      </dgm:t>
    </dgm:pt>
    <dgm:pt modelId="{7FCD135D-5E72-40BE-9078-BEA19F1C7E1A}">
      <dgm:prSet phldrT="[Текст]" custT="1"/>
      <dgm:spPr/>
      <dgm:t>
        <a:bodyPr/>
        <a:lstStyle/>
        <a:p>
          <a:r>
            <a:rPr lang="uk-UA" sz="1700" noProof="0" dirty="0" smtClean="0"/>
            <a:t>Підвищення рівня довіри до соціальних послуг</a:t>
          </a:r>
          <a:endParaRPr lang="uk-UA" sz="1700" noProof="0" dirty="0"/>
        </a:p>
      </dgm:t>
    </dgm:pt>
    <dgm:pt modelId="{14E636A1-5575-4B0E-B10B-4E9A64929381}" type="parTrans" cxnId="{E0CAE2AE-9A4D-424C-B67F-55EC7D83EEF0}">
      <dgm:prSet/>
      <dgm:spPr/>
      <dgm:t>
        <a:bodyPr/>
        <a:lstStyle/>
        <a:p>
          <a:endParaRPr lang="uk-UA"/>
        </a:p>
      </dgm:t>
    </dgm:pt>
    <dgm:pt modelId="{0D226F6A-0C0B-41C7-A4DC-A2CFCCE85574}" type="sibTrans" cxnId="{E0CAE2AE-9A4D-424C-B67F-55EC7D83EEF0}">
      <dgm:prSet/>
      <dgm:spPr/>
      <dgm:t>
        <a:bodyPr/>
        <a:lstStyle/>
        <a:p>
          <a:endParaRPr lang="uk-UA"/>
        </a:p>
      </dgm:t>
    </dgm:pt>
    <dgm:pt modelId="{33A63B4C-98A2-4326-8500-40290099F99C}">
      <dgm:prSet phldrT="[Текст]" custT="1"/>
      <dgm:spPr/>
      <dgm:t>
        <a:bodyPr/>
        <a:lstStyle/>
        <a:p>
          <a:r>
            <a:rPr lang="uk-UA" sz="1700" dirty="0" smtClean="0"/>
            <a:t>Розвиток професійної автономності</a:t>
          </a:r>
          <a:endParaRPr lang="uk-UA" sz="1700" dirty="0"/>
        </a:p>
      </dgm:t>
    </dgm:pt>
    <dgm:pt modelId="{B439318C-7BA2-4F64-9FC4-8AF7D757EF06}" type="parTrans" cxnId="{7510B373-A8A9-4F8B-B5F6-E0B1DCF2EE57}">
      <dgm:prSet/>
      <dgm:spPr/>
      <dgm:t>
        <a:bodyPr/>
        <a:lstStyle/>
        <a:p>
          <a:endParaRPr lang="uk-UA"/>
        </a:p>
      </dgm:t>
    </dgm:pt>
    <dgm:pt modelId="{8030EE9E-94D3-40C9-925A-4AADD72EB847}" type="sibTrans" cxnId="{7510B373-A8A9-4F8B-B5F6-E0B1DCF2EE57}">
      <dgm:prSet/>
      <dgm:spPr/>
      <dgm:t>
        <a:bodyPr/>
        <a:lstStyle/>
        <a:p>
          <a:endParaRPr lang="uk-UA"/>
        </a:p>
      </dgm:t>
    </dgm:pt>
    <dgm:pt modelId="{427ADB38-EA7D-4F7D-86FC-C88AFABE08B4}">
      <dgm:prSet phldrT="[Текст]" custT="1"/>
      <dgm:spPr/>
      <dgm:t>
        <a:bodyPr/>
        <a:lstStyle/>
        <a:p>
          <a:r>
            <a:rPr lang="uk-UA" sz="1800" dirty="0" smtClean="0"/>
            <a:t>Ефективна комунікація та співпраця</a:t>
          </a:r>
          <a:endParaRPr lang="uk-UA" sz="1800" dirty="0"/>
        </a:p>
      </dgm:t>
    </dgm:pt>
    <dgm:pt modelId="{2411916E-514F-400A-AA9F-214CBEA7861A}" type="parTrans" cxnId="{9A583336-E9F4-4EFB-BD77-235020410710}">
      <dgm:prSet/>
      <dgm:spPr/>
      <dgm:t>
        <a:bodyPr/>
        <a:lstStyle/>
        <a:p>
          <a:endParaRPr lang="uk-UA"/>
        </a:p>
      </dgm:t>
    </dgm:pt>
    <dgm:pt modelId="{1F466B34-4171-4A67-A3D3-EBFC40606772}" type="sibTrans" cxnId="{9A583336-E9F4-4EFB-BD77-235020410710}">
      <dgm:prSet/>
      <dgm:spPr/>
      <dgm:t>
        <a:bodyPr/>
        <a:lstStyle/>
        <a:p>
          <a:endParaRPr lang="uk-UA"/>
        </a:p>
      </dgm:t>
    </dgm:pt>
    <dgm:pt modelId="{06B19A73-40FF-4D97-8815-794271BDEF75}">
      <dgm:prSet phldrT="[Текст]" custT="1"/>
      <dgm:spPr/>
      <dgm:t>
        <a:bodyPr/>
        <a:lstStyle/>
        <a:p>
          <a:r>
            <a:rPr lang="uk-UA" sz="1600" dirty="0" smtClean="0"/>
            <a:t>Попередження професійного вигорання</a:t>
          </a:r>
          <a:endParaRPr lang="uk-UA" sz="1600" dirty="0"/>
        </a:p>
      </dgm:t>
    </dgm:pt>
    <dgm:pt modelId="{94EFE76B-97BE-46F4-8C59-F196C5820D0C}" type="parTrans" cxnId="{52F89B5F-2335-4122-B629-00546DD05896}">
      <dgm:prSet/>
      <dgm:spPr/>
      <dgm:t>
        <a:bodyPr/>
        <a:lstStyle/>
        <a:p>
          <a:endParaRPr lang="uk-UA"/>
        </a:p>
      </dgm:t>
    </dgm:pt>
    <dgm:pt modelId="{2F496D98-E439-4DDB-90F6-348573A2494D}" type="sibTrans" cxnId="{52F89B5F-2335-4122-B629-00546DD05896}">
      <dgm:prSet/>
      <dgm:spPr/>
      <dgm:t>
        <a:bodyPr/>
        <a:lstStyle/>
        <a:p>
          <a:endParaRPr lang="uk-UA"/>
        </a:p>
      </dgm:t>
    </dgm:pt>
    <dgm:pt modelId="{EBD236A7-F385-4314-BDAD-112CCD3182AC}" type="pres">
      <dgm:prSet presAssocID="{F2E745CE-D1DE-45D1-9988-C5830FCBCB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BAE2E9-CD88-4CBC-8FE8-EC7863D84070}" type="pres">
      <dgm:prSet presAssocID="{EBC3722F-6FB1-4B31-95B8-D834121DBE58}" presName="centerShape" presStyleLbl="node0" presStyleIdx="0" presStyleCnt="1" custScaleX="120083" custScaleY="112578"/>
      <dgm:spPr/>
      <dgm:t>
        <a:bodyPr/>
        <a:lstStyle/>
        <a:p>
          <a:endParaRPr lang="uk-UA"/>
        </a:p>
      </dgm:t>
    </dgm:pt>
    <dgm:pt modelId="{53F9911C-C261-4454-B899-7E76512FD064}" type="pres">
      <dgm:prSet presAssocID="{E18FDC75-B7F3-4D08-9773-1F74FAF03F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87364C-4C4B-4937-8396-F4D76EBF2766}" type="pres">
      <dgm:prSet presAssocID="{E18FDC75-B7F3-4D08-9773-1F74FAF03F1C}" presName="dummy" presStyleCnt="0"/>
      <dgm:spPr/>
    </dgm:pt>
    <dgm:pt modelId="{72581981-DAF4-444F-8110-EF38244843FC}" type="pres">
      <dgm:prSet presAssocID="{DB92E4F4-8635-46E9-810E-4236D716E289}" presName="sibTrans" presStyleLbl="sibTrans2D1" presStyleIdx="0" presStyleCnt="5"/>
      <dgm:spPr/>
    </dgm:pt>
    <dgm:pt modelId="{454EA6D3-DEFB-4319-8F06-1294EA56B94F}" type="pres">
      <dgm:prSet presAssocID="{7FCD135D-5E72-40BE-9078-BEA19F1C7E1A}" presName="node" presStyleLbl="node1" presStyleIdx="1" presStyleCnt="5" custScaleX="115977" custScaleY="1150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30D361-424A-4C7D-9797-6D2F7AA44D6C}" type="pres">
      <dgm:prSet presAssocID="{7FCD135D-5E72-40BE-9078-BEA19F1C7E1A}" presName="dummy" presStyleCnt="0"/>
      <dgm:spPr/>
    </dgm:pt>
    <dgm:pt modelId="{7BFB94AB-6382-4604-B5B3-53391FDE5ACC}" type="pres">
      <dgm:prSet presAssocID="{0D226F6A-0C0B-41C7-A4DC-A2CFCCE85574}" presName="sibTrans" presStyleLbl="sibTrans2D1" presStyleIdx="1" presStyleCnt="5"/>
      <dgm:spPr/>
    </dgm:pt>
    <dgm:pt modelId="{9CB4E75C-5E6B-4E38-A79A-7A06E0AA86BB}" type="pres">
      <dgm:prSet presAssocID="{33A63B4C-98A2-4326-8500-40290099F99C}" presName="node" presStyleLbl="node1" presStyleIdx="2" presStyleCnt="5" custScaleX="122097" custScaleY="1024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E6F49D-5ED7-4348-AB6A-7CA1B7808B09}" type="pres">
      <dgm:prSet presAssocID="{33A63B4C-98A2-4326-8500-40290099F99C}" presName="dummy" presStyleCnt="0"/>
      <dgm:spPr/>
    </dgm:pt>
    <dgm:pt modelId="{C8AF362F-FBFE-4BDA-A808-4805D874FB7F}" type="pres">
      <dgm:prSet presAssocID="{8030EE9E-94D3-40C9-925A-4AADD72EB847}" presName="sibTrans" presStyleLbl="sibTrans2D1" presStyleIdx="2" presStyleCnt="5"/>
      <dgm:spPr/>
    </dgm:pt>
    <dgm:pt modelId="{F0FACAED-4A16-423C-8723-59D6DCEDF8B8}" type="pres">
      <dgm:prSet presAssocID="{427ADB38-EA7D-4F7D-86FC-C88AFABE08B4}" presName="node" presStyleLbl="node1" presStyleIdx="3" presStyleCnt="5" custScaleX="110741" custScaleY="1054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E466AA-FFD5-403E-BADB-D096C0C4F6B1}" type="pres">
      <dgm:prSet presAssocID="{427ADB38-EA7D-4F7D-86FC-C88AFABE08B4}" presName="dummy" presStyleCnt="0"/>
      <dgm:spPr/>
    </dgm:pt>
    <dgm:pt modelId="{39F3CEA1-832E-4A90-9654-D901DE6C88EE}" type="pres">
      <dgm:prSet presAssocID="{1F466B34-4171-4A67-A3D3-EBFC40606772}" presName="sibTrans" presStyleLbl="sibTrans2D1" presStyleIdx="3" presStyleCnt="5"/>
      <dgm:spPr/>
    </dgm:pt>
    <dgm:pt modelId="{1AA48741-2C5A-4326-8526-6A02DE0F004E}" type="pres">
      <dgm:prSet presAssocID="{06B19A73-40FF-4D97-8815-794271BDEF75}" presName="node" presStyleLbl="node1" presStyleIdx="4" presStyleCnt="5" custScaleX="122618" custScaleY="1150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0379D5-AFED-4171-83B2-BB539F732548}" type="pres">
      <dgm:prSet presAssocID="{06B19A73-40FF-4D97-8815-794271BDEF75}" presName="dummy" presStyleCnt="0"/>
      <dgm:spPr/>
    </dgm:pt>
    <dgm:pt modelId="{5DC9FA94-20A3-463A-89E2-F23817C7E3B7}" type="pres">
      <dgm:prSet presAssocID="{2F496D98-E439-4DDB-90F6-348573A2494D}" presName="sibTrans" presStyleLbl="sibTrans2D1" presStyleIdx="4" presStyleCnt="5"/>
      <dgm:spPr/>
    </dgm:pt>
  </dgm:ptLst>
  <dgm:cxnLst>
    <dgm:cxn modelId="{7510B373-A8A9-4F8B-B5F6-E0B1DCF2EE57}" srcId="{EBC3722F-6FB1-4B31-95B8-D834121DBE58}" destId="{33A63B4C-98A2-4326-8500-40290099F99C}" srcOrd="2" destOrd="0" parTransId="{B439318C-7BA2-4F64-9FC4-8AF7D757EF06}" sibTransId="{8030EE9E-94D3-40C9-925A-4AADD72EB847}"/>
    <dgm:cxn modelId="{81703761-0AC9-450C-A00F-82FA3859AE54}" type="presOf" srcId="{0D226F6A-0C0B-41C7-A4DC-A2CFCCE85574}" destId="{7BFB94AB-6382-4604-B5B3-53391FDE5ACC}" srcOrd="0" destOrd="0" presId="urn:microsoft.com/office/officeart/2005/8/layout/radial6"/>
    <dgm:cxn modelId="{9D4EBA79-D839-403A-8F69-48A338375551}" type="presOf" srcId="{06B19A73-40FF-4D97-8815-794271BDEF75}" destId="{1AA48741-2C5A-4326-8526-6A02DE0F004E}" srcOrd="0" destOrd="0" presId="urn:microsoft.com/office/officeart/2005/8/layout/radial6"/>
    <dgm:cxn modelId="{9DF762D8-2E8C-433D-8DEF-A72A50FF282C}" type="presOf" srcId="{F2E745CE-D1DE-45D1-9988-C5830FCBCBFD}" destId="{EBD236A7-F385-4314-BDAD-112CCD3182AC}" srcOrd="0" destOrd="0" presId="urn:microsoft.com/office/officeart/2005/8/layout/radial6"/>
    <dgm:cxn modelId="{8F2CE05E-F16F-4C73-BDBA-A4B2E4B68269}" type="presOf" srcId="{1F466B34-4171-4A67-A3D3-EBFC40606772}" destId="{39F3CEA1-832E-4A90-9654-D901DE6C88EE}" srcOrd="0" destOrd="0" presId="urn:microsoft.com/office/officeart/2005/8/layout/radial6"/>
    <dgm:cxn modelId="{219FC7FF-A370-4559-B610-77670FB530E8}" srcId="{EBC3722F-6FB1-4B31-95B8-D834121DBE58}" destId="{E18FDC75-B7F3-4D08-9773-1F74FAF03F1C}" srcOrd="0" destOrd="0" parTransId="{ED129E72-525C-488E-81B4-B6696D01AB9F}" sibTransId="{DB92E4F4-8635-46E9-810E-4236D716E289}"/>
    <dgm:cxn modelId="{059CC3A7-D060-4F4D-A0B3-2F7F46B426DF}" type="presOf" srcId="{33A63B4C-98A2-4326-8500-40290099F99C}" destId="{9CB4E75C-5E6B-4E38-A79A-7A06E0AA86BB}" srcOrd="0" destOrd="0" presId="urn:microsoft.com/office/officeart/2005/8/layout/radial6"/>
    <dgm:cxn modelId="{9A583336-E9F4-4EFB-BD77-235020410710}" srcId="{EBC3722F-6FB1-4B31-95B8-D834121DBE58}" destId="{427ADB38-EA7D-4F7D-86FC-C88AFABE08B4}" srcOrd="3" destOrd="0" parTransId="{2411916E-514F-400A-AA9F-214CBEA7861A}" sibTransId="{1F466B34-4171-4A67-A3D3-EBFC40606772}"/>
    <dgm:cxn modelId="{9A5AD5C6-6DB3-462A-BC7E-722F313CBCC6}" type="presOf" srcId="{DB92E4F4-8635-46E9-810E-4236D716E289}" destId="{72581981-DAF4-444F-8110-EF38244843FC}" srcOrd="0" destOrd="0" presId="urn:microsoft.com/office/officeart/2005/8/layout/radial6"/>
    <dgm:cxn modelId="{9C1B2F5F-D644-4847-B5E9-041F6A143955}" type="presOf" srcId="{2F496D98-E439-4DDB-90F6-348573A2494D}" destId="{5DC9FA94-20A3-463A-89E2-F23817C7E3B7}" srcOrd="0" destOrd="0" presId="urn:microsoft.com/office/officeart/2005/8/layout/radial6"/>
    <dgm:cxn modelId="{71DDC1D8-068C-4C7B-B001-3387A9E6B16C}" srcId="{F2E745CE-D1DE-45D1-9988-C5830FCBCBFD}" destId="{EBC3722F-6FB1-4B31-95B8-D834121DBE58}" srcOrd="0" destOrd="0" parTransId="{D8AF3E6D-FE02-434D-8466-BDC84F550496}" sibTransId="{46587111-27A8-485A-9E58-2F55F5044F17}"/>
    <dgm:cxn modelId="{0D77DA30-0382-44E1-BEFE-1AD1A639B00E}" type="presOf" srcId="{E18FDC75-B7F3-4D08-9773-1F74FAF03F1C}" destId="{53F9911C-C261-4454-B899-7E76512FD064}" srcOrd="0" destOrd="0" presId="urn:microsoft.com/office/officeart/2005/8/layout/radial6"/>
    <dgm:cxn modelId="{E0CAE2AE-9A4D-424C-B67F-55EC7D83EEF0}" srcId="{EBC3722F-6FB1-4B31-95B8-D834121DBE58}" destId="{7FCD135D-5E72-40BE-9078-BEA19F1C7E1A}" srcOrd="1" destOrd="0" parTransId="{14E636A1-5575-4B0E-B10B-4E9A64929381}" sibTransId="{0D226F6A-0C0B-41C7-A4DC-A2CFCCE85574}"/>
    <dgm:cxn modelId="{FD633809-5E0B-4B74-A570-6B7B99E0EF3B}" type="presOf" srcId="{8030EE9E-94D3-40C9-925A-4AADD72EB847}" destId="{C8AF362F-FBFE-4BDA-A808-4805D874FB7F}" srcOrd="0" destOrd="0" presId="urn:microsoft.com/office/officeart/2005/8/layout/radial6"/>
    <dgm:cxn modelId="{8D487622-F3BB-438D-9F88-9A5EBBA7068E}" type="presOf" srcId="{427ADB38-EA7D-4F7D-86FC-C88AFABE08B4}" destId="{F0FACAED-4A16-423C-8723-59D6DCEDF8B8}" srcOrd="0" destOrd="0" presId="urn:microsoft.com/office/officeart/2005/8/layout/radial6"/>
    <dgm:cxn modelId="{7DBDB882-7BF0-432C-A8AF-8B710AFB2B23}" type="presOf" srcId="{7FCD135D-5E72-40BE-9078-BEA19F1C7E1A}" destId="{454EA6D3-DEFB-4319-8F06-1294EA56B94F}" srcOrd="0" destOrd="0" presId="urn:microsoft.com/office/officeart/2005/8/layout/radial6"/>
    <dgm:cxn modelId="{52F89B5F-2335-4122-B629-00546DD05896}" srcId="{EBC3722F-6FB1-4B31-95B8-D834121DBE58}" destId="{06B19A73-40FF-4D97-8815-794271BDEF75}" srcOrd="4" destOrd="0" parTransId="{94EFE76B-97BE-46F4-8C59-F196C5820D0C}" sibTransId="{2F496D98-E439-4DDB-90F6-348573A2494D}"/>
    <dgm:cxn modelId="{1DADFAD3-7E39-442C-B873-27DF539A5BD4}" type="presOf" srcId="{EBC3722F-6FB1-4B31-95B8-D834121DBE58}" destId="{C9BAE2E9-CD88-4CBC-8FE8-EC7863D84070}" srcOrd="0" destOrd="0" presId="urn:microsoft.com/office/officeart/2005/8/layout/radial6"/>
    <dgm:cxn modelId="{4BC361CB-A31E-47A5-B5D7-FEC00D590FB9}" type="presParOf" srcId="{EBD236A7-F385-4314-BDAD-112CCD3182AC}" destId="{C9BAE2E9-CD88-4CBC-8FE8-EC7863D84070}" srcOrd="0" destOrd="0" presId="urn:microsoft.com/office/officeart/2005/8/layout/radial6"/>
    <dgm:cxn modelId="{5EF7C7AF-DD07-463E-9414-E3E598AB93AA}" type="presParOf" srcId="{EBD236A7-F385-4314-BDAD-112CCD3182AC}" destId="{53F9911C-C261-4454-B899-7E76512FD064}" srcOrd="1" destOrd="0" presId="urn:microsoft.com/office/officeart/2005/8/layout/radial6"/>
    <dgm:cxn modelId="{46820AD6-687A-40E0-8B27-C13CA8FB4814}" type="presParOf" srcId="{EBD236A7-F385-4314-BDAD-112CCD3182AC}" destId="{8187364C-4C4B-4937-8396-F4D76EBF2766}" srcOrd="2" destOrd="0" presId="urn:microsoft.com/office/officeart/2005/8/layout/radial6"/>
    <dgm:cxn modelId="{8151BA4F-AC6B-4B04-B342-2D46AFB54E26}" type="presParOf" srcId="{EBD236A7-F385-4314-BDAD-112CCD3182AC}" destId="{72581981-DAF4-444F-8110-EF38244843FC}" srcOrd="3" destOrd="0" presId="urn:microsoft.com/office/officeart/2005/8/layout/radial6"/>
    <dgm:cxn modelId="{2B2C9804-0230-49E1-A550-BAE39394FA09}" type="presParOf" srcId="{EBD236A7-F385-4314-BDAD-112CCD3182AC}" destId="{454EA6D3-DEFB-4319-8F06-1294EA56B94F}" srcOrd="4" destOrd="0" presId="urn:microsoft.com/office/officeart/2005/8/layout/radial6"/>
    <dgm:cxn modelId="{C6E8303D-2A5D-4353-8416-7BDCE8905912}" type="presParOf" srcId="{EBD236A7-F385-4314-BDAD-112CCD3182AC}" destId="{0430D361-424A-4C7D-9797-6D2F7AA44D6C}" srcOrd="5" destOrd="0" presId="urn:microsoft.com/office/officeart/2005/8/layout/radial6"/>
    <dgm:cxn modelId="{1E77C731-C0D1-4085-8426-81BE85339103}" type="presParOf" srcId="{EBD236A7-F385-4314-BDAD-112CCD3182AC}" destId="{7BFB94AB-6382-4604-B5B3-53391FDE5ACC}" srcOrd="6" destOrd="0" presId="urn:microsoft.com/office/officeart/2005/8/layout/radial6"/>
    <dgm:cxn modelId="{A3F23EDF-B337-425F-941C-2B1869057453}" type="presParOf" srcId="{EBD236A7-F385-4314-BDAD-112CCD3182AC}" destId="{9CB4E75C-5E6B-4E38-A79A-7A06E0AA86BB}" srcOrd="7" destOrd="0" presId="urn:microsoft.com/office/officeart/2005/8/layout/radial6"/>
    <dgm:cxn modelId="{A6F74FAE-85E1-4F99-B3F6-B66C8D1C4382}" type="presParOf" srcId="{EBD236A7-F385-4314-BDAD-112CCD3182AC}" destId="{8FE6F49D-5ED7-4348-AB6A-7CA1B7808B09}" srcOrd="8" destOrd="0" presId="urn:microsoft.com/office/officeart/2005/8/layout/radial6"/>
    <dgm:cxn modelId="{7D6DADEE-6D8F-454D-AC7D-39F6D4B167D0}" type="presParOf" srcId="{EBD236A7-F385-4314-BDAD-112CCD3182AC}" destId="{C8AF362F-FBFE-4BDA-A808-4805D874FB7F}" srcOrd="9" destOrd="0" presId="urn:microsoft.com/office/officeart/2005/8/layout/radial6"/>
    <dgm:cxn modelId="{722B184A-AFCF-4425-8B76-A9D65807E76A}" type="presParOf" srcId="{EBD236A7-F385-4314-BDAD-112CCD3182AC}" destId="{F0FACAED-4A16-423C-8723-59D6DCEDF8B8}" srcOrd="10" destOrd="0" presId="urn:microsoft.com/office/officeart/2005/8/layout/radial6"/>
    <dgm:cxn modelId="{D558691C-019D-4F12-97ED-A7CB503A7CBC}" type="presParOf" srcId="{EBD236A7-F385-4314-BDAD-112CCD3182AC}" destId="{CCE466AA-FFD5-403E-BADB-D096C0C4F6B1}" srcOrd="11" destOrd="0" presId="urn:microsoft.com/office/officeart/2005/8/layout/radial6"/>
    <dgm:cxn modelId="{58D11C1E-D2D1-422B-A5F1-A049004E7E57}" type="presParOf" srcId="{EBD236A7-F385-4314-BDAD-112CCD3182AC}" destId="{39F3CEA1-832E-4A90-9654-D901DE6C88EE}" srcOrd="12" destOrd="0" presId="urn:microsoft.com/office/officeart/2005/8/layout/radial6"/>
    <dgm:cxn modelId="{1341A24D-B94D-4644-BFBE-6E87200E77A8}" type="presParOf" srcId="{EBD236A7-F385-4314-BDAD-112CCD3182AC}" destId="{1AA48741-2C5A-4326-8526-6A02DE0F004E}" srcOrd="13" destOrd="0" presId="urn:microsoft.com/office/officeart/2005/8/layout/radial6"/>
    <dgm:cxn modelId="{C8BD65BE-E404-4951-BBEF-4F86A28BF0BA}" type="presParOf" srcId="{EBD236A7-F385-4314-BDAD-112CCD3182AC}" destId="{9A0379D5-AFED-4171-83B2-BB539F732548}" srcOrd="14" destOrd="0" presId="urn:microsoft.com/office/officeart/2005/8/layout/radial6"/>
    <dgm:cxn modelId="{C2DE126C-BDB4-4C08-B18D-CDC227AF1BA4}" type="presParOf" srcId="{EBD236A7-F385-4314-BDAD-112CCD3182AC}" destId="{5DC9FA94-20A3-463A-89E2-F23817C7E3B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150C5-ABD8-4ADA-8000-516CED22494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2CE141-49AE-41D7-ACB8-821804F93EF5}">
      <dgm:prSet phldrT="[Текст]" custT="1"/>
      <dgm:spPr/>
      <dgm:t>
        <a:bodyPr/>
        <a:lstStyle/>
        <a:p>
          <a:r>
            <a:rPr lang="uk-UA" sz="1800" b="0" dirty="0" smtClean="0"/>
            <a:t>Теоретико-методологічна компетентність</a:t>
          </a:r>
          <a:endParaRPr lang="uk-UA" sz="1800" b="0" dirty="0"/>
        </a:p>
      </dgm:t>
    </dgm:pt>
    <dgm:pt modelId="{DF5E498A-A90C-446E-B6C7-4F1331F8E3F2}" type="parTrans" cxnId="{56E2B5CA-C37E-40D3-A486-093F6E77E58F}">
      <dgm:prSet/>
      <dgm:spPr/>
      <dgm:t>
        <a:bodyPr/>
        <a:lstStyle/>
        <a:p>
          <a:endParaRPr lang="uk-UA" sz="1800" b="0"/>
        </a:p>
      </dgm:t>
    </dgm:pt>
    <dgm:pt modelId="{7EAD0EFB-1FEF-4B7B-AD93-60596899E269}" type="sibTrans" cxnId="{56E2B5CA-C37E-40D3-A486-093F6E77E58F}">
      <dgm:prSet/>
      <dgm:spPr/>
      <dgm:t>
        <a:bodyPr/>
        <a:lstStyle/>
        <a:p>
          <a:endParaRPr lang="uk-UA" sz="1800" b="0"/>
        </a:p>
      </dgm:t>
    </dgm:pt>
    <dgm:pt modelId="{F4775F81-967C-4765-92F0-36D5A071CB66}">
      <dgm:prSet phldrT="[Текст]" custT="1"/>
      <dgm:spPr/>
      <dgm:t>
        <a:bodyPr/>
        <a:lstStyle/>
        <a:p>
          <a:r>
            <a:rPr lang="uk-UA" sz="1800" b="0" dirty="0" smtClean="0"/>
            <a:t>Практична компетентність</a:t>
          </a:r>
          <a:endParaRPr lang="uk-UA" sz="1800" b="0" dirty="0"/>
        </a:p>
      </dgm:t>
    </dgm:pt>
    <dgm:pt modelId="{617BE075-45BC-46D9-92D0-3042E06819EB}" type="parTrans" cxnId="{82ACA091-4781-423A-AAAF-1678625CFF9F}">
      <dgm:prSet/>
      <dgm:spPr/>
      <dgm:t>
        <a:bodyPr/>
        <a:lstStyle/>
        <a:p>
          <a:endParaRPr lang="uk-UA" sz="1800" b="0"/>
        </a:p>
      </dgm:t>
    </dgm:pt>
    <dgm:pt modelId="{EAB42C4E-8876-4750-913D-19869EF49A39}" type="sibTrans" cxnId="{82ACA091-4781-423A-AAAF-1678625CFF9F}">
      <dgm:prSet/>
      <dgm:spPr/>
      <dgm:t>
        <a:bodyPr/>
        <a:lstStyle/>
        <a:p>
          <a:endParaRPr lang="uk-UA" sz="1800" b="0"/>
        </a:p>
      </dgm:t>
    </dgm:pt>
    <dgm:pt modelId="{D2D0DC9E-D08E-414F-B476-E4D06D4CBC4C}">
      <dgm:prSet phldrT="[Текст]" custT="1"/>
      <dgm:spPr/>
      <dgm:t>
        <a:bodyPr/>
        <a:lstStyle/>
        <a:p>
          <a:r>
            <a:rPr lang="uk-UA" sz="1800" b="0" dirty="0" smtClean="0"/>
            <a:t>Комунікативна компетентність</a:t>
          </a:r>
          <a:endParaRPr lang="uk-UA" sz="1800" b="0" dirty="0"/>
        </a:p>
      </dgm:t>
    </dgm:pt>
    <dgm:pt modelId="{5A9969CF-6374-4565-AEF3-8363FC00633D}" type="parTrans" cxnId="{00D2290B-A3B2-4E64-AF80-85AAF9F3A716}">
      <dgm:prSet/>
      <dgm:spPr/>
      <dgm:t>
        <a:bodyPr/>
        <a:lstStyle/>
        <a:p>
          <a:endParaRPr lang="uk-UA" sz="1800" b="0"/>
        </a:p>
      </dgm:t>
    </dgm:pt>
    <dgm:pt modelId="{58199B06-1D23-41B0-9B91-47329BF3CD39}" type="sibTrans" cxnId="{00D2290B-A3B2-4E64-AF80-85AAF9F3A716}">
      <dgm:prSet/>
      <dgm:spPr/>
      <dgm:t>
        <a:bodyPr/>
        <a:lstStyle/>
        <a:p>
          <a:endParaRPr lang="uk-UA" sz="1800" b="0"/>
        </a:p>
      </dgm:t>
    </dgm:pt>
    <dgm:pt modelId="{6717DEB0-3DBC-407F-8C7F-CF799E9EF6FC}">
      <dgm:prSet phldrT="[Текст]" custT="1"/>
      <dgm:spPr/>
      <dgm:t>
        <a:bodyPr/>
        <a:lstStyle/>
        <a:p>
          <a:r>
            <a:rPr lang="uk-UA" sz="1800" b="0" dirty="0" smtClean="0"/>
            <a:t>Правова компетентність</a:t>
          </a:r>
          <a:endParaRPr lang="uk-UA" sz="1800" b="0" dirty="0"/>
        </a:p>
      </dgm:t>
    </dgm:pt>
    <dgm:pt modelId="{147BD52B-932E-4EF5-BEF4-4E539A05CFCA}" type="parTrans" cxnId="{0822382E-44CC-4AE1-9EAA-DEE103DBB75F}">
      <dgm:prSet/>
      <dgm:spPr/>
      <dgm:t>
        <a:bodyPr/>
        <a:lstStyle/>
        <a:p>
          <a:endParaRPr lang="uk-UA" sz="1800" b="0"/>
        </a:p>
      </dgm:t>
    </dgm:pt>
    <dgm:pt modelId="{6F7BC7EE-4419-482E-9B71-6F256BB11372}" type="sibTrans" cxnId="{0822382E-44CC-4AE1-9EAA-DEE103DBB75F}">
      <dgm:prSet/>
      <dgm:spPr/>
      <dgm:t>
        <a:bodyPr/>
        <a:lstStyle/>
        <a:p>
          <a:endParaRPr lang="uk-UA" sz="1800" b="0"/>
        </a:p>
      </dgm:t>
    </dgm:pt>
    <dgm:pt modelId="{C1C42C79-882F-44D4-804C-27E7F491FE83}">
      <dgm:prSet phldrT="[Текст]" custT="1"/>
      <dgm:spPr/>
      <dgm:t>
        <a:bodyPr/>
        <a:lstStyle/>
        <a:p>
          <a:r>
            <a:rPr lang="uk-UA" sz="1800" b="0" dirty="0" err="1" smtClean="0"/>
            <a:t>Емоційно</a:t>
          </a:r>
          <a:r>
            <a:rPr lang="uk-UA" sz="1800" b="0" dirty="0" smtClean="0"/>
            <a:t>-психологічна стійкість</a:t>
          </a:r>
          <a:endParaRPr lang="uk-UA" sz="1800" b="0" dirty="0"/>
        </a:p>
      </dgm:t>
    </dgm:pt>
    <dgm:pt modelId="{3AB99772-BDD0-421F-A633-EC2336CCC90B}" type="parTrans" cxnId="{1C13BEF5-AB3A-4C50-A2ED-27832AFD699F}">
      <dgm:prSet/>
      <dgm:spPr/>
      <dgm:t>
        <a:bodyPr/>
        <a:lstStyle/>
        <a:p>
          <a:endParaRPr lang="uk-UA" sz="1800" b="0"/>
        </a:p>
      </dgm:t>
    </dgm:pt>
    <dgm:pt modelId="{92538B0F-4D93-47FA-8131-36C16E39E7A1}" type="sibTrans" cxnId="{1C13BEF5-AB3A-4C50-A2ED-27832AFD699F}">
      <dgm:prSet/>
      <dgm:spPr/>
      <dgm:t>
        <a:bodyPr/>
        <a:lstStyle/>
        <a:p>
          <a:endParaRPr lang="uk-UA" sz="1800" b="0"/>
        </a:p>
      </dgm:t>
    </dgm:pt>
    <dgm:pt modelId="{AC536593-CD64-4B4C-A295-69E8BE3528D4}">
      <dgm:prSet phldrT="[Текст]" custT="1"/>
      <dgm:spPr/>
      <dgm:t>
        <a:bodyPr/>
        <a:lstStyle/>
        <a:p>
          <a:r>
            <a:rPr lang="uk-UA" sz="1800" b="0" dirty="0" smtClean="0"/>
            <a:t>Етична компетентність</a:t>
          </a:r>
          <a:endParaRPr lang="uk-UA" sz="1800" b="0" dirty="0"/>
        </a:p>
      </dgm:t>
    </dgm:pt>
    <dgm:pt modelId="{F8899F6C-B915-467D-A286-D3FF56EE92D9}" type="parTrans" cxnId="{12392EE1-DE20-4703-9074-AAF5EEAB982A}">
      <dgm:prSet/>
      <dgm:spPr/>
      <dgm:t>
        <a:bodyPr/>
        <a:lstStyle/>
        <a:p>
          <a:endParaRPr lang="uk-UA" sz="1800" b="0"/>
        </a:p>
      </dgm:t>
    </dgm:pt>
    <dgm:pt modelId="{72C6E405-2D01-4E49-9ECD-70549D593FA9}" type="sibTrans" cxnId="{12392EE1-DE20-4703-9074-AAF5EEAB982A}">
      <dgm:prSet/>
      <dgm:spPr/>
      <dgm:t>
        <a:bodyPr/>
        <a:lstStyle/>
        <a:p>
          <a:endParaRPr lang="uk-UA" sz="1800" b="0"/>
        </a:p>
      </dgm:t>
    </dgm:pt>
    <dgm:pt modelId="{F01C0232-8BF2-4F1F-8DCE-CB9DFF1AEEAE}">
      <dgm:prSet phldrT="[Текст]" custT="1"/>
      <dgm:spPr/>
      <dgm:t>
        <a:bodyPr/>
        <a:lstStyle/>
        <a:p>
          <a:r>
            <a:rPr lang="uk-UA" sz="1800" b="0" dirty="0" smtClean="0"/>
            <a:t>Інформаційно-технологічна компетентність</a:t>
          </a:r>
          <a:endParaRPr lang="uk-UA" sz="1800" b="0" dirty="0"/>
        </a:p>
      </dgm:t>
    </dgm:pt>
    <dgm:pt modelId="{39D2AF1D-A103-4D98-B3E1-4ADED65C90DE}" type="parTrans" cxnId="{BDA7EF27-09DF-4C07-A2C2-F7743FF0676B}">
      <dgm:prSet/>
      <dgm:spPr/>
      <dgm:t>
        <a:bodyPr/>
        <a:lstStyle/>
        <a:p>
          <a:endParaRPr lang="uk-UA" sz="1800" b="0"/>
        </a:p>
      </dgm:t>
    </dgm:pt>
    <dgm:pt modelId="{70FE9A1D-4D84-40A1-9F28-59B9E578055D}" type="sibTrans" cxnId="{BDA7EF27-09DF-4C07-A2C2-F7743FF0676B}">
      <dgm:prSet/>
      <dgm:spPr/>
      <dgm:t>
        <a:bodyPr/>
        <a:lstStyle/>
        <a:p>
          <a:endParaRPr lang="uk-UA" sz="1800" b="0"/>
        </a:p>
      </dgm:t>
    </dgm:pt>
    <dgm:pt modelId="{FEBAF224-A75A-4EF4-8665-7E54202AAD10}" type="pres">
      <dgm:prSet presAssocID="{80B150C5-ABD8-4ADA-8000-516CED224947}" presName="linear" presStyleCnt="0">
        <dgm:presLayoutVars>
          <dgm:dir/>
          <dgm:animLvl val="lvl"/>
          <dgm:resizeHandles val="exact"/>
        </dgm:presLayoutVars>
      </dgm:prSet>
      <dgm:spPr/>
    </dgm:pt>
    <dgm:pt modelId="{8AC57A84-B038-4206-B2AD-BA09287BB03F}" type="pres">
      <dgm:prSet presAssocID="{DE2CE141-49AE-41D7-ACB8-821804F93EF5}" presName="parentLin" presStyleCnt="0"/>
      <dgm:spPr/>
    </dgm:pt>
    <dgm:pt modelId="{934865EF-2A4F-40A8-86D3-BBBEFA89FB1A}" type="pres">
      <dgm:prSet presAssocID="{DE2CE141-49AE-41D7-ACB8-821804F93EF5}" presName="parentLeftMargin" presStyleLbl="node1" presStyleIdx="0" presStyleCnt="7"/>
      <dgm:spPr/>
    </dgm:pt>
    <dgm:pt modelId="{DB1AFB5C-CF3A-474F-91E5-DB5A55B48157}" type="pres">
      <dgm:prSet presAssocID="{DE2CE141-49AE-41D7-ACB8-821804F93EF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49675-0B8A-496C-9D12-344709E7836D}" type="pres">
      <dgm:prSet presAssocID="{DE2CE141-49AE-41D7-ACB8-821804F93EF5}" presName="negativeSpace" presStyleCnt="0"/>
      <dgm:spPr/>
    </dgm:pt>
    <dgm:pt modelId="{76AD2176-6FA0-4CC8-AD1C-FBF7263EC196}" type="pres">
      <dgm:prSet presAssocID="{DE2CE141-49AE-41D7-ACB8-821804F93EF5}" presName="childText" presStyleLbl="conFgAcc1" presStyleIdx="0" presStyleCnt="7">
        <dgm:presLayoutVars>
          <dgm:bulletEnabled val="1"/>
        </dgm:presLayoutVars>
      </dgm:prSet>
      <dgm:spPr/>
    </dgm:pt>
    <dgm:pt modelId="{C50DB07D-60B7-4C17-A984-3385BFA2A339}" type="pres">
      <dgm:prSet presAssocID="{7EAD0EFB-1FEF-4B7B-AD93-60596899E269}" presName="spaceBetweenRectangles" presStyleCnt="0"/>
      <dgm:spPr/>
    </dgm:pt>
    <dgm:pt modelId="{0B8E14EB-FDFB-4A1C-B87D-EA6B7A38442A}" type="pres">
      <dgm:prSet presAssocID="{F4775F81-967C-4765-92F0-36D5A071CB66}" presName="parentLin" presStyleCnt="0"/>
      <dgm:spPr/>
    </dgm:pt>
    <dgm:pt modelId="{E05BB28F-191E-418D-89B7-C267943219DD}" type="pres">
      <dgm:prSet presAssocID="{F4775F81-967C-4765-92F0-36D5A071CB66}" presName="parentLeftMargin" presStyleLbl="node1" presStyleIdx="0" presStyleCnt="7"/>
      <dgm:spPr/>
    </dgm:pt>
    <dgm:pt modelId="{8D94E09B-E89F-446C-B343-3F28C85C2F6D}" type="pres">
      <dgm:prSet presAssocID="{F4775F81-967C-4765-92F0-36D5A071CB6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C482CE-F310-4F5A-AD07-07773427DF7E}" type="pres">
      <dgm:prSet presAssocID="{F4775F81-967C-4765-92F0-36D5A071CB66}" presName="negativeSpace" presStyleCnt="0"/>
      <dgm:spPr/>
    </dgm:pt>
    <dgm:pt modelId="{D8FC5731-5293-46A2-A2C0-4CC0CCB91B3B}" type="pres">
      <dgm:prSet presAssocID="{F4775F81-967C-4765-92F0-36D5A071CB66}" presName="childText" presStyleLbl="conFgAcc1" presStyleIdx="1" presStyleCnt="7">
        <dgm:presLayoutVars>
          <dgm:bulletEnabled val="1"/>
        </dgm:presLayoutVars>
      </dgm:prSet>
      <dgm:spPr/>
    </dgm:pt>
    <dgm:pt modelId="{DF67E4E2-B584-4993-8F8C-408CBDED00D2}" type="pres">
      <dgm:prSet presAssocID="{EAB42C4E-8876-4750-913D-19869EF49A39}" presName="spaceBetweenRectangles" presStyleCnt="0"/>
      <dgm:spPr/>
    </dgm:pt>
    <dgm:pt modelId="{6E202ECA-5196-4868-88A7-FEF1DC78A357}" type="pres">
      <dgm:prSet presAssocID="{D2D0DC9E-D08E-414F-B476-E4D06D4CBC4C}" presName="parentLin" presStyleCnt="0"/>
      <dgm:spPr/>
    </dgm:pt>
    <dgm:pt modelId="{75ACE3FA-B109-48B8-999E-2BED41B81CF0}" type="pres">
      <dgm:prSet presAssocID="{D2D0DC9E-D08E-414F-B476-E4D06D4CBC4C}" presName="parentLeftMargin" presStyleLbl="node1" presStyleIdx="1" presStyleCnt="7"/>
      <dgm:spPr/>
    </dgm:pt>
    <dgm:pt modelId="{FC620268-E90B-4664-8F25-F759A4DA95B4}" type="pres">
      <dgm:prSet presAssocID="{D2D0DC9E-D08E-414F-B476-E4D06D4CBC4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E2463C-80D6-425F-8DFA-648E066BF3F2}" type="pres">
      <dgm:prSet presAssocID="{D2D0DC9E-D08E-414F-B476-E4D06D4CBC4C}" presName="negativeSpace" presStyleCnt="0"/>
      <dgm:spPr/>
    </dgm:pt>
    <dgm:pt modelId="{5C77646F-70A2-4D4A-9147-F1576E3F0B17}" type="pres">
      <dgm:prSet presAssocID="{D2D0DC9E-D08E-414F-B476-E4D06D4CBC4C}" presName="childText" presStyleLbl="conFgAcc1" presStyleIdx="2" presStyleCnt="7">
        <dgm:presLayoutVars>
          <dgm:bulletEnabled val="1"/>
        </dgm:presLayoutVars>
      </dgm:prSet>
      <dgm:spPr/>
    </dgm:pt>
    <dgm:pt modelId="{488C6047-385B-42F6-B6F7-B4808CFA3189}" type="pres">
      <dgm:prSet presAssocID="{58199B06-1D23-41B0-9B91-47329BF3CD39}" presName="spaceBetweenRectangles" presStyleCnt="0"/>
      <dgm:spPr/>
    </dgm:pt>
    <dgm:pt modelId="{37339077-4E2D-4399-A268-FC0C3A7BE73C}" type="pres">
      <dgm:prSet presAssocID="{6717DEB0-3DBC-407F-8C7F-CF799E9EF6FC}" presName="parentLin" presStyleCnt="0"/>
      <dgm:spPr/>
    </dgm:pt>
    <dgm:pt modelId="{9F7ABD10-C095-469D-828D-3CBF2555481B}" type="pres">
      <dgm:prSet presAssocID="{6717DEB0-3DBC-407F-8C7F-CF799E9EF6FC}" presName="parentLeftMargin" presStyleLbl="node1" presStyleIdx="2" presStyleCnt="7"/>
      <dgm:spPr/>
    </dgm:pt>
    <dgm:pt modelId="{C8BC76D4-D51F-4972-8A43-F51D090BDDC5}" type="pres">
      <dgm:prSet presAssocID="{6717DEB0-3DBC-407F-8C7F-CF799E9EF6F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DD609B-DD3F-43C5-A32A-03DED4B7611B}" type="pres">
      <dgm:prSet presAssocID="{6717DEB0-3DBC-407F-8C7F-CF799E9EF6FC}" presName="negativeSpace" presStyleCnt="0"/>
      <dgm:spPr/>
    </dgm:pt>
    <dgm:pt modelId="{CF16D744-3EB7-413F-829D-3A4371D71F40}" type="pres">
      <dgm:prSet presAssocID="{6717DEB0-3DBC-407F-8C7F-CF799E9EF6FC}" presName="childText" presStyleLbl="conFgAcc1" presStyleIdx="3" presStyleCnt="7">
        <dgm:presLayoutVars>
          <dgm:bulletEnabled val="1"/>
        </dgm:presLayoutVars>
      </dgm:prSet>
      <dgm:spPr/>
    </dgm:pt>
    <dgm:pt modelId="{C31350B8-3735-4F60-AD61-3231DE6B51B1}" type="pres">
      <dgm:prSet presAssocID="{6F7BC7EE-4419-482E-9B71-6F256BB11372}" presName="spaceBetweenRectangles" presStyleCnt="0"/>
      <dgm:spPr/>
    </dgm:pt>
    <dgm:pt modelId="{CF96E8CB-1EDF-44B0-BED2-5E35F0A47AC3}" type="pres">
      <dgm:prSet presAssocID="{C1C42C79-882F-44D4-804C-27E7F491FE83}" presName="parentLin" presStyleCnt="0"/>
      <dgm:spPr/>
    </dgm:pt>
    <dgm:pt modelId="{5738297A-171F-486D-B5EF-6DA2D29986B3}" type="pres">
      <dgm:prSet presAssocID="{C1C42C79-882F-44D4-804C-27E7F491FE83}" presName="parentLeftMargin" presStyleLbl="node1" presStyleIdx="3" presStyleCnt="7"/>
      <dgm:spPr/>
    </dgm:pt>
    <dgm:pt modelId="{D3441CBF-21CE-44ED-A334-61322CA9541A}" type="pres">
      <dgm:prSet presAssocID="{C1C42C79-882F-44D4-804C-27E7F491FE8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BAA31D-F958-4B87-9161-915F31EF6ADF}" type="pres">
      <dgm:prSet presAssocID="{C1C42C79-882F-44D4-804C-27E7F491FE83}" presName="negativeSpace" presStyleCnt="0"/>
      <dgm:spPr/>
    </dgm:pt>
    <dgm:pt modelId="{0D111819-697D-4B08-B5FA-09114FB9F837}" type="pres">
      <dgm:prSet presAssocID="{C1C42C79-882F-44D4-804C-27E7F491FE83}" presName="childText" presStyleLbl="conFgAcc1" presStyleIdx="4" presStyleCnt="7">
        <dgm:presLayoutVars>
          <dgm:bulletEnabled val="1"/>
        </dgm:presLayoutVars>
      </dgm:prSet>
      <dgm:spPr/>
    </dgm:pt>
    <dgm:pt modelId="{17807093-A65B-4CAC-8075-5F9B6871B415}" type="pres">
      <dgm:prSet presAssocID="{92538B0F-4D93-47FA-8131-36C16E39E7A1}" presName="spaceBetweenRectangles" presStyleCnt="0"/>
      <dgm:spPr/>
    </dgm:pt>
    <dgm:pt modelId="{4C06037F-F053-4B6E-BC5E-3A2EB4CE2F31}" type="pres">
      <dgm:prSet presAssocID="{AC536593-CD64-4B4C-A295-69E8BE3528D4}" presName="parentLin" presStyleCnt="0"/>
      <dgm:spPr/>
    </dgm:pt>
    <dgm:pt modelId="{8BC8F6FF-CC4A-4BBA-9714-8496E2481C00}" type="pres">
      <dgm:prSet presAssocID="{AC536593-CD64-4B4C-A295-69E8BE3528D4}" presName="parentLeftMargin" presStyleLbl="node1" presStyleIdx="4" presStyleCnt="7"/>
      <dgm:spPr/>
    </dgm:pt>
    <dgm:pt modelId="{A2C249D1-6FB5-492D-9A3E-3D3B52A58503}" type="pres">
      <dgm:prSet presAssocID="{AC536593-CD64-4B4C-A295-69E8BE3528D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0CBEED-46E0-4F1D-B352-85C77C90329F}" type="pres">
      <dgm:prSet presAssocID="{AC536593-CD64-4B4C-A295-69E8BE3528D4}" presName="negativeSpace" presStyleCnt="0"/>
      <dgm:spPr/>
    </dgm:pt>
    <dgm:pt modelId="{47E5FCB0-51B2-4293-B4B1-E34D9E4885B6}" type="pres">
      <dgm:prSet presAssocID="{AC536593-CD64-4B4C-A295-69E8BE3528D4}" presName="childText" presStyleLbl="conFgAcc1" presStyleIdx="5" presStyleCnt="7">
        <dgm:presLayoutVars>
          <dgm:bulletEnabled val="1"/>
        </dgm:presLayoutVars>
      </dgm:prSet>
      <dgm:spPr/>
    </dgm:pt>
    <dgm:pt modelId="{0F484C5C-AABA-408D-946C-897524563DDE}" type="pres">
      <dgm:prSet presAssocID="{72C6E405-2D01-4E49-9ECD-70549D593FA9}" presName="spaceBetweenRectangles" presStyleCnt="0"/>
      <dgm:spPr/>
    </dgm:pt>
    <dgm:pt modelId="{30CF40A5-8535-4D97-A1BB-E4FCEA9B9FED}" type="pres">
      <dgm:prSet presAssocID="{F01C0232-8BF2-4F1F-8DCE-CB9DFF1AEEAE}" presName="parentLin" presStyleCnt="0"/>
      <dgm:spPr/>
    </dgm:pt>
    <dgm:pt modelId="{41B13A6D-981A-40E8-A75A-ECAD9F405AD0}" type="pres">
      <dgm:prSet presAssocID="{F01C0232-8BF2-4F1F-8DCE-CB9DFF1AEEAE}" presName="parentLeftMargin" presStyleLbl="node1" presStyleIdx="5" presStyleCnt="7"/>
      <dgm:spPr/>
    </dgm:pt>
    <dgm:pt modelId="{5BBE2D53-0AA2-458F-88AD-AF1C778594D4}" type="pres">
      <dgm:prSet presAssocID="{F01C0232-8BF2-4F1F-8DCE-CB9DFF1AEEA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775BDE-A521-4AF1-85D1-4B09C813A9A4}" type="pres">
      <dgm:prSet presAssocID="{F01C0232-8BF2-4F1F-8DCE-CB9DFF1AEEAE}" presName="negativeSpace" presStyleCnt="0"/>
      <dgm:spPr/>
    </dgm:pt>
    <dgm:pt modelId="{E851F525-DB6F-4CB2-8F63-8034EDE15D8A}" type="pres">
      <dgm:prSet presAssocID="{F01C0232-8BF2-4F1F-8DCE-CB9DFF1AEEA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2392EE1-DE20-4703-9074-AAF5EEAB982A}" srcId="{80B150C5-ABD8-4ADA-8000-516CED224947}" destId="{AC536593-CD64-4B4C-A295-69E8BE3528D4}" srcOrd="5" destOrd="0" parTransId="{F8899F6C-B915-467D-A286-D3FF56EE92D9}" sibTransId="{72C6E405-2D01-4E49-9ECD-70549D593FA9}"/>
    <dgm:cxn modelId="{7B041B54-7D9E-45CF-B6D3-46763160BC36}" type="presOf" srcId="{C1C42C79-882F-44D4-804C-27E7F491FE83}" destId="{5738297A-171F-486D-B5EF-6DA2D29986B3}" srcOrd="0" destOrd="0" presId="urn:microsoft.com/office/officeart/2005/8/layout/list1"/>
    <dgm:cxn modelId="{A811D8AC-EF73-4CC1-8B01-83535A53A803}" type="presOf" srcId="{6717DEB0-3DBC-407F-8C7F-CF799E9EF6FC}" destId="{9F7ABD10-C095-469D-828D-3CBF2555481B}" srcOrd="0" destOrd="0" presId="urn:microsoft.com/office/officeart/2005/8/layout/list1"/>
    <dgm:cxn modelId="{1C13BEF5-AB3A-4C50-A2ED-27832AFD699F}" srcId="{80B150C5-ABD8-4ADA-8000-516CED224947}" destId="{C1C42C79-882F-44D4-804C-27E7F491FE83}" srcOrd="4" destOrd="0" parTransId="{3AB99772-BDD0-421F-A633-EC2336CCC90B}" sibTransId="{92538B0F-4D93-47FA-8131-36C16E39E7A1}"/>
    <dgm:cxn modelId="{56E2B5CA-C37E-40D3-A486-093F6E77E58F}" srcId="{80B150C5-ABD8-4ADA-8000-516CED224947}" destId="{DE2CE141-49AE-41D7-ACB8-821804F93EF5}" srcOrd="0" destOrd="0" parTransId="{DF5E498A-A90C-446E-B6C7-4F1331F8E3F2}" sibTransId="{7EAD0EFB-1FEF-4B7B-AD93-60596899E269}"/>
    <dgm:cxn modelId="{A9526EE1-387F-4EDC-AEBD-49276AAB0D15}" type="presOf" srcId="{DE2CE141-49AE-41D7-ACB8-821804F93EF5}" destId="{934865EF-2A4F-40A8-86D3-BBBEFA89FB1A}" srcOrd="0" destOrd="0" presId="urn:microsoft.com/office/officeart/2005/8/layout/list1"/>
    <dgm:cxn modelId="{68BD39CD-3102-43B6-8DB9-A51BFC89CE51}" type="presOf" srcId="{F01C0232-8BF2-4F1F-8DCE-CB9DFF1AEEAE}" destId="{5BBE2D53-0AA2-458F-88AD-AF1C778594D4}" srcOrd="1" destOrd="0" presId="urn:microsoft.com/office/officeart/2005/8/layout/list1"/>
    <dgm:cxn modelId="{82ACA091-4781-423A-AAAF-1678625CFF9F}" srcId="{80B150C5-ABD8-4ADA-8000-516CED224947}" destId="{F4775F81-967C-4765-92F0-36D5A071CB66}" srcOrd="1" destOrd="0" parTransId="{617BE075-45BC-46D9-92D0-3042E06819EB}" sibTransId="{EAB42C4E-8876-4750-913D-19869EF49A39}"/>
    <dgm:cxn modelId="{64DF2307-4F8D-475C-B9D8-D20596761287}" type="presOf" srcId="{AC536593-CD64-4B4C-A295-69E8BE3528D4}" destId="{8BC8F6FF-CC4A-4BBA-9714-8496E2481C00}" srcOrd="0" destOrd="0" presId="urn:microsoft.com/office/officeart/2005/8/layout/list1"/>
    <dgm:cxn modelId="{1E93913E-6183-4535-9F1C-46B4907A31F3}" type="presOf" srcId="{C1C42C79-882F-44D4-804C-27E7F491FE83}" destId="{D3441CBF-21CE-44ED-A334-61322CA9541A}" srcOrd="1" destOrd="0" presId="urn:microsoft.com/office/officeart/2005/8/layout/list1"/>
    <dgm:cxn modelId="{66AF274D-F382-401E-A3E9-1251332C6E97}" type="presOf" srcId="{D2D0DC9E-D08E-414F-B476-E4D06D4CBC4C}" destId="{FC620268-E90B-4664-8F25-F759A4DA95B4}" srcOrd="1" destOrd="0" presId="urn:microsoft.com/office/officeart/2005/8/layout/list1"/>
    <dgm:cxn modelId="{AFD03836-004E-4B16-86D3-2587A5490088}" type="presOf" srcId="{F4775F81-967C-4765-92F0-36D5A071CB66}" destId="{8D94E09B-E89F-446C-B343-3F28C85C2F6D}" srcOrd="1" destOrd="0" presId="urn:microsoft.com/office/officeart/2005/8/layout/list1"/>
    <dgm:cxn modelId="{A753382B-CB75-43F2-869A-C4BED97FC840}" type="presOf" srcId="{AC536593-CD64-4B4C-A295-69E8BE3528D4}" destId="{A2C249D1-6FB5-492D-9A3E-3D3B52A58503}" srcOrd="1" destOrd="0" presId="urn:microsoft.com/office/officeart/2005/8/layout/list1"/>
    <dgm:cxn modelId="{0822382E-44CC-4AE1-9EAA-DEE103DBB75F}" srcId="{80B150C5-ABD8-4ADA-8000-516CED224947}" destId="{6717DEB0-3DBC-407F-8C7F-CF799E9EF6FC}" srcOrd="3" destOrd="0" parTransId="{147BD52B-932E-4EF5-BEF4-4E539A05CFCA}" sibTransId="{6F7BC7EE-4419-482E-9B71-6F256BB11372}"/>
    <dgm:cxn modelId="{6EFA45EC-A8DC-42E7-B596-068925EADFCF}" type="presOf" srcId="{F4775F81-967C-4765-92F0-36D5A071CB66}" destId="{E05BB28F-191E-418D-89B7-C267943219DD}" srcOrd="0" destOrd="0" presId="urn:microsoft.com/office/officeart/2005/8/layout/list1"/>
    <dgm:cxn modelId="{BDA7EF27-09DF-4C07-A2C2-F7743FF0676B}" srcId="{80B150C5-ABD8-4ADA-8000-516CED224947}" destId="{F01C0232-8BF2-4F1F-8DCE-CB9DFF1AEEAE}" srcOrd="6" destOrd="0" parTransId="{39D2AF1D-A103-4D98-B3E1-4ADED65C90DE}" sibTransId="{70FE9A1D-4D84-40A1-9F28-59B9E578055D}"/>
    <dgm:cxn modelId="{E02584E9-4B79-4107-9DDA-C5D2D671AF4C}" type="presOf" srcId="{6717DEB0-3DBC-407F-8C7F-CF799E9EF6FC}" destId="{C8BC76D4-D51F-4972-8A43-F51D090BDDC5}" srcOrd="1" destOrd="0" presId="urn:microsoft.com/office/officeart/2005/8/layout/list1"/>
    <dgm:cxn modelId="{78654DCB-B24D-415C-B22B-4C7EFCF97CDD}" type="presOf" srcId="{D2D0DC9E-D08E-414F-B476-E4D06D4CBC4C}" destId="{75ACE3FA-B109-48B8-999E-2BED41B81CF0}" srcOrd="0" destOrd="0" presId="urn:microsoft.com/office/officeart/2005/8/layout/list1"/>
    <dgm:cxn modelId="{A92D0CB8-2B10-4F04-923D-D14AB867501A}" type="presOf" srcId="{F01C0232-8BF2-4F1F-8DCE-CB9DFF1AEEAE}" destId="{41B13A6D-981A-40E8-A75A-ECAD9F405AD0}" srcOrd="0" destOrd="0" presId="urn:microsoft.com/office/officeart/2005/8/layout/list1"/>
    <dgm:cxn modelId="{00D2290B-A3B2-4E64-AF80-85AAF9F3A716}" srcId="{80B150C5-ABD8-4ADA-8000-516CED224947}" destId="{D2D0DC9E-D08E-414F-B476-E4D06D4CBC4C}" srcOrd="2" destOrd="0" parTransId="{5A9969CF-6374-4565-AEF3-8363FC00633D}" sibTransId="{58199B06-1D23-41B0-9B91-47329BF3CD39}"/>
    <dgm:cxn modelId="{F81BCF39-C6AB-4EC5-B921-E7FB682E574A}" type="presOf" srcId="{80B150C5-ABD8-4ADA-8000-516CED224947}" destId="{FEBAF224-A75A-4EF4-8665-7E54202AAD10}" srcOrd="0" destOrd="0" presId="urn:microsoft.com/office/officeart/2005/8/layout/list1"/>
    <dgm:cxn modelId="{550F7CC2-C0D4-4202-9463-D7471ED077E1}" type="presOf" srcId="{DE2CE141-49AE-41D7-ACB8-821804F93EF5}" destId="{DB1AFB5C-CF3A-474F-91E5-DB5A55B48157}" srcOrd="1" destOrd="0" presId="urn:microsoft.com/office/officeart/2005/8/layout/list1"/>
    <dgm:cxn modelId="{B325C336-C44C-4F04-AFEF-97315ED6E614}" type="presParOf" srcId="{FEBAF224-A75A-4EF4-8665-7E54202AAD10}" destId="{8AC57A84-B038-4206-B2AD-BA09287BB03F}" srcOrd="0" destOrd="0" presId="urn:microsoft.com/office/officeart/2005/8/layout/list1"/>
    <dgm:cxn modelId="{1E83D446-4350-48BC-9227-FFD672EF35C7}" type="presParOf" srcId="{8AC57A84-B038-4206-B2AD-BA09287BB03F}" destId="{934865EF-2A4F-40A8-86D3-BBBEFA89FB1A}" srcOrd="0" destOrd="0" presId="urn:microsoft.com/office/officeart/2005/8/layout/list1"/>
    <dgm:cxn modelId="{3E20A401-0508-4CE0-B2CF-58B3DF6D6431}" type="presParOf" srcId="{8AC57A84-B038-4206-B2AD-BA09287BB03F}" destId="{DB1AFB5C-CF3A-474F-91E5-DB5A55B48157}" srcOrd="1" destOrd="0" presId="urn:microsoft.com/office/officeart/2005/8/layout/list1"/>
    <dgm:cxn modelId="{7A033DE2-3098-4873-A362-BED8F02A9D32}" type="presParOf" srcId="{FEBAF224-A75A-4EF4-8665-7E54202AAD10}" destId="{DB349675-0B8A-496C-9D12-344709E7836D}" srcOrd="1" destOrd="0" presId="urn:microsoft.com/office/officeart/2005/8/layout/list1"/>
    <dgm:cxn modelId="{6EAB8352-6E0C-4FAD-9C32-4AED8004E5EF}" type="presParOf" srcId="{FEBAF224-A75A-4EF4-8665-7E54202AAD10}" destId="{76AD2176-6FA0-4CC8-AD1C-FBF7263EC196}" srcOrd="2" destOrd="0" presId="urn:microsoft.com/office/officeart/2005/8/layout/list1"/>
    <dgm:cxn modelId="{6FBDF5C1-598A-4134-B8CE-5E8EBD0FF2BF}" type="presParOf" srcId="{FEBAF224-A75A-4EF4-8665-7E54202AAD10}" destId="{C50DB07D-60B7-4C17-A984-3385BFA2A339}" srcOrd="3" destOrd="0" presId="urn:microsoft.com/office/officeart/2005/8/layout/list1"/>
    <dgm:cxn modelId="{5C3A582A-1BB0-4E45-B0FF-C208824A221D}" type="presParOf" srcId="{FEBAF224-A75A-4EF4-8665-7E54202AAD10}" destId="{0B8E14EB-FDFB-4A1C-B87D-EA6B7A38442A}" srcOrd="4" destOrd="0" presId="urn:microsoft.com/office/officeart/2005/8/layout/list1"/>
    <dgm:cxn modelId="{4C353E2F-F8E2-429E-ACD7-CFC83A9973AD}" type="presParOf" srcId="{0B8E14EB-FDFB-4A1C-B87D-EA6B7A38442A}" destId="{E05BB28F-191E-418D-89B7-C267943219DD}" srcOrd="0" destOrd="0" presId="urn:microsoft.com/office/officeart/2005/8/layout/list1"/>
    <dgm:cxn modelId="{8DC0D5C1-B4CB-4E52-A40D-546C830F73A0}" type="presParOf" srcId="{0B8E14EB-FDFB-4A1C-B87D-EA6B7A38442A}" destId="{8D94E09B-E89F-446C-B343-3F28C85C2F6D}" srcOrd="1" destOrd="0" presId="urn:microsoft.com/office/officeart/2005/8/layout/list1"/>
    <dgm:cxn modelId="{353EB26F-B9EA-4F9C-A378-E075DDFD0D5D}" type="presParOf" srcId="{FEBAF224-A75A-4EF4-8665-7E54202AAD10}" destId="{9DC482CE-F310-4F5A-AD07-07773427DF7E}" srcOrd="5" destOrd="0" presId="urn:microsoft.com/office/officeart/2005/8/layout/list1"/>
    <dgm:cxn modelId="{9AA1BB46-6FC5-410B-A716-8DAB014FB438}" type="presParOf" srcId="{FEBAF224-A75A-4EF4-8665-7E54202AAD10}" destId="{D8FC5731-5293-46A2-A2C0-4CC0CCB91B3B}" srcOrd="6" destOrd="0" presId="urn:microsoft.com/office/officeart/2005/8/layout/list1"/>
    <dgm:cxn modelId="{5C6CC34D-78DE-4FA0-8F34-C222639574B0}" type="presParOf" srcId="{FEBAF224-A75A-4EF4-8665-7E54202AAD10}" destId="{DF67E4E2-B584-4993-8F8C-408CBDED00D2}" srcOrd="7" destOrd="0" presId="urn:microsoft.com/office/officeart/2005/8/layout/list1"/>
    <dgm:cxn modelId="{D6B445A8-4EE5-4E05-A0B5-0A9504A62DD4}" type="presParOf" srcId="{FEBAF224-A75A-4EF4-8665-7E54202AAD10}" destId="{6E202ECA-5196-4868-88A7-FEF1DC78A357}" srcOrd="8" destOrd="0" presId="urn:microsoft.com/office/officeart/2005/8/layout/list1"/>
    <dgm:cxn modelId="{CAAF3574-32EB-4EA3-8031-E3B259D8C251}" type="presParOf" srcId="{6E202ECA-5196-4868-88A7-FEF1DC78A357}" destId="{75ACE3FA-B109-48B8-999E-2BED41B81CF0}" srcOrd="0" destOrd="0" presId="urn:microsoft.com/office/officeart/2005/8/layout/list1"/>
    <dgm:cxn modelId="{DB0B469F-03EA-42DD-AFC6-9198BED1C1BA}" type="presParOf" srcId="{6E202ECA-5196-4868-88A7-FEF1DC78A357}" destId="{FC620268-E90B-4664-8F25-F759A4DA95B4}" srcOrd="1" destOrd="0" presId="urn:microsoft.com/office/officeart/2005/8/layout/list1"/>
    <dgm:cxn modelId="{7CF72D7F-6658-4227-AA96-5FA6D8D03059}" type="presParOf" srcId="{FEBAF224-A75A-4EF4-8665-7E54202AAD10}" destId="{F3E2463C-80D6-425F-8DFA-648E066BF3F2}" srcOrd="9" destOrd="0" presId="urn:microsoft.com/office/officeart/2005/8/layout/list1"/>
    <dgm:cxn modelId="{2E8F05E6-2FFC-4465-A2F4-3CB1B9C25C6C}" type="presParOf" srcId="{FEBAF224-A75A-4EF4-8665-7E54202AAD10}" destId="{5C77646F-70A2-4D4A-9147-F1576E3F0B17}" srcOrd="10" destOrd="0" presId="urn:microsoft.com/office/officeart/2005/8/layout/list1"/>
    <dgm:cxn modelId="{A32C0D5B-DB0E-49CB-A19A-26A267EF5758}" type="presParOf" srcId="{FEBAF224-A75A-4EF4-8665-7E54202AAD10}" destId="{488C6047-385B-42F6-B6F7-B4808CFA3189}" srcOrd="11" destOrd="0" presId="urn:microsoft.com/office/officeart/2005/8/layout/list1"/>
    <dgm:cxn modelId="{C14CB57C-CFFE-477B-8DF6-A2C09A3DACBB}" type="presParOf" srcId="{FEBAF224-A75A-4EF4-8665-7E54202AAD10}" destId="{37339077-4E2D-4399-A268-FC0C3A7BE73C}" srcOrd="12" destOrd="0" presId="urn:microsoft.com/office/officeart/2005/8/layout/list1"/>
    <dgm:cxn modelId="{19B224B7-8241-412C-B3EC-14E929C1F0EB}" type="presParOf" srcId="{37339077-4E2D-4399-A268-FC0C3A7BE73C}" destId="{9F7ABD10-C095-469D-828D-3CBF2555481B}" srcOrd="0" destOrd="0" presId="urn:microsoft.com/office/officeart/2005/8/layout/list1"/>
    <dgm:cxn modelId="{48CE0251-AD8D-4596-A347-6020521507D0}" type="presParOf" srcId="{37339077-4E2D-4399-A268-FC0C3A7BE73C}" destId="{C8BC76D4-D51F-4972-8A43-F51D090BDDC5}" srcOrd="1" destOrd="0" presId="urn:microsoft.com/office/officeart/2005/8/layout/list1"/>
    <dgm:cxn modelId="{5CA30811-A863-43D4-ADC8-506EFEF546E2}" type="presParOf" srcId="{FEBAF224-A75A-4EF4-8665-7E54202AAD10}" destId="{36DD609B-DD3F-43C5-A32A-03DED4B7611B}" srcOrd="13" destOrd="0" presId="urn:microsoft.com/office/officeart/2005/8/layout/list1"/>
    <dgm:cxn modelId="{A2419CE9-22E0-484B-B3ED-87BDC232ACF7}" type="presParOf" srcId="{FEBAF224-A75A-4EF4-8665-7E54202AAD10}" destId="{CF16D744-3EB7-413F-829D-3A4371D71F40}" srcOrd="14" destOrd="0" presId="urn:microsoft.com/office/officeart/2005/8/layout/list1"/>
    <dgm:cxn modelId="{282CC934-3A37-4F89-AEBB-F7110B958BD9}" type="presParOf" srcId="{FEBAF224-A75A-4EF4-8665-7E54202AAD10}" destId="{C31350B8-3735-4F60-AD61-3231DE6B51B1}" srcOrd="15" destOrd="0" presId="urn:microsoft.com/office/officeart/2005/8/layout/list1"/>
    <dgm:cxn modelId="{A6DA0376-F2EC-4A96-BDF1-97A576D810E2}" type="presParOf" srcId="{FEBAF224-A75A-4EF4-8665-7E54202AAD10}" destId="{CF96E8CB-1EDF-44B0-BED2-5E35F0A47AC3}" srcOrd="16" destOrd="0" presId="urn:microsoft.com/office/officeart/2005/8/layout/list1"/>
    <dgm:cxn modelId="{0CA37276-D571-48A9-9FF1-EF398C02773C}" type="presParOf" srcId="{CF96E8CB-1EDF-44B0-BED2-5E35F0A47AC3}" destId="{5738297A-171F-486D-B5EF-6DA2D29986B3}" srcOrd="0" destOrd="0" presId="urn:microsoft.com/office/officeart/2005/8/layout/list1"/>
    <dgm:cxn modelId="{206CE37D-764A-4FC6-B3D4-B2253927BB41}" type="presParOf" srcId="{CF96E8CB-1EDF-44B0-BED2-5E35F0A47AC3}" destId="{D3441CBF-21CE-44ED-A334-61322CA9541A}" srcOrd="1" destOrd="0" presId="urn:microsoft.com/office/officeart/2005/8/layout/list1"/>
    <dgm:cxn modelId="{CE8319DE-8DBC-4EF4-A105-DCC760342A66}" type="presParOf" srcId="{FEBAF224-A75A-4EF4-8665-7E54202AAD10}" destId="{0CBAA31D-F958-4B87-9161-915F31EF6ADF}" srcOrd="17" destOrd="0" presId="urn:microsoft.com/office/officeart/2005/8/layout/list1"/>
    <dgm:cxn modelId="{AE1B784B-60E1-467E-808B-401C1C7DC855}" type="presParOf" srcId="{FEBAF224-A75A-4EF4-8665-7E54202AAD10}" destId="{0D111819-697D-4B08-B5FA-09114FB9F837}" srcOrd="18" destOrd="0" presId="urn:microsoft.com/office/officeart/2005/8/layout/list1"/>
    <dgm:cxn modelId="{7D5B887E-45A8-4FEE-9204-C2460E8B0468}" type="presParOf" srcId="{FEBAF224-A75A-4EF4-8665-7E54202AAD10}" destId="{17807093-A65B-4CAC-8075-5F9B6871B415}" srcOrd="19" destOrd="0" presId="urn:microsoft.com/office/officeart/2005/8/layout/list1"/>
    <dgm:cxn modelId="{288AFB1B-D51A-4D0B-82F2-108C87EF59EB}" type="presParOf" srcId="{FEBAF224-A75A-4EF4-8665-7E54202AAD10}" destId="{4C06037F-F053-4B6E-BC5E-3A2EB4CE2F31}" srcOrd="20" destOrd="0" presId="urn:microsoft.com/office/officeart/2005/8/layout/list1"/>
    <dgm:cxn modelId="{7622213F-9610-43D2-8833-F0BB62110D97}" type="presParOf" srcId="{4C06037F-F053-4B6E-BC5E-3A2EB4CE2F31}" destId="{8BC8F6FF-CC4A-4BBA-9714-8496E2481C00}" srcOrd="0" destOrd="0" presId="urn:microsoft.com/office/officeart/2005/8/layout/list1"/>
    <dgm:cxn modelId="{099AA824-CC6C-4DD1-9E01-D2BAA24F18C1}" type="presParOf" srcId="{4C06037F-F053-4B6E-BC5E-3A2EB4CE2F31}" destId="{A2C249D1-6FB5-492D-9A3E-3D3B52A58503}" srcOrd="1" destOrd="0" presId="urn:microsoft.com/office/officeart/2005/8/layout/list1"/>
    <dgm:cxn modelId="{3BA9301C-2EBB-4A37-85CA-38121900A63D}" type="presParOf" srcId="{FEBAF224-A75A-4EF4-8665-7E54202AAD10}" destId="{630CBEED-46E0-4F1D-B352-85C77C90329F}" srcOrd="21" destOrd="0" presId="urn:microsoft.com/office/officeart/2005/8/layout/list1"/>
    <dgm:cxn modelId="{0C987FE5-1C24-41D7-BD36-F69A3983B782}" type="presParOf" srcId="{FEBAF224-A75A-4EF4-8665-7E54202AAD10}" destId="{47E5FCB0-51B2-4293-B4B1-E34D9E4885B6}" srcOrd="22" destOrd="0" presId="urn:microsoft.com/office/officeart/2005/8/layout/list1"/>
    <dgm:cxn modelId="{5746538C-E274-4854-83DE-52D83D189006}" type="presParOf" srcId="{FEBAF224-A75A-4EF4-8665-7E54202AAD10}" destId="{0F484C5C-AABA-408D-946C-897524563DDE}" srcOrd="23" destOrd="0" presId="urn:microsoft.com/office/officeart/2005/8/layout/list1"/>
    <dgm:cxn modelId="{3154886C-13A8-4FAE-BF51-E79BA51E321E}" type="presParOf" srcId="{FEBAF224-A75A-4EF4-8665-7E54202AAD10}" destId="{30CF40A5-8535-4D97-A1BB-E4FCEA9B9FED}" srcOrd="24" destOrd="0" presId="urn:microsoft.com/office/officeart/2005/8/layout/list1"/>
    <dgm:cxn modelId="{E654D377-5CAF-4C57-9C4C-49CB711B7294}" type="presParOf" srcId="{30CF40A5-8535-4D97-A1BB-E4FCEA9B9FED}" destId="{41B13A6D-981A-40E8-A75A-ECAD9F405AD0}" srcOrd="0" destOrd="0" presId="urn:microsoft.com/office/officeart/2005/8/layout/list1"/>
    <dgm:cxn modelId="{2B5A1A2B-6242-4E08-8CCB-5B94363717C1}" type="presParOf" srcId="{30CF40A5-8535-4D97-A1BB-E4FCEA9B9FED}" destId="{5BBE2D53-0AA2-458F-88AD-AF1C778594D4}" srcOrd="1" destOrd="0" presId="urn:microsoft.com/office/officeart/2005/8/layout/list1"/>
    <dgm:cxn modelId="{A880831C-9889-42F9-A4D1-7645A89F423E}" type="presParOf" srcId="{FEBAF224-A75A-4EF4-8665-7E54202AAD10}" destId="{81775BDE-A521-4AF1-85D1-4B09C813A9A4}" srcOrd="25" destOrd="0" presId="urn:microsoft.com/office/officeart/2005/8/layout/list1"/>
    <dgm:cxn modelId="{F4472455-A45B-4A7F-91FD-2D54FAE187BE}" type="presParOf" srcId="{FEBAF224-A75A-4EF4-8665-7E54202AAD10}" destId="{E851F525-DB6F-4CB2-8F63-8034EDE15D8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3DBBF-3AFC-45C9-9ECF-B104FE00ACAE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</dgm:pt>
    <dgm:pt modelId="{BE34B1A9-E532-4460-B6EC-601059AC1C44}">
      <dgm:prSet phldrT="[Текст]" custT="1"/>
      <dgm:spPr/>
      <dgm:t>
        <a:bodyPr/>
        <a:lstStyle/>
        <a:p>
          <a:r>
            <a:rPr lang="uk-UA" sz="2400" b="1" dirty="0" smtClean="0"/>
            <a:t>Ґрунтовні знання </a:t>
          </a:r>
          <a:r>
            <a:rPr lang="uk-UA" sz="2000" dirty="0" smtClean="0"/>
            <a:t>з соціальної роботи, психології, педагогіки, права, соціології.</a:t>
          </a:r>
          <a:endParaRPr lang="uk-UA" sz="2000" dirty="0"/>
        </a:p>
      </dgm:t>
    </dgm:pt>
    <dgm:pt modelId="{47EE4136-F049-4EB3-9B39-EDE9522A1B9D}" type="parTrans" cxnId="{FCB20B85-182B-4825-BEF5-FE0161E971FE}">
      <dgm:prSet/>
      <dgm:spPr/>
      <dgm:t>
        <a:bodyPr/>
        <a:lstStyle/>
        <a:p>
          <a:endParaRPr lang="uk-UA"/>
        </a:p>
      </dgm:t>
    </dgm:pt>
    <dgm:pt modelId="{B9E22DD8-9E7D-4828-B8DF-BFEB599360BE}" type="sibTrans" cxnId="{FCB20B85-182B-4825-BEF5-FE0161E971FE}">
      <dgm:prSet/>
      <dgm:spPr/>
      <dgm:t>
        <a:bodyPr/>
        <a:lstStyle/>
        <a:p>
          <a:endParaRPr lang="uk-UA"/>
        </a:p>
      </dgm:t>
    </dgm:pt>
    <dgm:pt modelId="{EB7E9CCC-7638-4A2B-8E7B-2F21F444926B}">
      <dgm:prSet phldrT="[Текст]" custT="1"/>
      <dgm:spPr/>
      <dgm:t>
        <a:bodyPr/>
        <a:lstStyle/>
        <a:p>
          <a:r>
            <a:rPr lang="uk-UA" sz="1800" noProof="0" dirty="0" smtClean="0"/>
            <a:t>Володіння </a:t>
          </a:r>
          <a:r>
            <a:rPr lang="uk-UA" sz="2300" b="1" noProof="0" dirty="0" smtClean="0"/>
            <a:t>сучасними методами та моделями </a:t>
          </a:r>
          <a:r>
            <a:rPr lang="uk-UA" sz="1800" noProof="0" dirty="0" smtClean="0"/>
            <a:t>соціальної роботи</a:t>
          </a:r>
          <a:r>
            <a:rPr lang="ru-RU" sz="1800" dirty="0" smtClean="0"/>
            <a:t>.</a:t>
          </a:r>
          <a:endParaRPr lang="uk-UA" sz="1800" dirty="0"/>
        </a:p>
      </dgm:t>
    </dgm:pt>
    <dgm:pt modelId="{5A1CF05E-F10F-4B3D-A4DD-F0FDA04B7136}" type="parTrans" cxnId="{F53BD2DD-C5BA-44AF-ABCE-D682B03D7F13}">
      <dgm:prSet/>
      <dgm:spPr/>
      <dgm:t>
        <a:bodyPr/>
        <a:lstStyle/>
        <a:p>
          <a:endParaRPr lang="uk-UA"/>
        </a:p>
      </dgm:t>
    </dgm:pt>
    <dgm:pt modelId="{D6D03D1D-97AF-4464-B3B3-B391EEB9724E}" type="sibTrans" cxnId="{F53BD2DD-C5BA-44AF-ABCE-D682B03D7F13}">
      <dgm:prSet/>
      <dgm:spPr/>
      <dgm:t>
        <a:bodyPr/>
        <a:lstStyle/>
        <a:p>
          <a:endParaRPr lang="uk-UA"/>
        </a:p>
      </dgm:t>
    </dgm:pt>
    <dgm:pt modelId="{26AF8008-E8DD-41D0-BB0D-F6FDEF8B3616}">
      <dgm:prSet phldrT="[Текст]"/>
      <dgm:spPr/>
      <dgm:t>
        <a:bodyPr/>
        <a:lstStyle/>
        <a:p>
          <a:r>
            <a:rPr lang="uk-UA" noProof="0" dirty="0" smtClean="0"/>
            <a:t>Орієнтація на </a:t>
          </a:r>
          <a:r>
            <a:rPr lang="uk-UA" b="1" noProof="0" dirty="0" smtClean="0"/>
            <a:t>етичні принципи та стандарти </a:t>
          </a:r>
          <a:r>
            <a:rPr lang="uk-UA" noProof="0" dirty="0" smtClean="0"/>
            <a:t>професії</a:t>
          </a:r>
          <a:endParaRPr lang="uk-UA" noProof="0" dirty="0"/>
        </a:p>
      </dgm:t>
    </dgm:pt>
    <dgm:pt modelId="{D0CEEEB0-759D-42B3-84E6-C82C1EB3EF83}" type="parTrans" cxnId="{B1AF1759-9BDE-422A-9D1E-730D3C7DD2BC}">
      <dgm:prSet/>
      <dgm:spPr/>
      <dgm:t>
        <a:bodyPr/>
        <a:lstStyle/>
        <a:p>
          <a:endParaRPr lang="uk-UA"/>
        </a:p>
      </dgm:t>
    </dgm:pt>
    <dgm:pt modelId="{0C49C6B6-83D3-48FD-A194-9486BF020F8D}" type="sibTrans" cxnId="{B1AF1759-9BDE-422A-9D1E-730D3C7DD2BC}">
      <dgm:prSet/>
      <dgm:spPr/>
      <dgm:t>
        <a:bodyPr/>
        <a:lstStyle/>
        <a:p>
          <a:endParaRPr lang="uk-UA"/>
        </a:p>
      </dgm:t>
    </dgm:pt>
    <dgm:pt modelId="{0051FBEC-B849-4E9D-B0CD-0FFB7CC6C816}" type="pres">
      <dgm:prSet presAssocID="{F4D3DBBF-3AFC-45C9-9ECF-B104FE00AC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7F1D01-D8D5-4119-9E83-36B6103EAF95}" type="pres">
      <dgm:prSet presAssocID="{BE34B1A9-E532-4460-B6EC-601059AC1C44}" presName="gear1" presStyleLbl="node1" presStyleIdx="0" presStyleCnt="3" custScaleX="106399" custScaleY="97368" custLinFactNeighborX="30420" custLinFactNeighborY="-103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492332-0A2F-483C-A351-264F63CE898E}" type="pres">
      <dgm:prSet presAssocID="{BE34B1A9-E532-4460-B6EC-601059AC1C44}" presName="gear1srcNode" presStyleLbl="node1" presStyleIdx="0" presStyleCnt="3"/>
      <dgm:spPr/>
    </dgm:pt>
    <dgm:pt modelId="{38EB9AFA-13C0-4573-9ED7-14C06BA47B1F}" type="pres">
      <dgm:prSet presAssocID="{BE34B1A9-E532-4460-B6EC-601059AC1C44}" presName="gear1dstNode" presStyleLbl="node1" presStyleIdx="0" presStyleCnt="3"/>
      <dgm:spPr/>
    </dgm:pt>
    <dgm:pt modelId="{FE14FB28-6CED-4C1E-98F1-83A6317A99D3}" type="pres">
      <dgm:prSet presAssocID="{EB7E9CCC-7638-4A2B-8E7B-2F21F444926B}" presName="gear2" presStyleLbl="node1" presStyleIdx="1" presStyleCnt="3" custScaleX="153919" custScaleY="140882" custLinFactNeighborX="10216" custLinFactNeighborY="344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74FD5-AD03-4DB7-A7F5-7FFFFE2B4E49}" type="pres">
      <dgm:prSet presAssocID="{EB7E9CCC-7638-4A2B-8E7B-2F21F444926B}" presName="gear2srcNode" presStyleLbl="node1" presStyleIdx="1" presStyleCnt="3"/>
      <dgm:spPr/>
    </dgm:pt>
    <dgm:pt modelId="{6B7192BF-635D-4814-AACE-C2B88E0FFCF9}" type="pres">
      <dgm:prSet presAssocID="{EB7E9CCC-7638-4A2B-8E7B-2F21F444926B}" presName="gear2dstNode" presStyleLbl="node1" presStyleIdx="1" presStyleCnt="3"/>
      <dgm:spPr/>
    </dgm:pt>
    <dgm:pt modelId="{5227DE75-6846-487B-B594-1C66570A2B0D}" type="pres">
      <dgm:prSet presAssocID="{26AF8008-E8DD-41D0-BB0D-F6FDEF8B3616}" presName="gear3" presStyleLbl="node1" presStyleIdx="2" presStyleCnt="3" custScaleX="127272" custScaleY="128398" custLinFactNeighborX="11062" custLinFactNeighborY="-3430"/>
      <dgm:spPr/>
      <dgm:t>
        <a:bodyPr/>
        <a:lstStyle/>
        <a:p>
          <a:endParaRPr lang="uk-UA"/>
        </a:p>
      </dgm:t>
    </dgm:pt>
    <dgm:pt modelId="{58F90CB2-37F1-4D8D-9F63-61AB3B203863}" type="pres">
      <dgm:prSet presAssocID="{26AF8008-E8DD-41D0-BB0D-F6FDEF8B36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8A5855-4D01-45F4-8EAD-285F1EF73EF0}" type="pres">
      <dgm:prSet presAssocID="{26AF8008-E8DD-41D0-BB0D-F6FDEF8B3616}" presName="gear3srcNode" presStyleLbl="node1" presStyleIdx="2" presStyleCnt="3"/>
      <dgm:spPr/>
    </dgm:pt>
    <dgm:pt modelId="{43C9C332-0432-463D-9EFC-BE8EF865DD4B}" type="pres">
      <dgm:prSet presAssocID="{26AF8008-E8DD-41D0-BB0D-F6FDEF8B3616}" presName="gear3dstNode" presStyleLbl="node1" presStyleIdx="2" presStyleCnt="3"/>
      <dgm:spPr/>
    </dgm:pt>
    <dgm:pt modelId="{C0799EC1-8F6A-4396-A8F4-8CF0D33008B6}" type="pres">
      <dgm:prSet presAssocID="{B9E22DD8-9E7D-4828-B8DF-BFEB599360BE}" presName="connector1" presStyleLbl="sibTrans2D1" presStyleIdx="0" presStyleCnt="3" custLinFactNeighborX="20935" custLinFactNeighborY="-6470"/>
      <dgm:spPr/>
    </dgm:pt>
    <dgm:pt modelId="{012F8C52-28A0-4494-A17D-512816263725}" type="pres">
      <dgm:prSet presAssocID="{D6D03D1D-97AF-4464-B3B3-B391EEB9724E}" presName="connector2" presStyleLbl="sibTrans2D1" presStyleIdx="1" presStyleCnt="3" custLinFactNeighborX="-13005" custLinFactNeighborY="13929"/>
      <dgm:spPr/>
    </dgm:pt>
    <dgm:pt modelId="{1A1CC686-BF44-43DB-8E28-1590965CF8BA}" type="pres">
      <dgm:prSet presAssocID="{0C49C6B6-83D3-48FD-A194-9486BF020F8D}" presName="connector3" presStyleLbl="sibTrans2D1" presStyleIdx="2" presStyleCnt="3"/>
      <dgm:spPr/>
    </dgm:pt>
  </dgm:ptLst>
  <dgm:cxnLst>
    <dgm:cxn modelId="{C8997035-8A6E-4422-AC79-2091B8D4E803}" type="presOf" srcId="{26AF8008-E8DD-41D0-BB0D-F6FDEF8B3616}" destId="{5227DE75-6846-487B-B594-1C66570A2B0D}" srcOrd="0" destOrd="0" presId="urn:microsoft.com/office/officeart/2005/8/layout/gear1"/>
    <dgm:cxn modelId="{627E2AED-81B4-4866-AD37-0932579B5C66}" type="presOf" srcId="{26AF8008-E8DD-41D0-BB0D-F6FDEF8B3616}" destId="{43C9C332-0432-463D-9EFC-BE8EF865DD4B}" srcOrd="3" destOrd="0" presId="urn:microsoft.com/office/officeart/2005/8/layout/gear1"/>
    <dgm:cxn modelId="{86B9BF73-8D84-41E7-BF6E-4A52E18C9A8C}" type="presOf" srcId="{EB7E9CCC-7638-4A2B-8E7B-2F21F444926B}" destId="{9B774FD5-AD03-4DB7-A7F5-7FFFFE2B4E49}" srcOrd="1" destOrd="0" presId="urn:microsoft.com/office/officeart/2005/8/layout/gear1"/>
    <dgm:cxn modelId="{BFB2D0F7-373B-4DDD-8F72-431FA0D14CA7}" type="presOf" srcId="{BE34B1A9-E532-4460-B6EC-601059AC1C44}" destId="{0E7F1D01-D8D5-4119-9E83-36B6103EAF95}" srcOrd="0" destOrd="0" presId="urn:microsoft.com/office/officeart/2005/8/layout/gear1"/>
    <dgm:cxn modelId="{505FDEED-A575-4BFB-82C5-0C0B06D87D9C}" type="presOf" srcId="{BE34B1A9-E532-4460-B6EC-601059AC1C44}" destId="{EB492332-0A2F-483C-A351-264F63CE898E}" srcOrd="1" destOrd="0" presId="urn:microsoft.com/office/officeart/2005/8/layout/gear1"/>
    <dgm:cxn modelId="{FCB20B85-182B-4825-BEF5-FE0161E971FE}" srcId="{F4D3DBBF-3AFC-45C9-9ECF-B104FE00ACAE}" destId="{BE34B1A9-E532-4460-B6EC-601059AC1C44}" srcOrd="0" destOrd="0" parTransId="{47EE4136-F049-4EB3-9B39-EDE9522A1B9D}" sibTransId="{B9E22DD8-9E7D-4828-B8DF-BFEB599360BE}"/>
    <dgm:cxn modelId="{F53BD2DD-C5BA-44AF-ABCE-D682B03D7F13}" srcId="{F4D3DBBF-3AFC-45C9-9ECF-B104FE00ACAE}" destId="{EB7E9CCC-7638-4A2B-8E7B-2F21F444926B}" srcOrd="1" destOrd="0" parTransId="{5A1CF05E-F10F-4B3D-A4DD-F0FDA04B7136}" sibTransId="{D6D03D1D-97AF-4464-B3B3-B391EEB9724E}"/>
    <dgm:cxn modelId="{80F02F54-FD22-4115-BCC5-11CD0DF4F71B}" type="presOf" srcId="{26AF8008-E8DD-41D0-BB0D-F6FDEF8B3616}" destId="{7A8A5855-4D01-45F4-8EAD-285F1EF73EF0}" srcOrd="2" destOrd="0" presId="urn:microsoft.com/office/officeart/2005/8/layout/gear1"/>
    <dgm:cxn modelId="{B77B5B30-F48F-442E-96BA-2B3F3EA81166}" type="presOf" srcId="{26AF8008-E8DD-41D0-BB0D-F6FDEF8B3616}" destId="{58F90CB2-37F1-4D8D-9F63-61AB3B203863}" srcOrd="1" destOrd="0" presId="urn:microsoft.com/office/officeart/2005/8/layout/gear1"/>
    <dgm:cxn modelId="{B1AF1759-9BDE-422A-9D1E-730D3C7DD2BC}" srcId="{F4D3DBBF-3AFC-45C9-9ECF-B104FE00ACAE}" destId="{26AF8008-E8DD-41D0-BB0D-F6FDEF8B3616}" srcOrd="2" destOrd="0" parTransId="{D0CEEEB0-759D-42B3-84E6-C82C1EB3EF83}" sibTransId="{0C49C6B6-83D3-48FD-A194-9486BF020F8D}"/>
    <dgm:cxn modelId="{385B6D10-5B00-49EA-B4BA-4D98DBF48EDA}" type="presOf" srcId="{0C49C6B6-83D3-48FD-A194-9486BF020F8D}" destId="{1A1CC686-BF44-43DB-8E28-1590965CF8BA}" srcOrd="0" destOrd="0" presId="urn:microsoft.com/office/officeart/2005/8/layout/gear1"/>
    <dgm:cxn modelId="{A2E2BD8C-26D0-44A9-8A04-13F59EA76699}" type="presOf" srcId="{BE34B1A9-E532-4460-B6EC-601059AC1C44}" destId="{38EB9AFA-13C0-4573-9ED7-14C06BA47B1F}" srcOrd="2" destOrd="0" presId="urn:microsoft.com/office/officeart/2005/8/layout/gear1"/>
    <dgm:cxn modelId="{C603A6CE-26E9-4869-ACB4-DAECF9F0C63E}" type="presOf" srcId="{F4D3DBBF-3AFC-45C9-9ECF-B104FE00ACAE}" destId="{0051FBEC-B849-4E9D-B0CD-0FFB7CC6C816}" srcOrd="0" destOrd="0" presId="urn:microsoft.com/office/officeart/2005/8/layout/gear1"/>
    <dgm:cxn modelId="{654D2120-21E6-4D0B-8541-5C6A32DADA61}" type="presOf" srcId="{D6D03D1D-97AF-4464-B3B3-B391EEB9724E}" destId="{012F8C52-28A0-4494-A17D-512816263725}" srcOrd="0" destOrd="0" presId="urn:microsoft.com/office/officeart/2005/8/layout/gear1"/>
    <dgm:cxn modelId="{AE6699F4-40AD-4D81-BD46-DF908EA4DE6D}" type="presOf" srcId="{EB7E9CCC-7638-4A2B-8E7B-2F21F444926B}" destId="{6B7192BF-635D-4814-AACE-C2B88E0FFCF9}" srcOrd="2" destOrd="0" presId="urn:microsoft.com/office/officeart/2005/8/layout/gear1"/>
    <dgm:cxn modelId="{1B3A0316-B938-4361-B2B2-EE43989AB0B3}" type="presOf" srcId="{EB7E9CCC-7638-4A2B-8E7B-2F21F444926B}" destId="{FE14FB28-6CED-4C1E-98F1-83A6317A99D3}" srcOrd="0" destOrd="0" presId="urn:microsoft.com/office/officeart/2005/8/layout/gear1"/>
    <dgm:cxn modelId="{70C61915-E827-4482-8545-79809E847F06}" type="presOf" srcId="{B9E22DD8-9E7D-4828-B8DF-BFEB599360BE}" destId="{C0799EC1-8F6A-4396-A8F4-8CF0D33008B6}" srcOrd="0" destOrd="0" presId="urn:microsoft.com/office/officeart/2005/8/layout/gear1"/>
    <dgm:cxn modelId="{FA548610-2BCC-44C3-B66D-40B086D05EB7}" type="presParOf" srcId="{0051FBEC-B849-4E9D-B0CD-0FFB7CC6C816}" destId="{0E7F1D01-D8D5-4119-9E83-36B6103EAF95}" srcOrd="0" destOrd="0" presId="urn:microsoft.com/office/officeart/2005/8/layout/gear1"/>
    <dgm:cxn modelId="{9C61DDB5-EAAF-4AA2-9AEE-7EB77369BEA2}" type="presParOf" srcId="{0051FBEC-B849-4E9D-B0CD-0FFB7CC6C816}" destId="{EB492332-0A2F-483C-A351-264F63CE898E}" srcOrd="1" destOrd="0" presId="urn:microsoft.com/office/officeart/2005/8/layout/gear1"/>
    <dgm:cxn modelId="{69168298-99DD-46DE-89D3-B14C59577863}" type="presParOf" srcId="{0051FBEC-B849-4E9D-B0CD-0FFB7CC6C816}" destId="{38EB9AFA-13C0-4573-9ED7-14C06BA47B1F}" srcOrd="2" destOrd="0" presId="urn:microsoft.com/office/officeart/2005/8/layout/gear1"/>
    <dgm:cxn modelId="{01C77448-32D9-47D3-B97D-A4BE7B5F19FE}" type="presParOf" srcId="{0051FBEC-B849-4E9D-B0CD-0FFB7CC6C816}" destId="{FE14FB28-6CED-4C1E-98F1-83A6317A99D3}" srcOrd="3" destOrd="0" presId="urn:microsoft.com/office/officeart/2005/8/layout/gear1"/>
    <dgm:cxn modelId="{F58E8E34-0E03-4AFD-A162-ED7BD9F78579}" type="presParOf" srcId="{0051FBEC-B849-4E9D-B0CD-0FFB7CC6C816}" destId="{9B774FD5-AD03-4DB7-A7F5-7FFFFE2B4E49}" srcOrd="4" destOrd="0" presId="urn:microsoft.com/office/officeart/2005/8/layout/gear1"/>
    <dgm:cxn modelId="{5047103F-F557-49DF-8A49-655530F17DC7}" type="presParOf" srcId="{0051FBEC-B849-4E9D-B0CD-0FFB7CC6C816}" destId="{6B7192BF-635D-4814-AACE-C2B88E0FFCF9}" srcOrd="5" destOrd="0" presId="urn:microsoft.com/office/officeart/2005/8/layout/gear1"/>
    <dgm:cxn modelId="{D646F3A1-B734-44EB-8BD7-095BAC8D5607}" type="presParOf" srcId="{0051FBEC-B849-4E9D-B0CD-0FFB7CC6C816}" destId="{5227DE75-6846-487B-B594-1C66570A2B0D}" srcOrd="6" destOrd="0" presId="urn:microsoft.com/office/officeart/2005/8/layout/gear1"/>
    <dgm:cxn modelId="{5BF9EB34-C95C-44F9-B110-2475D6D6F26C}" type="presParOf" srcId="{0051FBEC-B849-4E9D-B0CD-0FFB7CC6C816}" destId="{58F90CB2-37F1-4D8D-9F63-61AB3B203863}" srcOrd="7" destOrd="0" presId="urn:microsoft.com/office/officeart/2005/8/layout/gear1"/>
    <dgm:cxn modelId="{8A4007DD-C57B-4222-ADB4-0BAF3161A5F8}" type="presParOf" srcId="{0051FBEC-B849-4E9D-B0CD-0FFB7CC6C816}" destId="{7A8A5855-4D01-45F4-8EAD-285F1EF73EF0}" srcOrd="8" destOrd="0" presId="urn:microsoft.com/office/officeart/2005/8/layout/gear1"/>
    <dgm:cxn modelId="{55068596-FC9B-48BA-81E8-3E9644B3444C}" type="presParOf" srcId="{0051FBEC-B849-4E9D-B0CD-0FFB7CC6C816}" destId="{43C9C332-0432-463D-9EFC-BE8EF865DD4B}" srcOrd="9" destOrd="0" presId="urn:microsoft.com/office/officeart/2005/8/layout/gear1"/>
    <dgm:cxn modelId="{2747915D-0B6B-4418-9199-CB3F027BB9E0}" type="presParOf" srcId="{0051FBEC-B849-4E9D-B0CD-0FFB7CC6C816}" destId="{C0799EC1-8F6A-4396-A8F4-8CF0D33008B6}" srcOrd="10" destOrd="0" presId="urn:microsoft.com/office/officeart/2005/8/layout/gear1"/>
    <dgm:cxn modelId="{A69479A5-603A-46C3-9A8B-2AB0FB589A81}" type="presParOf" srcId="{0051FBEC-B849-4E9D-B0CD-0FFB7CC6C816}" destId="{012F8C52-28A0-4494-A17D-512816263725}" srcOrd="11" destOrd="0" presId="urn:microsoft.com/office/officeart/2005/8/layout/gear1"/>
    <dgm:cxn modelId="{17D82C3F-712C-4D4A-AD01-16ADD7B1A313}" type="presParOf" srcId="{0051FBEC-B849-4E9D-B0CD-0FFB7CC6C816}" destId="{1A1CC686-BF44-43DB-8E28-1590965CF8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48C3E9-9E4A-4AE0-84BF-2A9B7203AA7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uk-UA"/>
        </a:p>
      </dgm:t>
    </dgm:pt>
    <dgm:pt modelId="{E1BFA5EE-65D2-4F12-BAFC-0A9C637966FD}">
      <dgm:prSet phldrT="[Текст]" custT="1"/>
      <dgm:spPr/>
      <dgm:t>
        <a:bodyPr/>
        <a:lstStyle/>
        <a:p>
          <a:r>
            <a:rPr lang="uk-UA" sz="2200" noProof="0" dirty="0" smtClean="0"/>
            <a:t>Уміння </a:t>
          </a:r>
          <a:r>
            <a:rPr lang="uk-UA" sz="2200" b="1" noProof="0" dirty="0" smtClean="0"/>
            <a:t>оцінювати соціальну ситуацію </a:t>
          </a:r>
          <a:r>
            <a:rPr lang="uk-UA" sz="2200" noProof="0" dirty="0" smtClean="0"/>
            <a:t>клієнта та визначати ефективні шляхи допомоги.</a:t>
          </a:r>
          <a:endParaRPr lang="uk-UA" sz="2200" noProof="0" dirty="0"/>
        </a:p>
      </dgm:t>
    </dgm:pt>
    <dgm:pt modelId="{0E6A51A6-BE16-4448-8436-D27D1691468D}" type="parTrans" cxnId="{C9E92452-E08C-40BD-8C63-F30DA04E76A3}">
      <dgm:prSet/>
      <dgm:spPr/>
      <dgm:t>
        <a:bodyPr/>
        <a:lstStyle/>
        <a:p>
          <a:endParaRPr lang="uk-UA" sz="2300"/>
        </a:p>
      </dgm:t>
    </dgm:pt>
    <dgm:pt modelId="{780EE41E-9572-4FC6-80C8-F32735875B2A}" type="sibTrans" cxnId="{C9E92452-E08C-40BD-8C63-F30DA04E76A3}">
      <dgm:prSet/>
      <dgm:spPr/>
      <dgm:t>
        <a:bodyPr/>
        <a:lstStyle/>
        <a:p>
          <a:endParaRPr lang="uk-UA" sz="2300"/>
        </a:p>
      </dgm:t>
    </dgm:pt>
    <dgm:pt modelId="{0536D1ED-502F-4539-8CF9-F6886711860B}">
      <dgm:prSet phldrT="[Текст]" custT="1"/>
      <dgm:spPr/>
      <dgm:t>
        <a:bodyPr/>
        <a:lstStyle/>
        <a:p>
          <a:r>
            <a:rPr lang="uk-UA" sz="2300" b="1" noProof="0" dirty="0" smtClean="0"/>
            <a:t>Застосування методів </a:t>
          </a:r>
          <a:r>
            <a:rPr lang="uk-UA" sz="2300" noProof="0" dirty="0" smtClean="0"/>
            <a:t>соціальної діагностики та прогнозування.</a:t>
          </a:r>
          <a:endParaRPr lang="uk-UA" sz="2300" noProof="0" dirty="0"/>
        </a:p>
      </dgm:t>
    </dgm:pt>
    <dgm:pt modelId="{D7E540EF-57AA-42EA-83B1-AE503F306458}" type="parTrans" cxnId="{2F0A9614-393D-4109-9BB3-3849C16399DD}">
      <dgm:prSet/>
      <dgm:spPr/>
      <dgm:t>
        <a:bodyPr/>
        <a:lstStyle/>
        <a:p>
          <a:endParaRPr lang="uk-UA" sz="2300"/>
        </a:p>
      </dgm:t>
    </dgm:pt>
    <dgm:pt modelId="{2FBFEFDD-2449-44E0-9083-249D0068DA81}" type="sibTrans" cxnId="{2F0A9614-393D-4109-9BB3-3849C16399DD}">
      <dgm:prSet/>
      <dgm:spPr/>
      <dgm:t>
        <a:bodyPr/>
        <a:lstStyle/>
        <a:p>
          <a:endParaRPr lang="uk-UA" sz="2300"/>
        </a:p>
      </dgm:t>
    </dgm:pt>
    <dgm:pt modelId="{404255AD-7FE7-4C28-81A7-0BB27971A45A}">
      <dgm:prSet phldrT="[Текст]" custT="1"/>
      <dgm:spPr/>
      <dgm:t>
        <a:bodyPr/>
        <a:lstStyle/>
        <a:p>
          <a:r>
            <a:rPr lang="uk-UA" sz="2200" b="1" noProof="0" dirty="0" smtClean="0"/>
            <a:t>Використання різних технологій </a:t>
          </a:r>
          <a:r>
            <a:rPr lang="uk-UA" sz="2200" noProof="0" dirty="0" smtClean="0"/>
            <a:t>соціальної роботи </a:t>
          </a:r>
          <a:r>
            <a:rPr lang="uk-UA" sz="2000" noProof="0" dirty="0" smtClean="0"/>
            <a:t>(консультування, кризове втручання, соціальна реабілітація тощо).</a:t>
          </a:r>
          <a:endParaRPr lang="uk-UA" sz="2000" noProof="0" dirty="0"/>
        </a:p>
      </dgm:t>
    </dgm:pt>
    <dgm:pt modelId="{488DBFC6-6568-4258-A377-412EDA6B6CFC}" type="parTrans" cxnId="{8339CA6E-E8B5-4383-9F37-AE650EFEEE7A}">
      <dgm:prSet/>
      <dgm:spPr/>
      <dgm:t>
        <a:bodyPr/>
        <a:lstStyle/>
        <a:p>
          <a:endParaRPr lang="uk-UA" sz="2300"/>
        </a:p>
      </dgm:t>
    </dgm:pt>
    <dgm:pt modelId="{C5B2AAC7-070B-419C-B821-926D54337682}" type="sibTrans" cxnId="{8339CA6E-E8B5-4383-9F37-AE650EFEEE7A}">
      <dgm:prSet/>
      <dgm:spPr/>
      <dgm:t>
        <a:bodyPr/>
        <a:lstStyle/>
        <a:p>
          <a:endParaRPr lang="uk-UA" sz="2300"/>
        </a:p>
      </dgm:t>
    </dgm:pt>
    <dgm:pt modelId="{6F7C3AC8-EA57-40F5-91DE-87EFF36A456B}" type="pres">
      <dgm:prSet presAssocID="{8748C3E9-9E4A-4AE0-84BF-2A9B7203AA75}" presName="linear" presStyleCnt="0">
        <dgm:presLayoutVars>
          <dgm:dir/>
          <dgm:animLvl val="lvl"/>
          <dgm:resizeHandles val="exact"/>
        </dgm:presLayoutVars>
      </dgm:prSet>
      <dgm:spPr/>
    </dgm:pt>
    <dgm:pt modelId="{CCEAC4BC-1CF4-4A5F-BF44-ABAB62CEDC2D}" type="pres">
      <dgm:prSet presAssocID="{E1BFA5EE-65D2-4F12-BAFC-0A9C637966FD}" presName="parentLin" presStyleCnt="0"/>
      <dgm:spPr/>
    </dgm:pt>
    <dgm:pt modelId="{04AE5AAC-9FD3-4A71-9F1A-103A47022689}" type="pres">
      <dgm:prSet presAssocID="{E1BFA5EE-65D2-4F12-BAFC-0A9C637966FD}" presName="parentLeftMargin" presStyleLbl="node1" presStyleIdx="0" presStyleCnt="3"/>
      <dgm:spPr/>
    </dgm:pt>
    <dgm:pt modelId="{5CDF8FBC-7E59-425A-990E-58D13BC3DCAA}" type="pres">
      <dgm:prSet presAssocID="{E1BFA5EE-65D2-4F12-BAFC-0A9C637966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2FEEF-92B8-4869-A01D-C8FA23CD7E66}" type="pres">
      <dgm:prSet presAssocID="{E1BFA5EE-65D2-4F12-BAFC-0A9C637966FD}" presName="negativeSpace" presStyleCnt="0"/>
      <dgm:spPr/>
    </dgm:pt>
    <dgm:pt modelId="{070FD1C4-F24F-4D4A-9D49-DD204E538E31}" type="pres">
      <dgm:prSet presAssocID="{E1BFA5EE-65D2-4F12-BAFC-0A9C637966FD}" presName="childText" presStyleLbl="conFgAcc1" presStyleIdx="0" presStyleCnt="3">
        <dgm:presLayoutVars>
          <dgm:bulletEnabled val="1"/>
        </dgm:presLayoutVars>
      </dgm:prSet>
      <dgm:spPr/>
    </dgm:pt>
    <dgm:pt modelId="{2E97E51E-7FA3-46BD-A78A-8A81E89D8129}" type="pres">
      <dgm:prSet presAssocID="{780EE41E-9572-4FC6-80C8-F32735875B2A}" presName="spaceBetweenRectangles" presStyleCnt="0"/>
      <dgm:spPr/>
    </dgm:pt>
    <dgm:pt modelId="{22D60A68-EC35-4540-8946-75559BC778DB}" type="pres">
      <dgm:prSet presAssocID="{0536D1ED-502F-4539-8CF9-F6886711860B}" presName="parentLin" presStyleCnt="0"/>
      <dgm:spPr/>
    </dgm:pt>
    <dgm:pt modelId="{ED4C4538-3BE9-4FDF-AF9F-02784B1CBEF8}" type="pres">
      <dgm:prSet presAssocID="{0536D1ED-502F-4539-8CF9-F6886711860B}" presName="parentLeftMargin" presStyleLbl="node1" presStyleIdx="0" presStyleCnt="3"/>
      <dgm:spPr/>
    </dgm:pt>
    <dgm:pt modelId="{D0409816-A57B-4BD3-913E-49EA9DD31691}" type="pres">
      <dgm:prSet presAssocID="{0536D1ED-502F-4539-8CF9-F688671186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7BEEE7-870D-41B6-9637-300371656257}" type="pres">
      <dgm:prSet presAssocID="{0536D1ED-502F-4539-8CF9-F6886711860B}" presName="negativeSpace" presStyleCnt="0"/>
      <dgm:spPr/>
    </dgm:pt>
    <dgm:pt modelId="{1956CE1F-2887-40F2-96B2-0753745564A8}" type="pres">
      <dgm:prSet presAssocID="{0536D1ED-502F-4539-8CF9-F6886711860B}" presName="childText" presStyleLbl="conFgAcc1" presStyleIdx="1" presStyleCnt="3">
        <dgm:presLayoutVars>
          <dgm:bulletEnabled val="1"/>
        </dgm:presLayoutVars>
      </dgm:prSet>
      <dgm:spPr/>
    </dgm:pt>
    <dgm:pt modelId="{B21AF915-731E-4743-A3C9-B0E4F1EA1A60}" type="pres">
      <dgm:prSet presAssocID="{2FBFEFDD-2449-44E0-9083-249D0068DA81}" presName="spaceBetweenRectangles" presStyleCnt="0"/>
      <dgm:spPr/>
    </dgm:pt>
    <dgm:pt modelId="{472D44BE-F314-4BFB-A8A9-208439BCC1B1}" type="pres">
      <dgm:prSet presAssocID="{404255AD-7FE7-4C28-81A7-0BB27971A45A}" presName="parentLin" presStyleCnt="0"/>
      <dgm:spPr/>
    </dgm:pt>
    <dgm:pt modelId="{DA8D149C-CF90-4066-AF3D-50C79AF17A8B}" type="pres">
      <dgm:prSet presAssocID="{404255AD-7FE7-4C28-81A7-0BB27971A45A}" presName="parentLeftMargin" presStyleLbl="node1" presStyleIdx="1" presStyleCnt="3"/>
      <dgm:spPr/>
    </dgm:pt>
    <dgm:pt modelId="{4062C01F-7DBD-4FCC-B410-8894F7118E96}" type="pres">
      <dgm:prSet presAssocID="{404255AD-7FE7-4C28-81A7-0BB27971A4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B7595C-90BD-4089-B1B8-FB3FEC7CD633}" type="pres">
      <dgm:prSet presAssocID="{404255AD-7FE7-4C28-81A7-0BB27971A45A}" presName="negativeSpace" presStyleCnt="0"/>
      <dgm:spPr/>
    </dgm:pt>
    <dgm:pt modelId="{1369C09A-2F5C-407F-A836-C1AF5CDA4AFF}" type="pres">
      <dgm:prSet presAssocID="{404255AD-7FE7-4C28-81A7-0BB27971A4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39020E-D12D-4B44-BDD0-213F11F781B3}" type="presOf" srcId="{8748C3E9-9E4A-4AE0-84BF-2A9B7203AA75}" destId="{6F7C3AC8-EA57-40F5-91DE-87EFF36A456B}" srcOrd="0" destOrd="0" presId="urn:microsoft.com/office/officeart/2005/8/layout/list1"/>
    <dgm:cxn modelId="{8339CA6E-E8B5-4383-9F37-AE650EFEEE7A}" srcId="{8748C3E9-9E4A-4AE0-84BF-2A9B7203AA75}" destId="{404255AD-7FE7-4C28-81A7-0BB27971A45A}" srcOrd="2" destOrd="0" parTransId="{488DBFC6-6568-4258-A377-412EDA6B6CFC}" sibTransId="{C5B2AAC7-070B-419C-B821-926D54337682}"/>
    <dgm:cxn modelId="{36DE421F-036F-4ACD-B24D-186BB73F86FC}" type="presOf" srcId="{0536D1ED-502F-4539-8CF9-F6886711860B}" destId="{ED4C4538-3BE9-4FDF-AF9F-02784B1CBEF8}" srcOrd="0" destOrd="0" presId="urn:microsoft.com/office/officeart/2005/8/layout/list1"/>
    <dgm:cxn modelId="{2B5B2BFE-A1D5-4DF8-B477-1D2691CACC5E}" type="presOf" srcId="{404255AD-7FE7-4C28-81A7-0BB27971A45A}" destId="{4062C01F-7DBD-4FCC-B410-8894F7118E96}" srcOrd="1" destOrd="0" presId="urn:microsoft.com/office/officeart/2005/8/layout/list1"/>
    <dgm:cxn modelId="{C9E92452-E08C-40BD-8C63-F30DA04E76A3}" srcId="{8748C3E9-9E4A-4AE0-84BF-2A9B7203AA75}" destId="{E1BFA5EE-65D2-4F12-BAFC-0A9C637966FD}" srcOrd="0" destOrd="0" parTransId="{0E6A51A6-BE16-4448-8436-D27D1691468D}" sibTransId="{780EE41E-9572-4FC6-80C8-F32735875B2A}"/>
    <dgm:cxn modelId="{F2752B73-1438-4658-B9ED-42088A3A27A9}" type="presOf" srcId="{0536D1ED-502F-4539-8CF9-F6886711860B}" destId="{D0409816-A57B-4BD3-913E-49EA9DD31691}" srcOrd="1" destOrd="0" presId="urn:microsoft.com/office/officeart/2005/8/layout/list1"/>
    <dgm:cxn modelId="{983196E3-3C5C-4ECC-8186-6000757FF1FE}" type="presOf" srcId="{404255AD-7FE7-4C28-81A7-0BB27971A45A}" destId="{DA8D149C-CF90-4066-AF3D-50C79AF17A8B}" srcOrd="0" destOrd="0" presId="urn:microsoft.com/office/officeart/2005/8/layout/list1"/>
    <dgm:cxn modelId="{2F0A9614-393D-4109-9BB3-3849C16399DD}" srcId="{8748C3E9-9E4A-4AE0-84BF-2A9B7203AA75}" destId="{0536D1ED-502F-4539-8CF9-F6886711860B}" srcOrd="1" destOrd="0" parTransId="{D7E540EF-57AA-42EA-83B1-AE503F306458}" sibTransId="{2FBFEFDD-2449-44E0-9083-249D0068DA81}"/>
    <dgm:cxn modelId="{99DC3053-8FE1-4E7F-BBF3-0284AD1E0FE8}" type="presOf" srcId="{E1BFA5EE-65D2-4F12-BAFC-0A9C637966FD}" destId="{04AE5AAC-9FD3-4A71-9F1A-103A47022689}" srcOrd="0" destOrd="0" presId="urn:microsoft.com/office/officeart/2005/8/layout/list1"/>
    <dgm:cxn modelId="{F4A04066-5855-443F-9ADC-D1C27AE31F0D}" type="presOf" srcId="{E1BFA5EE-65D2-4F12-BAFC-0A9C637966FD}" destId="{5CDF8FBC-7E59-425A-990E-58D13BC3DCAA}" srcOrd="1" destOrd="0" presId="urn:microsoft.com/office/officeart/2005/8/layout/list1"/>
    <dgm:cxn modelId="{008D927E-F233-4E11-AE93-F236135C8662}" type="presParOf" srcId="{6F7C3AC8-EA57-40F5-91DE-87EFF36A456B}" destId="{CCEAC4BC-1CF4-4A5F-BF44-ABAB62CEDC2D}" srcOrd="0" destOrd="0" presId="urn:microsoft.com/office/officeart/2005/8/layout/list1"/>
    <dgm:cxn modelId="{89C45CF2-97ED-4855-995C-73AD8FE63B54}" type="presParOf" srcId="{CCEAC4BC-1CF4-4A5F-BF44-ABAB62CEDC2D}" destId="{04AE5AAC-9FD3-4A71-9F1A-103A47022689}" srcOrd="0" destOrd="0" presId="urn:microsoft.com/office/officeart/2005/8/layout/list1"/>
    <dgm:cxn modelId="{9852F6FC-DF8C-4675-9844-4DC330BB6150}" type="presParOf" srcId="{CCEAC4BC-1CF4-4A5F-BF44-ABAB62CEDC2D}" destId="{5CDF8FBC-7E59-425A-990E-58D13BC3DCAA}" srcOrd="1" destOrd="0" presId="urn:microsoft.com/office/officeart/2005/8/layout/list1"/>
    <dgm:cxn modelId="{1570A6F2-7721-45B7-A039-6280E4970CDA}" type="presParOf" srcId="{6F7C3AC8-EA57-40F5-91DE-87EFF36A456B}" destId="{B572FEEF-92B8-4869-A01D-C8FA23CD7E66}" srcOrd="1" destOrd="0" presId="urn:microsoft.com/office/officeart/2005/8/layout/list1"/>
    <dgm:cxn modelId="{65D889BA-C01F-4FFB-BC77-0A023BA4EC4C}" type="presParOf" srcId="{6F7C3AC8-EA57-40F5-91DE-87EFF36A456B}" destId="{070FD1C4-F24F-4D4A-9D49-DD204E538E31}" srcOrd="2" destOrd="0" presId="urn:microsoft.com/office/officeart/2005/8/layout/list1"/>
    <dgm:cxn modelId="{9D150051-D888-41E1-9CA2-5D6A633A7332}" type="presParOf" srcId="{6F7C3AC8-EA57-40F5-91DE-87EFF36A456B}" destId="{2E97E51E-7FA3-46BD-A78A-8A81E89D8129}" srcOrd="3" destOrd="0" presId="urn:microsoft.com/office/officeart/2005/8/layout/list1"/>
    <dgm:cxn modelId="{4EC2B891-239E-4326-8580-CF830DC06482}" type="presParOf" srcId="{6F7C3AC8-EA57-40F5-91DE-87EFF36A456B}" destId="{22D60A68-EC35-4540-8946-75559BC778DB}" srcOrd="4" destOrd="0" presId="urn:microsoft.com/office/officeart/2005/8/layout/list1"/>
    <dgm:cxn modelId="{C1E705E5-2B9F-4D70-9A00-82DBBD4FCA86}" type="presParOf" srcId="{22D60A68-EC35-4540-8946-75559BC778DB}" destId="{ED4C4538-3BE9-4FDF-AF9F-02784B1CBEF8}" srcOrd="0" destOrd="0" presId="urn:microsoft.com/office/officeart/2005/8/layout/list1"/>
    <dgm:cxn modelId="{1F8ABE70-0C08-4CA2-9FCA-B965CB72922A}" type="presParOf" srcId="{22D60A68-EC35-4540-8946-75559BC778DB}" destId="{D0409816-A57B-4BD3-913E-49EA9DD31691}" srcOrd="1" destOrd="0" presId="urn:microsoft.com/office/officeart/2005/8/layout/list1"/>
    <dgm:cxn modelId="{761E21AB-F9A8-4DAE-A4EF-87F47942EDC1}" type="presParOf" srcId="{6F7C3AC8-EA57-40F5-91DE-87EFF36A456B}" destId="{887BEEE7-870D-41B6-9637-300371656257}" srcOrd="5" destOrd="0" presId="urn:microsoft.com/office/officeart/2005/8/layout/list1"/>
    <dgm:cxn modelId="{4CA8EFB2-4E53-4AFF-A2F4-7AB6D7748B2E}" type="presParOf" srcId="{6F7C3AC8-EA57-40F5-91DE-87EFF36A456B}" destId="{1956CE1F-2887-40F2-96B2-0753745564A8}" srcOrd="6" destOrd="0" presId="urn:microsoft.com/office/officeart/2005/8/layout/list1"/>
    <dgm:cxn modelId="{5BCAA4B9-BE86-42E2-82F3-148468F746A0}" type="presParOf" srcId="{6F7C3AC8-EA57-40F5-91DE-87EFF36A456B}" destId="{B21AF915-731E-4743-A3C9-B0E4F1EA1A60}" srcOrd="7" destOrd="0" presId="urn:microsoft.com/office/officeart/2005/8/layout/list1"/>
    <dgm:cxn modelId="{CF49DE88-2D78-42D5-95DC-6731AA1AB8E8}" type="presParOf" srcId="{6F7C3AC8-EA57-40F5-91DE-87EFF36A456B}" destId="{472D44BE-F314-4BFB-A8A9-208439BCC1B1}" srcOrd="8" destOrd="0" presId="urn:microsoft.com/office/officeart/2005/8/layout/list1"/>
    <dgm:cxn modelId="{A4315E09-43C2-4437-B65D-9845B37A4423}" type="presParOf" srcId="{472D44BE-F314-4BFB-A8A9-208439BCC1B1}" destId="{DA8D149C-CF90-4066-AF3D-50C79AF17A8B}" srcOrd="0" destOrd="0" presId="urn:microsoft.com/office/officeart/2005/8/layout/list1"/>
    <dgm:cxn modelId="{1601DFCB-AEEE-4039-9EEE-790688DA3D44}" type="presParOf" srcId="{472D44BE-F314-4BFB-A8A9-208439BCC1B1}" destId="{4062C01F-7DBD-4FCC-B410-8894F7118E96}" srcOrd="1" destOrd="0" presId="urn:microsoft.com/office/officeart/2005/8/layout/list1"/>
    <dgm:cxn modelId="{17EC82B1-62C8-4602-B264-C5F0A12DB86C}" type="presParOf" srcId="{6F7C3AC8-EA57-40F5-91DE-87EFF36A456B}" destId="{B2B7595C-90BD-4089-B1B8-FB3FEC7CD633}" srcOrd="9" destOrd="0" presId="urn:microsoft.com/office/officeart/2005/8/layout/list1"/>
    <dgm:cxn modelId="{F95D6FB4-C34B-4BCE-900C-789B4304B4C1}" type="presParOf" srcId="{6F7C3AC8-EA57-40F5-91DE-87EFF36A456B}" destId="{1369C09A-2F5C-407F-A836-C1AF5CDA4A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D3DBBF-3AFC-45C9-9ECF-B104FE00ACAE}" type="doc">
      <dgm:prSet loTypeId="urn:microsoft.com/office/officeart/2005/8/layout/gear1" loCatId="relationship" qsTypeId="urn:microsoft.com/office/officeart/2005/8/quickstyle/simple3" qsCatId="simple" csTypeId="urn:microsoft.com/office/officeart/2005/8/colors/accent2_1" csCatId="accent2" phldr="1"/>
      <dgm:spPr/>
    </dgm:pt>
    <dgm:pt modelId="{BE34B1A9-E532-4460-B6EC-601059AC1C44}">
      <dgm:prSet phldrT="[Текст]" custT="1"/>
      <dgm:spPr/>
      <dgm:t>
        <a:bodyPr/>
        <a:lstStyle/>
        <a:p>
          <a:r>
            <a:rPr lang="uk-UA" sz="2400" b="1" noProof="0" dirty="0" smtClean="0"/>
            <a:t>Здатність ефективно взаємодіяти </a:t>
          </a:r>
          <a:r>
            <a:rPr lang="uk-UA" sz="2400" b="0" noProof="0" dirty="0" smtClean="0"/>
            <a:t>з клієнтами, колегами, партнерами.</a:t>
          </a:r>
          <a:endParaRPr lang="uk-UA" sz="2000" b="0" noProof="0" dirty="0"/>
        </a:p>
      </dgm:t>
    </dgm:pt>
    <dgm:pt modelId="{47EE4136-F049-4EB3-9B39-EDE9522A1B9D}" type="parTrans" cxnId="{FCB20B85-182B-4825-BEF5-FE0161E971FE}">
      <dgm:prSet/>
      <dgm:spPr/>
      <dgm:t>
        <a:bodyPr/>
        <a:lstStyle/>
        <a:p>
          <a:endParaRPr lang="uk-UA"/>
        </a:p>
      </dgm:t>
    </dgm:pt>
    <dgm:pt modelId="{B9E22DD8-9E7D-4828-B8DF-BFEB599360BE}" type="sibTrans" cxnId="{FCB20B85-182B-4825-BEF5-FE0161E971FE}">
      <dgm:prSet/>
      <dgm:spPr/>
      <dgm:t>
        <a:bodyPr/>
        <a:lstStyle/>
        <a:p>
          <a:endParaRPr lang="uk-UA"/>
        </a:p>
      </dgm:t>
    </dgm:pt>
    <dgm:pt modelId="{EB7E9CCC-7638-4A2B-8E7B-2F21F444926B}">
      <dgm:prSet phldrT="[Текст]" custT="1"/>
      <dgm:spPr/>
      <dgm:t>
        <a:bodyPr/>
        <a:lstStyle/>
        <a:p>
          <a:r>
            <a:rPr lang="uk-UA" sz="2200" b="0" noProof="0" dirty="0" smtClean="0"/>
            <a:t>Розвинуті навички </a:t>
          </a:r>
          <a:r>
            <a:rPr lang="uk-UA" sz="2200" b="1" noProof="0" dirty="0" smtClean="0"/>
            <a:t>активного слухання, емпатії та переговорів</a:t>
          </a:r>
          <a:r>
            <a:rPr lang="ru-RU" sz="2200" b="1" noProof="0" dirty="0" smtClean="0"/>
            <a:t>.</a:t>
          </a:r>
          <a:endParaRPr lang="uk-UA" sz="2000" noProof="0" dirty="0"/>
        </a:p>
      </dgm:t>
    </dgm:pt>
    <dgm:pt modelId="{5A1CF05E-F10F-4B3D-A4DD-F0FDA04B7136}" type="parTrans" cxnId="{F53BD2DD-C5BA-44AF-ABCE-D682B03D7F13}">
      <dgm:prSet/>
      <dgm:spPr/>
      <dgm:t>
        <a:bodyPr/>
        <a:lstStyle/>
        <a:p>
          <a:endParaRPr lang="uk-UA"/>
        </a:p>
      </dgm:t>
    </dgm:pt>
    <dgm:pt modelId="{D6D03D1D-97AF-4464-B3B3-B391EEB9724E}" type="sibTrans" cxnId="{F53BD2DD-C5BA-44AF-ABCE-D682B03D7F13}">
      <dgm:prSet/>
      <dgm:spPr/>
      <dgm:t>
        <a:bodyPr/>
        <a:lstStyle/>
        <a:p>
          <a:endParaRPr lang="uk-UA"/>
        </a:p>
      </dgm:t>
    </dgm:pt>
    <dgm:pt modelId="{26AF8008-E8DD-41D0-BB0D-F6FDEF8B3616}">
      <dgm:prSet phldrT="[Текст]" custT="1"/>
      <dgm:spPr/>
      <dgm:t>
        <a:bodyPr/>
        <a:lstStyle/>
        <a:p>
          <a:endParaRPr lang="uk-UA" sz="2200" b="1" noProof="0" dirty="0" smtClean="0"/>
        </a:p>
        <a:p>
          <a:r>
            <a:rPr lang="uk-UA" sz="2200" b="0" noProof="0" dirty="0" smtClean="0"/>
            <a:t>Уміння знаходити </a:t>
          </a:r>
          <a:r>
            <a:rPr lang="uk-UA" sz="2200" b="1" noProof="0" dirty="0" smtClean="0"/>
            <a:t>підхід до різних категорій клієнтів</a:t>
          </a:r>
          <a:r>
            <a:rPr lang="ru-RU" sz="2200" b="1" noProof="0" dirty="0" smtClean="0"/>
            <a:t>.</a:t>
          </a:r>
          <a:r>
            <a:rPr lang="uk-UA" sz="2200" b="1" noProof="0" dirty="0" smtClean="0"/>
            <a:t>
</a:t>
          </a:r>
          <a:endParaRPr lang="uk-UA" sz="2200" b="1" noProof="0" dirty="0"/>
        </a:p>
      </dgm:t>
    </dgm:pt>
    <dgm:pt modelId="{D0CEEEB0-759D-42B3-84E6-C82C1EB3EF83}" type="parTrans" cxnId="{B1AF1759-9BDE-422A-9D1E-730D3C7DD2BC}">
      <dgm:prSet/>
      <dgm:spPr/>
      <dgm:t>
        <a:bodyPr/>
        <a:lstStyle/>
        <a:p>
          <a:endParaRPr lang="uk-UA"/>
        </a:p>
      </dgm:t>
    </dgm:pt>
    <dgm:pt modelId="{0C49C6B6-83D3-48FD-A194-9486BF020F8D}" type="sibTrans" cxnId="{B1AF1759-9BDE-422A-9D1E-730D3C7DD2BC}">
      <dgm:prSet/>
      <dgm:spPr/>
      <dgm:t>
        <a:bodyPr/>
        <a:lstStyle/>
        <a:p>
          <a:endParaRPr lang="uk-UA"/>
        </a:p>
      </dgm:t>
    </dgm:pt>
    <dgm:pt modelId="{0051FBEC-B849-4E9D-B0CD-0FFB7CC6C816}" type="pres">
      <dgm:prSet presAssocID="{F4D3DBBF-3AFC-45C9-9ECF-B104FE00AC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7F1D01-D8D5-4119-9E83-36B6103EAF95}" type="pres">
      <dgm:prSet presAssocID="{BE34B1A9-E532-4460-B6EC-601059AC1C44}" presName="gear1" presStyleLbl="node1" presStyleIdx="0" presStyleCnt="3" custScaleX="106399" custScaleY="97368" custLinFactNeighborX="30420" custLinFactNeighborY="-103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492332-0A2F-483C-A351-264F63CE898E}" type="pres">
      <dgm:prSet presAssocID="{BE34B1A9-E532-4460-B6EC-601059AC1C44}" presName="gear1srcNode" presStyleLbl="node1" presStyleIdx="0" presStyleCnt="3"/>
      <dgm:spPr/>
    </dgm:pt>
    <dgm:pt modelId="{38EB9AFA-13C0-4573-9ED7-14C06BA47B1F}" type="pres">
      <dgm:prSet presAssocID="{BE34B1A9-E532-4460-B6EC-601059AC1C44}" presName="gear1dstNode" presStyleLbl="node1" presStyleIdx="0" presStyleCnt="3"/>
      <dgm:spPr/>
    </dgm:pt>
    <dgm:pt modelId="{FE14FB28-6CED-4C1E-98F1-83A6317A99D3}" type="pres">
      <dgm:prSet presAssocID="{EB7E9CCC-7638-4A2B-8E7B-2F21F444926B}" presName="gear2" presStyleLbl="node1" presStyleIdx="1" presStyleCnt="3" custScaleX="153919" custScaleY="140882" custLinFactNeighborX="10216" custLinFactNeighborY="336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74FD5-AD03-4DB7-A7F5-7FFFFE2B4E49}" type="pres">
      <dgm:prSet presAssocID="{EB7E9CCC-7638-4A2B-8E7B-2F21F444926B}" presName="gear2srcNode" presStyleLbl="node1" presStyleIdx="1" presStyleCnt="3"/>
      <dgm:spPr/>
    </dgm:pt>
    <dgm:pt modelId="{6B7192BF-635D-4814-AACE-C2B88E0FFCF9}" type="pres">
      <dgm:prSet presAssocID="{EB7E9CCC-7638-4A2B-8E7B-2F21F444926B}" presName="gear2dstNode" presStyleLbl="node1" presStyleIdx="1" presStyleCnt="3"/>
      <dgm:spPr/>
    </dgm:pt>
    <dgm:pt modelId="{5227DE75-6846-487B-B594-1C66570A2B0D}" type="pres">
      <dgm:prSet presAssocID="{26AF8008-E8DD-41D0-BB0D-F6FDEF8B3616}" presName="gear3" presStyleLbl="node1" presStyleIdx="2" presStyleCnt="3" custScaleX="127272" custScaleY="128398" custLinFactNeighborX="11062" custLinFactNeighborY="-3430"/>
      <dgm:spPr/>
      <dgm:t>
        <a:bodyPr/>
        <a:lstStyle/>
        <a:p>
          <a:endParaRPr lang="uk-UA"/>
        </a:p>
      </dgm:t>
    </dgm:pt>
    <dgm:pt modelId="{58F90CB2-37F1-4D8D-9F63-61AB3B203863}" type="pres">
      <dgm:prSet presAssocID="{26AF8008-E8DD-41D0-BB0D-F6FDEF8B36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8A5855-4D01-45F4-8EAD-285F1EF73EF0}" type="pres">
      <dgm:prSet presAssocID="{26AF8008-E8DD-41D0-BB0D-F6FDEF8B3616}" presName="gear3srcNode" presStyleLbl="node1" presStyleIdx="2" presStyleCnt="3"/>
      <dgm:spPr/>
    </dgm:pt>
    <dgm:pt modelId="{43C9C332-0432-463D-9EFC-BE8EF865DD4B}" type="pres">
      <dgm:prSet presAssocID="{26AF8008-E8DD-41D0-BB0D-F6FDEF8B3616}" presName="gear3dstNode" presStyleLbl="node1" presStyleIdx="2" presStyleCnt="3"/>
      <dgm:spPr/>
    </dgm:pt>
    <dgm:pt modelId="{C0799EC1-8F6A-4396-A8F4-8CF0D33008B6}" type="pres">
      <dgm:prSet presAssocID="{B9E22DD8-9E7D-4828-B8DF-BFEB599360BE}" presName="connector1" presStyleLbl="sibTrans2D1" presStyleIdx="0" presStyleCnt="3" custLinFactNeighborX="20935" custLinFactNeighborY="-6470"/>
      <dgm:spPr/>
    </dgm:pt>
    <dgm:pt modelId="{012F8C52-28A0-4494-A17D-512816263725}" type="pres">
      <dgm:prSet presAssocID="{D6D03D1D-97AF-4464-B3B3-B391EEB9724E}" presName="connector2" presStyleLbl="sibTrans2D1" presStyleIdx="1" presStyleCnt="3" custLinFactNeighborX="-13005" custLinFactNeighborY="13929"/>
      <dgm:spPr/>
    </dgm:pt>
    <dgm:pt modelId="{1A1CC686-BF44-43DB-8E28-1590965CF8BA}" type="pres">
      <dgm:prSet presAssocID="{0C49C6B6-83D3-48FD-A194-9486BF020F8D}" presName="connector3" presStyleLbl="sibTrans2D1" presStyleIdx="2" presStyleCnt="3"/>
      <dgm:spPr/>
    </dgm:pt>
  </dgm:ptLst>
  <dgm:cxnLst>
    <dgm:cxn modelId="{E9A2066F-ED31-4E8B-A6FF-BE84FA708CFF}" type="presOf" srcId="{26AF8008-E8DD-41D0-BB0D-F6FDEF8B3616}" destId="{58F90CB2-37F1-4D8D-9F63-61AB3B203863}" srcOrd="1" destOrd="0" presId="urn:microsoft.com/office/officeart/2005/8/layout/gear1"/>
    <dgm:cxn modelId="{A112E6D7-C65C-4A22-B103-C3268C67E69F}" type="presOf" srcId="{26AF8008-E8DD-41D0-BB0D-F6FDEF8B3616}" destId="{7A8A5855-4D01-45F4-8EAD-285F1EF73EF0}" srcOrd="2" destOrd="0" presId="urn:microsoft.com/office/officeart/2005/8/layout/gear1"/>
    <dgm:cxn modelId="{23DCFDAA-76BC-44DC-A550-3CE2ED6277C9}" type="presOf" srcId="{EB7E9CCC-7638-4A2B-8E7B-2F21F444926B}" destId="{6B7192BF-635D-4814-AACE-C2B88E0FFCF9}" srcOrd="2" destOrd="0" presId="urn:microsoft.com/office/officeart/2005/8/layout/gear1"/>
    <dgm:cxn modelId="{E9BEA2E9-57B6-421B-B5E6-8E79061F420A}" type="presOf" srcId="{D6D03D1D-97AF-4464-B3B3-B391EEB9724E}" destId="{012F8C52-28A0-4494-A17D-512816263725}" srcOrd="0" destOrd="0" presId="urn:microsoft.com/office/officeart/2005/8/layout/gear1"/>
    <dgm:cxn modelId="{F3DA5D15-A86A-4EC4-A85D-120490A86560}" type="presOf" srcId="{F4D3DBBF-3AFC-45C9-9ECF-B104FE00ACAE}" destId="{0051FBEC-B849-4E9D-B0CD-0FFB7CC6C816}" srcOrd="0" destOrd="0" presId="urn:microsoft.com/office/officeart/2005/8/layout/gear1"/>
    <dgm:cxn modelId="{FCB20B85-182B-4825-BEF5-FE0161E971FE}" srcId="{F4D3DBBF-3AFC-45C9-9ECF-B104FE00ACAE}" destId="{BE34B1A9-E532-4460-B6EC-601059AC1C44}" srcOrd="0" destOrd="0" parTransId="{47EE4136-F049-4EB3-9B39-EDE9522A1B9D}" sibTransId="{B9E22DD8-9E7D-4828-B8DF-BFEB599360BE}"/>
    <dgm:cxn modelId="{AD0A1265-29E8-44B0-AA4D-C7B3C26E96B0}" type="presOf" srcId="{B9E22DD8-9E7D-4828-B8DF-BFEB599360BE}" destId="{C0799EC1-8F6A-4396-A8F4-8CF0D33008B6}" srcOrd="0" destOrd="0" presId="urn:microsoft.com/office/officeart/2005/8/layout/gear1"/>
    <dgm:cxn modelId="{F53BD2DD-C5BA-44AF-ABCE-D682B03D7F13}" srcId="{F4D3DBBF-3AFC-45C9-9ECF-B104FE00ACAE}" destId="{EB7E9CCC-7638-4A2B-8E7B-2F21F444926B}" srcOrd="1" destOrd="0" parTransId="{5A1CF05E-F10F-4B3D-A4DD-F0FDA04B7136}" sibTransId="{D6D03D1D-97AF-4464-B3B3-B391EEB9724E}"/>
    <dgm:cxn modelId="{94934465-1CCA-4736-A415-47B2815E8576}" type="presOf" srcId="{BE34B1A9-E532-4460-B6EC-601059AC1C44}" destId="{EB492332-0A2F-483C-A351-264F63CE898E}" srcOrd="1" destOrd="0" presId="urn:microsoft.com/office/officeart/2005/8/layout/gear1"/>
    <dgm:cxn modelId="{B1AF1759-9BDE-422A-9D1E-730D3C7DD2BC}" srcId="{F4D3DBBF-3AFC-45C9-9ECF-B104FE00ACAE}" destId="{26AF8008-E8DD-41D0-BB0D-F6FDEF8B3616}" srcOrd="2" destOrd="0" parTransId="{D0CEEEB0-759D-42B3-84E6-C82C1EB3EF83}" sibTransId="{0C49C6B6-83D3-48FD-A194-9486BF020F8D}"/>
    <dgm:cxn modelId="{86960091-1159-4420-98B4-EAC7830A8CF6}" type="presOf" srcId="{BE34B1A9-E532-4460-B6EC-601059AC1C44}" destId="{0E7F1D01-D8D5-4119-9E83-36B6103EAF95}" srcOrd="0" destOrd="0" presId="urn:microsoft.com/office/officeart/2005/8/layout/gear1"/>
    <dgm:cxn modelId="{003339E9-837F-4621-8D64-2606FEE0D9F2}" type="presOf" srcId="{0C49C6B6-83D3-48FD-A194-9486BF020F8D}" destId="{1A1CC686-BF44-43DB-8E28-1590965CF8BA}" srcOrd="0" destOrd="0" presId="urn:microsoft.com/office/officeart/2005/8/layout/gear1"/>
    <dgm:cxn modelId="{E2EC6F7D-E69B-4077-B19C-CB3663EA4B1A}" type="presOf" srcId="{EB7E9CCC-7638-4A2B-8E7B-2F21F444926B}" destId="{9B774FD5-AD03-4DB7-A7F5-7FFFFE2B4E49}" srcOrd="1" destOrd="0" presId="urn:microsoft.com/office/officeart/2005/8/layout/gear1"/>
    <dgm:cxn modelId="{8EB2884F-C539-404E-8552-DBBE3BBDAA0E}" type="presOf" srcId="{26AF8008-E8DD-41D0-BB0D-F6FDEF8B3616}" destId="{5227DE75-6846-487B-B594-1C66570A2B0D}" srcOrd="0" destOrd="0" presId="urn:microsoft.com/office/officeart/2005/8/layout/gear1"/>
    <dgm:cxn modelId="{5F5A8209-40EC-44E1-87D5-F9CF8E9193D2}" type="presOf" srcId="{26AF8008-E8DD-41D0-BB0D-F6FDEF8B3616}" destId="{43C9C332-0432-463D-9EFC-BE8EF865DD4B}" srcOrd="3" destOrd="0" presId="urn:microsoft.com/office/officeart/2005/8/layout/gear1"/>
    <dgm:cxn modelId="{08673CC5-E606-46E5-AADB-B883E098C0BD}" type="presOf" srcId="{BE34B1A9-E532-4460-B6EC-601059AC1C44}" destId="{38EB9AFA-13C0-4573-9ED7-14C06BA47B1F}" srcOrd="2" destOrd="0" presId="urn:microsoft.com/office/officeart/2005/8/layout/gear1"/>
    <dgm:cxn modelId="{B0BB9867-CB57-41FD-AF9A-E35E59F0F925}" type="presOf" srcId="{EB7E9CCC-7638-4A2B-8E7B-2F21F444926B}" destId="{FE14FB28-6CED-4C1E-98F1-83A6317A99D3}" srcOrd="0" destOrd="0" presId="urn:microsoft.com/office/officeart/2005/8/layout/gear1"/>
    <dgm:cxn modelId="{324C6CF2-3BB9-4557-B8D5-A01520103920}" type="presParOf" srcId="{0051FBEC-B849-4E9D-B0CD-0FFB7CC6C816}" destId="{0E7F1D01-D8D5-4119-9E83-36B6103EAF95}" srcOrd="0" destOrd="0" presId="urn:microsoft.com/office/officeart/2005/8/layout/gear1"/>
    <dgm:cxn modelId="{08B66B09-D73F-40CC-93C4-47EF2FC45DD1}" type="presParOf" srcId="{0051FBEC-B849-4E9D-B0CD-0FFB7CC6C816}" destId="{EB492332-0A2F-483C-A351-264F63CE898E}" srcOrd="1" destOrd="0" presId="urn:microsoft.com/office/officeart/2005/8/layout/gear1"/>
    <dgm:cxn modelId="{2151D467-2391-47BA-8F08-B267871F5FAB}" type="presParOf" srcId="{0051FBEC-B849-4E9D-B0CD-0FFB7CC6C816}" destId="{38EB9AFA-13C0-4573-9ED7-14C06BA47B1F}" srcOrd="2" destOrd="0" presId="urn:microsoft.com/office/officeart/2005/8/layout/gear1"/>
    <dgm:cxn modelId="{563F48D8-1A24-4DAD-B8D5-173FED746FB5}" type="presParOf" srcId="{0051FBEC-B849-4E9D-B0CD-0FFB7CC6C816}" destId="{FE14FB28-6CED-4C1E-98F1-83A6317A99D3}" srcOrd="3" destOrd="0" presId="urn:microsoft.com/office/officeart/2005/8/layout/gear1"/>
    <dgm:cxn modelId="{4E4110FD-8457-44DC-86B8-7734F74AF5A2}" type="presParOf" srcId="{0051FBEC-B849-4E9D-B0CD-0FFB7CC6C816}" destId="{9B774FD5-AD03-4DB7-A7F5-7FFFFE2B4E49}" srcOrd="4" destOrd="0" presId="urn:microsoft.com/office/officeart/2005/8/layout/gear1"/>
    <dgm:cxn modelId="{06F2D309-C965-480B-A9F0-C545F42EE287}" type="presParOf" srcId="{0051FBEC-B849-4E9D-B0CD-0FFB7CC6C816}" destId="{6B7192BF-635D-4814-AACE-C2B88E0FFCF9}" srcOrd="5" destOrd="0" presId="urn:microsoft.com/office/officeart/2005/8/layout/gear1"/>
    <dgm:cxn modelId="{4BD117CC-B324-4E0F-8E02-8A78DCA58E12}" type="presParOf" srcId="{0051FBEC-B849-4E9D-B0CD-0FFB7CC6C816}" destId="{5227DE75-6846-487B-B594-1C66570A2B0D}" srcOrd="6" destOrd="0" presId="urn:microsoft.com/office/officeart/2005/8/layout/gear1"/>
    <dgm:cxn modelId="{215CA172-9204-4567-8C41-2B0AD3AAE9CB}" type="presParOf" srcId="{0051FBEC-B849-4E9D-B0CD-0FFB7CC6C816}" destId="{58F90CB2-37F1-4D8D-9F63-61AB3B203863}" srcOrd="7" destOrd="0" presId="urn:microsoft.com/office/officeart/2005/8/layout/gear1"/>
    <dgm:cxn modelId="{8C36C725-CC53-4573-A659-8F0FA568B85A}" type="presParOf" srcId="{0051FBEC-B849-4E9D-B0CD-0FFB7CC6C816}" destId="{7A8A5855-4D01-45F4-8EAD-285F1EF73EF0}" srcOrd="8" destOrd="0" presId="urn:microsoft.com/office/officeart/2005/8/layout/gear1"/>
    <dgm:cxn modelId="{386A6E49-4947-48F9-B6E7-1B065E765DA7}" type="presParOf" srcId="{0051FBEC-B849-4E9D-B0CD-0FFB7CC6C816}" destId="{43C9C332-0432-463D-9EFC-BE8EF865DD4B}" srcOrd="9" destOrd="0" presId="urn:microsoft.com/office/officeart/2005/8/layout/gear1"/>
    <dgm:cxn modelId="{ECC92A9E-6D95-41ED-AE16-52CCFA28EA27}" type="presParOf" srcId="{0051FBEC-B849-4E9D-B0CD-0FFB7CC6C816}" destId="{C0799EC1-8F6A-4396-A8F4-8CF0D33008B6}" srcOrd="10" destOrd="0" presId="urn:microsoft.com/office/officeart/2005/8/layout/gear1"/>
    <dgm:cxn modelId="{7BBDFCD2-9DEF-4861-B336-B30D5456CECD}" type="presParOf" srcId="{0051FBEC-B849-4E9D-B0CD-0FFB7CC6C816}" destId="{012F8C52-28A0-4494-A17D-512816263725}" srcOrd="11" destOrd="0" presId="urn:microsoft.com/office/officeart/2005/8/layout/gear1"/>
    <dgm:cxn modelId="{8F13D846-A154-4C1C-8941-F6668FF3C1EA}" type="presParOf" srcId="{0051FBEC-B849-4E9D-B0CD-0FFB7CC6C816}" destId="{1A1CC686-BF44-43DB-8E28-1590965CF8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8C3E9-9E4A-4AE0-84BF-2A9B7203AA7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uk-UA"/>
        </a:p>
      </dgm:t>
    </dgm:pt>
    <dgm:pt modelId="{E1BFA5EE-65D2-4F12-BAFC-0A9C637966FD}">
      <dgm:prSet phldrT="[Текст]" custT="1"/>
      <dgm:spPr/>
      <dgm:t>
        <a:bodyPr/>
        <a:lstStyle/>
        <a:p>
          <a:r>
            <a:rPr lang="uk-UA" sz="2300" b="1" noProof="0" dirty="0" smtClean="0"/>
            <a:t>Знання законодавства </a:t>
          </a:r>
          <a:r>
            <a:rPr lang="uk-UA" sz="2300" noProof="0" dirty="0" smtClean="0"/>
            <a:t>у сфері соціального захисту та прав людини</a:t>
          </a:r>
          <a:r>
            <a:rPr lang="ru-RU" sz="2300" noProof="0" dirty="0" smtClean="0"/>
            <a:t>.</a:t>
          </a:r>
          <a:endParaRPr lang="uk-UA" sz="2300" noProof="0" dirty="0"/>
        </a:p>
      </dgm:t>
    </dgm:pt>
    <dgm:pt modelId="{0E6A51A6-BE16-4448-8436-D27D1691468D}" type="parTrans" cxnId="{C9E92452-E08C-40BD-8C63-F30DA04E76A3}">
      <dgm:prSet/>
      <dgm:spPr/>
      <dgm:t>
        <a:bodyPr/>
        <a:lstStyle/>
        <a:p>
          <a:endParaRPr lang="uk-UA" sz="2300"/>
        </a:p>
      </dgm:t>
    </dgm:pt>
    <dgm:pt modelId="{780EE41E-9572-4FC6-80C8-F32735875B2A}" type="sibTrans" cxnId="{C9E92452-E08C-40BD-8C63-F30DA04E76A3}">
      <dgm:prSet/>
      <dgm:spPr/>
      <dgm:t>
        <a:bodyPr/>
        <a:lstStyle/>
        <a:p>
          <a:endParaRPr lang="uk-UA" sz="2300"/>
        </a:p>
      </dgm:t>
    </dgm:pt>
    <dgm:pt modelId="{0536D1ED-502F-4539-8CF9-F6886711860B}">
      <dgm:prSet phldrT="[Текст]" custT="1"/>
      <dgm:spPr/>
      <dgm:t>
        <a:bodyPr/>
        <a:lstStyle/>
        <a:p>
          <a:r>
            <a:rPr lang="uk-UA" sz="2300" b="1" noProof="0" dirty="0" smtClean="0"/>
            <a:t>Уміння застосовувати нормативно-правові акти у роботі</a:t>
          </a:r>
          <a:r>
            <a:rPr lang="uk-UA" sz="2300" noProof="0" dirty="0" smtClean="0"/>
            <a:t>.</a:t>
          </a:r>
          <a:endParaRPr lang="uk-UA" sz="2300" noProof="0" dirty="0"/>
        </a:p>
      </dgm:t>
    </dgm:pt>
    <dgm:pt modelId="{D7E540EF-57AA-42EA-83B1-AE503F306458}" type="parTrans" cxnId="{2F0A9614-393D-4109-9BB3-3849C16399DD}">
      <dgm:prSet/>
      <dgm:spPr/>
      <dgm:t>
        <a:bodyPr/>
        <a:lstStyle/>
        <a:p>
          <a:endParaRPr lang="uk-UA" sz="2300"/>
        </a:p>
      </dgm:t>
    </dgm:pt>
    <dgm:pt modelId="{2FBFEFDD-2449-44E0-9083-249D0068DA81}" type="sibTrans" cxnId="{2F0A9614-393D-4109-9BB3-3849C16399DD}">
      <dgm:prSet/>
      <dgm:spPr/>
      <dgm:t>
        <a:bodyPr/>
        <a:lstStyle/>
        <a:p>
          <a:endParaRPr lang="uk-UA" sz="2300"/>
        </a:p>
      </dgm:t>
    </dgm:pt>
    <dgm:pt modelId="{404255AD-7FE7-4C28-81A7-0BB27971A45A}">
      <dgm:prSet phldrT="[Текст]" custT="1"/>
      <dgm:spPr/>
      <dgm:t>
        <a:bodyPr/>
        <a:lstStyle/>
        <a:p>
          <a:r>
            <a:rPr lang="uk-UA" sz="2200" b="0" noProof="0" dirty="0" smtClean="0"/>
            <a:t>Орієнтація у питаннях </a:t>
          </a:r>
          <a:r>
            <a:rPr lang="uk-UA" sz="2200" b="1" noProof="0" dirty="0" smtClean="0"/>
            <a:t>соціальних гарантій та програм підтримки.</a:t>
          </a:r>
          <a:endParaRPr lang="uk-UA" sz="2000" noProof="0" dirty="0"/>
        </a:p>
      </dgm:t>
    </dgm:pt>
    <dgm:pt modelId="{488DBFC6-6568-4258-A377-412EDA6B6CFC}" type="parTrans" cxnId="{8339CA6E-E8B5-4383-9F37-AE650EFEEE7A}">
      <dgm:prSet/>
      <dgm:spPr/>
      <dgm:t>
        <a:bodyPr/>
        <a:lstStyle/>
        <a:p>
          <a:endParaRPr lang="uk-UA" sz="2300"/>
        </a:p>
      </dgm:t>
    </dgm:pt>
    <dgm:pt modelId="{C5B2AAC7-070B-419C-B821-926D54337682}" type="sibTrans" cxnId="{8339CA6E-E8B5-4383-9F37-AE650EFEEE7A}">
      <dgm:prSet/>
      <dgm:spPr/>
      <dgm:t>
        <a:bodyPr/>
        <a:lstStyle/>
        <a:p>
          <a:endParaRPr lang="uk-UA" sz="2300"/>
        </a:p>
      </dgm:t>
    </dgm:pt>
    <dgm:pt modelId="{6F7C3AC8-EA57-40F5-91DE-87EFF36A456B}" type="pres">
      <dgm:prSet presAssocID="{8748C3E9-9E4A-4AE0-84BF-2A9B7203AA75}" presName="linear" presStyleCnt="0">
        <dgm:presLayoutVars>
          <dgm:dir/>
          <dgm:animLvl val="lvl"/>
          <dgm:resizeHandles val="exact"/>
        </dgm:presLayoutVars>
      </dgm:prSet>
      <dgm:spPr/>
    </dgm:pt>
    <dgm:pt modelId="{CCEAC4BC-1CF4-4A5F-BF44-ABAB62CEDC2D}" type="pres">
      <dgm:prSet presAssocID="{E1BFA5EE-65D2-4F12-BAFC-0A9C637966FD}" presName="parentLin" presStyleCnt="0"/>
      <dgm:spPr/>
    </dgm:pt>
    <dgm:pt modelId="{04AE5AAC-9FD3-4A71-9F1A-103A47022689}" type="pres">
      <dgm:prSet presAssocID="{E1BFA5EE-65D2-4F12-BAFC-0A9C637966FD}" presName="parentLeftMargin" presStyleLbl="node1" presStyleIdx="0" presStyleCnt="3"/>
      <dgm:spPr/>
    </dgm:pt>
    <dgm:pt modelId="{5CDF8FBC-7E59-425A-990E-58D13BC3DCAA}" type="pres">
      <dgm:prSet presAssocID="{E1BFA5EE-65D2-4F12-BAFC-0A9C637966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2FEEF-92B8-4869-A01D-C8FA23CD7E66}" type="pres">
      <dgm:prSet presAssocID="{E1BFA5EE-65D2-4F12-BAFC-0A9C637966FD}" presName="negativeSpace" presStyleCnt="0"/>
      <dgm:spPr/>
    </dgm:pt>
    <dgm:pt modelId="{070FD1C4-F24F-4D4A-9D49-DD204E538E31}" type="pres">
      <dgm:prSet presAssocID="{E1BFA5EE-65D2-4F12-BAFC-0A9C637966FD}" presName="childText" presStyleLbl="conFgAcc1" presStyleIdx="0" presStyleCnt="3">
        <dgm:presLayoutVars>
          <dgm:bulletEnabled val="1"/>
        </dgm:presLayoutVars>
      </dgm:prSet>
      <dgm:spPr/>
    </dgm:pt>
    <dgm:pt modelId="{2E97E51E-7FA3-46BD-A78A-8A81E89D8129}" type="pres">
      <dgm:prSet presAssocID="{780EE41E-9572-4FC6-80C8-F32735875B2A}" presName="spaceBetweenRectangles" presStyleCnt="0"/>
      <dgm:spPr/>
    </dgm:pt>
    <dgm:pt modelId="{22D60A68-EC35-4540-8946-75559BC778DB}" type="pres">
      <dgm:prSet presAssocID="{0536D1ED-502F-4539-8CF9-F6886711860B}" presName="parentLin" presStyleCnt="0"/>
      <dgm:spPr/>
    </dgm:pt>
    <dgm:pt modelId="{ED4C4538-3BE9-4FDF-AF9F-02784B1CBEF8}" type="pres">
      <dgm:prSet presAssocID="{0536D1ED-502F-4539-8CF9-F6886711860B}" presName="parentLeftMargin" presStyleLbl="node1" presStyleIdx="0" presStyleCnt="3"/>
      <dgm:spPr/>
    </dgm:pt>
    <dgm:pt modelId="{D0409816-A57B-4BD3-913E-49EA9DD31691}" type="pres">
      <dgm:prSet presAssocID="{0536D1ED-502F-4539-8CF9-F688671186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7BEEE7-870D-41B6-9637-300371656257}" type="pres">
      <dgm:prSet presAssocID="{0536D1ED-502F-4539-8CF9-F6886711860B}" presName="negativeSpace" presStyleCnt="0"/>
      <dgm:spPr/>
    </dgm:pt>
    <dgm:pt modelId="{1956CE1F-2887-40F2-96B2-0753745564A8}" type="pres">
      <dgm:prSet presAssocID="{0536D1ED-502F-4539-8CF9-F6886711860B}" presName="childText" presStyleLbl="conFgAcc1" presStyleIdx="1" presStyleCnt="3">
        <dgm:presLayoutVars>
          <dgm:bulletEnabled val="1"/>
        </dgm:presLayoutVars>
      </dgm:prSet>
      <dgm:spPr/>
    </dgm:pt>
    <dgm:pt modelId="{B21AF915-731E-4743-A3C9-B0E4F1EA1A60}" type="pres">
      <dgm:prSet presAssocID="{2FBFEFDD-2449-44E0-9083-249D0068DA81}" presName="spaceBetweenRectangles" presStyleCnt="0"/>
      <dgm:spPr/>
    </dgm:pt>
    <dgm:pt modelId="{472D44BE-F314-4BFB-A8A9-208439BCC1B1}" type="pres">
      <dgm:prSet presAssocID="{404255AD-7FE7-4C28-81A7-0BB27971A45A}" presName="parentLin" presStyleCnt="0"/>
      <dgm:spPr/>
    </dgm:pt>
    <dgm:pt modelId="{DA8D149C-CF90-4066-AF3D-50C79AF17A8B}" type="pres">
      <dgm:prSet presAssocID="{404255AD-7FE7-4C28-81A7-0BB27971A45A}" presName="parentLeftMargin" presStyleLbl="node1" presStyleIdx="1" presStyleCnt="3"/>
      <dgm:spPr/>
    </dgm:pt>
    <dgm:pt modelId="{4062C01F-7DBD-4FCC-B410-8894F7118E96}" type="pres">
      <dgm:prSet presAssocID="{404255AD-7FE7-4C28-81A7-0BB27971A4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B7595C-90BD-4089-B1B8-FB3FEC7CD633}" type="pres">
      <dgm:prSet presAssocID="{404255AD-7FE7-4C28-81A7-0BB27971A45A}" presName="negativeSpace" presStyleCnt="0"/>
      <dgm:spPr/>
    </dgm:pt>
    <dgm:pt modelId="{1369C09A-2F5C-407F-A836-C1AF5CDA4AFF}" type="pres">
      <dgm:prSet presAssocID="{404255AD-7FE7-4C28-81A7-0BB27971A4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39CA6E-E8B5-4383-9F37-AE650EFEEE7A}" srcId="{8748C3E9-9E4A-4AE0-84BF-2A9B7203AA75}" destId="{404255AD-7FE7-4C28-81A7-0BB27971A45A}" srcOrd="2" destOrd="0" parTransId="{488DBFC6-6568-4258-A377-412EDA6B6CFC}" sibTransId="{C5B2AAC7-070B-419C-B821-926D54337682}"/>
    <dgm:cxn modelId="{1FF75376-1C94-4F46-99FD-F01253F89642}" type="presOf" srcId="{0536D1ED-502F-4539-8CF9-F6886711860B}" destId="{D0409816-A57B-4BD3-913E-49EA9DD31691}" srcOrd="1" destOrd="0" presId="urn:microsoft.com/office/officeart/2005/8/layout/list1"/>
    <dgm:cxn modelId="{0BBBD5F4-4B89-4780-B590-197602947D90}" type="presOf" srcId="{0536D1ED-502F-4539-8CF9-F6886711860B}" destId="{ED4C4538-3BE9-4FDF-AF9F-02784B1CBEF8}" srcOrd="0" destOrd="0" presId="urn:microsoft.com/office/officeart/2005/8/layout/list1"/>
    <dgm:cxn modelId="{78215D1F-7475-4B18-AF43-2681828BAB53}" type="presOf" srcId="{E1BFA5EE-65D2-4F12-BAFC-0A9C637966FD}" destId="{04AE5AAC-9FD3-4A71-9F1A-103A47022689}" srcOrd="0" destOrd="0" presId="urn:microsoft.com/office/officeart/2005/8/layout/list1"/>
    <dgm:cxn modelId="{49620D93-4495-4C63-8B84-2E19A8C28833}" type="presOf" srcId="{404255AD-7FE7-4C28-81A7-0BB27971A45A}" destId="{4062C01F-7DBD-4FCC-B410-8894F7118E96}" srcOrd="1" destOrd="0" presId="urn:microsoft.com/office/officeart/2005/8/layout/list1"/>
    <dgm:cxn modelId="{8E65D40C-536E-4AC5-B82B-5BC4451F7073}" type="presOf" srcId="{E1BFA5EE-65D2-4F12-BAFC-0A9C637966FD}" destId="{5CDF8FBC-7E59-425A-990E-58D13BC3DCAA}" srcOrd="1" destOrd="0" presId="urn:microsoft.com/office/officeart/2005/8/layout/list1"/>
    <dgm:cxn modelId="{C9E92452-E08C-40BD-8C63-F30DA04E76A3}" srcId="{8748C3E9-9E4A-4AE0-84BF-2A9B7203AA75}" destId="{E1BFA5EE-65D2-4F12-BAFC-0A9C637966FD}" srcOrd="0" destOrd="0" parTransId="{0E6A51A6-BE16-4448-8436-D27D1691468D}" sibTransId="{780EE41E-9572-4FC6-80C8-F32735875B2A}"/>
    <dgm:cxn modelId="{5873D4DE-29D7-4EBC-ABC5-FF2C5880B29C}" type="presOf" srcId="{8748C3E9-9E4A-4AE0-84BF-2A9B7203AA75}" destId="{6F7C3AC8-EA57-40F5-91DE-87EFF36A456B}" srcOrd="0" destOrd="0" presId="urn:microsoft.com/office/officeart/2005/8/layout/list1"/>
    <dgm:cxn modelId="{2F0A9614-393D-4109-9BB3-3849C16399DD}" srcId="{8748C3E9-9E4A-4AE0-84BF-2A9B7203AA75}" destId="{0536D1ED-502F-4539-8CF9-F6886711860B}" srcOrd="1" destOrd="0" parTransId="{D7E540EF-57AA-42EA-83B1-AE503F306458}" sibTransId="{2FBFEFDD-2449-44E0-9083-249D0068DA81}"/>
    <dgm:cxn modelId="{05CB0689-5B90-4CF2-8DE4-38C06CC6281D}" type="presOf" srcId="{404255AD-7FE7-4C28-81A7-0BB27971A45A}" destId="{DA8D149C-CF90-4066-AF3D-50C79AF17A8B}" srcOrd="0" destOrd="0" presId="urn:microsoft.com/office/officeart/2005/8/layout/list1"/>
    <dgm:cxn modelId="{65E6C4E6-8533-46FC-9BDF-DDBB74E23097}" type="presParOf" srcId="{6F7C3AC8-EA57-40F5-91DE-87EFF36A456B}" destId="{CCEAC4BC-1CF4-4A5F-BF44-ABAB62CEDC2D}" srcOrd="0" destOrd="0" presId="urn:microsoft.com/office/officeart/2005/8/layout/list1"/>
    <dgm:cxn modelId="{8D2D4F7D-A3FD-4BA8-A969-907A8993EA34}" type="presParOf" srcId="{CCEAC4BC-1CF4-4A5F-BF44-ABAB62CEDC2D}" destId="{04AE5AAC-9FD3-4A71-9F1A-103A47022689}" srcOrd="0" destOrd="0" presId="urn:microsoft.com/office/officeart/2005/8/layout/list1"/>
    <dgm:cxn modelId="{C33EAB76-449B-4836-A88C-52AB70F93030}" type="presParOf" srcId="{CCEAC4BC-1CF4-4A5F-BF44-ABAB62CEDC2D}" destId="{5CDF8FBC-7E59-425A-990E-58D13BC3DCAA}" srcOrd="1" destOrd="0" presId="urn:microsoft.com/office/officeart/2005/8/layout/list1"/>
    <dgm:cxn modelId="{087B9054-FFBD-4A0D-B1DE-D61833BFC231}" type="presParOf" srcId="{6F7C3AC8-EA57-40F5-91DE-87EFF36A456B}" destId="{B572FEEF-92B8-4869-A01D-C8FA23CD7E66}" srcOrd="1" destOrd="0" presId="urn:microsoft.com/office/officeart/2005/8/layout/list1"/>
    <dgm:cxn modelId="{434CEF56-F1B7-4461-AF88-A8B8D7F2EFF8}" type="presParOf" srcId="{6F7C3AC8-EA57-40F5-91DE-87EFF36A456B}" destId="{070FD1C4-F24F-4D4A-9D49-DD204E538E31}" srcOrd="2" destOrd="0" presId="urn:microsoft.com/office/officeart/2005/8/layout/list1"/>
    <dgm:cxn modelId="{4814F0E0-2382-4F10-91FD-3D616C5A2035}" type="presParOf" srcId="{6F7C3AC8-EA57-40F5-91DE-87EFF36A456B}" destId="{2E97E51E-7FA3-46BD-A78A-8A81E89D8129}" srcOrd="3" destOrd="0" presId="urn:microsoft.com/office/officeart/2005/8/layout/list1"/>
    <dgm:cxn modelId="{7973BD8F-1C84-42AE-BB0C-812681D1332A}" type="presParOf" srcId="{6F7C3AC8-EA57-40F5-91DE-87EFF36A456B}" destId="{22D60A68-EC35-4540-8946-75559BC778DB}" srcOrd="4" destOrd="0" presId="urn:microsoft.com/office/officeart/2005/8/layout/list1"/>
    <dgm:cxn modelId="{5DA13B10-54BC-43FE-86FA-331C6AE42DB9}" type="presParOf" srcId="{22D60A68-EC35-4540-8946-75559BC778DB}" destId="{ED4C4538-3BE9-4FDF-AF9F-02784B1CBEF8}" srcOrd="0" destOrd="0" presId="urn:microsoft.com/office/officeart/2005/8/layout/list1"/>
    <dgm:cxn modelId="{2435F09D-825C-4B90-9AD9-CD346C20E094}" type="presParOf" srcId="{22D60A68-EC35-4540-8946-75559BC778DB}" destId="{D0409816-A57B-4BD3-913E-49EA9DD31691}" srcOrd="1" destOrd="0" presId="urn:microsoft.com/office/officeart/2005/8/layout/list1"/>
    <dgm:cxn modelId="{F7B8B8C8-1CEC-4426-8A09-E8B64C4798D0}" type="presParOf" srcId="{6F7C3AC8-EA57-40F5-91DE-87EFF36A456B}" destId="{887BEEE7-870D-41B6-9637-300371656257}" srcOrd="5" destOrd="0" presId="urn:microsoft.com/office/officeart/2005/8/layout/list1"/>
    <dgm:cxn modelId="{82E2930D-2270-4698-A298-EF40881C0DD2}" type="presParOf" srcId="{6F7C3AC8-EA57-40F5-91DE-87EFF36A456B}" destId="{1956CE1F-2887-40F2-96B2-0753745564A8}" srcOrd="6" destOrd="0" presId="urn:microsoft.com/office/officeart/2005/8/layout/list1"/>
    <dgm:cxn modelId="{86D766E0-A0CC-491F-AA48-C8950F555B49}" type="presParOf" srcId="{6F7C3AC8-EA57-40F5-91DE-87EFF36A456B}" destId="{B21AF915-731E-4743-A3C9-B0E4F1EA1A60}" srcOrd="7" destOrd="0" presId="urn:microsoft.com/office/officeart/2005/8/layout/list1"/>
    <dgm:cxn modelId="{E0CCE2F5-4584-47F7-9E61-0B4355BC489B}" type="presParOf" srcId="{6F7C3AC8-EA57-40F5-91DE-87EFF36A456B}" destId="{472D44BE-F314-4BFB-A8A9-208439BCC1B1}" srcOrd="8" destOrd="0" presId="urn:microsoft.com/office/officeart/2005/8/layout/list1"/>
    <dgm:cxn modelId="{6A8A6FC2-12A5-4DA8-A949-27F49E6F4AEE}" type="presParOf" srcId="{472D44BE-F314-4BFB-A8A9-208439BCC1B1}" destId="{DA8D149C-CF90-4066-AF3D-50C79AF17A8B}" srcOrd="0" destOrd="0" presId="urn:microsoft.com/office/officeart/2005/8/layout/list1"/>
    <dgm:cxn modelId="{EAB32165-984F-4BDC-BC5C-126AA964659C}" type="presParOf" srcId="{472D44BE-F314-4BFB-A8A9-208439BCC1B1}" destId="{4062C01F-7DBD-4FCC-B410-8894F7118E96}" srcOrd="1" destOrd="0" presId="urn:microsoft.com/office/officeart/2005/8/layout/list1"/>
    <dgm:cxn modelId="{E0094F6F-EE3D-498F-8A68-EBB693C2811C}" type="presParOf" srcId="{6F7C3AC8-EA57-40F5-91DE-87EFF36A456B}" destId="{B2B7595C-90BD-4089-B1B8-FB3FEC7CD633}" srcOrd="9" destOrd="0" presId="urn:microsoft.com/office/officeart/2005/8/layout/list1"/>
    <dgm:cxn modelId="{6564EE78-2C1F-4258-99EC-5023B2576790}" type="presParOf" srcId="{6F7C3AC8-EA57-40F5-91DE-87EFF36A456B}" destId="{1369C09A-2F5C-407F-A836-C1AF5CDA4A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D3DBBF-3AFC-45C9-9ECF-B104FE00ACAE}" type="doc">
      <dgm:prSet loTypeId="urn:microsoft.com/office/officeart/2005/8/layout/gear1" loCatId="relationship" qsTypeId="urn:microsoft.com/office/officeart/2005/8/quickstyle/simple3" qsCatId="simple" csTypeId="urn:microsoft.com/office/officeart/2005/8/colors/accent6_5" csCatId="accent6" phldr="1"/>
      <dgm:spPr/>
    </dgm:pt>
    <dgm:pt modelId="{BE34B1A9-E532-4460-B6EC-601059AC1C44}">
      <dgm:prSet phldrT="[Текст]" custT="1"/>
      <dgm:spPr/>
      <dgm:t>
        <a:bodyPr/>
        <a:lstStyle/>
        <a:p>
          <a:r>
            <a:rPr lang="uk-UA" sz="2400" b="1" noProof="0" dirty="0" smtClean="0"/>
            <a:t>Здатність до саморегуляції та емоційної витримки.</a:t>
          </a:r>
          <a:endParaRPr lang="uk-UA" sz="2000" b="0" noProof="0" dirty="0"/>
        </a:p>
      </dgm:t>
    </dgm:pt>
    <dgm:pt modelId="{47EE4136-F049-4EB3-9B39-EDE9522A1B9D}" type="parTrans" cxnId="{FCB20B85-182B-4825-BEF5-FE0161E971FE}">
      <dgm:prSet/>
      <dgm:spPr/>
      <dgm:t>
        <a:bodyPr/>
        <a:lstStyle/>
        <a:p>
          <a:endParaRPr lang="uk-UA"/>
        </a:p>
      </dgm:t>
    </dgm:pt>
    <dgm:pt modelId="{B9E22DD8-9E7D-4828-B8DF-BFEB599360BE}" type="sibTrans" cxnId="{FCB20B85-182B-4825-BEF5-FE0161E971FE}">
      <dgm:prSet/>
      <dgm:spPr/>
      <dgm:t>
        <a:bodyPr/>
        <a:lstStyle/>
        <a:p>
          <a:endParaRPr lang="uk-UA"/>
        </a:p>
      </dgm:t>
    </dgm:pt>
    <dgm:pt modelId="{EB7E9CCC-7638-4A2B-8E7B-2F21F444926B}">
      <dgm:prSet phldrT="[Текст]" custT="1"/>
      <dgm:spPr/>
      <dgm:t>
        <a:bodyPr/>
        <a:lstStyle/>
        <a:p>
          <a:r>
            <a:rPr lang="uk-UA" sz="2200" b="1" noProof="0" dirty="0" smtClean="0"/>
            <a:t>Вміння працювати у стресових ситуаціях </a:t>
          </a:r>
          <a:r>
            <a:rPr lang="uk-UA" sz="2200" b="0" noProof="0" dirty="0" smtClean="0"/>
            <a:t>та запобігати професійному вигоранню</a:t>
          </a:r>
          <a:r>
            <a:rPr lang="ru-RU" sz="2200" b="0" noProof="0" dirty="0" smtClean="0"/>
            <a:t>.</a:t>
          </a:r>
          <a:endParaRPr lang="uk-UA" sz="2000" b="0" noProof="0" dirty="0"/>
        </a:p>
      </dgm:t>
    </dgm:pt>
    <dgm:pt modelId="{5A1CF05E-F10F-4B3D-A4DD-F0FDA04B7136}" type="parTrans" cxnId="{F53BD2DD-C5BA-44AF-ABCE-D682B03D7F13}">
      <dgm:prSet/>
      <dgm:spPr/>
      <dgm:t>
        <a:bodyPr/>
        <a:lstStyle/>
        <a:p>
          <a:endParaRPr lang="uk-UA"/>
        </a:p>
      </dgm:t>
    </dgm:pt>
    <dgm:pt modelId="{D6D03D1D-97AF-4464-B3B3-B391EEB9724E}" type="sibTrans" cxnId="{F53BD2DD-C5BA-44AF-ABCE-D682B03D7F13}">
      <dgm:prSet/>
      <dgm:spPr/>
      <dgm:t>
        <a:bodyPr/>
        <a:lstStyle/>
        <a:p>
          <a:endParaRPr lang="uk-UA"/>
        </a:p>
      </dgm:t>
    </dgm:pt>
    <dgm:pt modelId="{26AF8008-E8DD-41D0-BB0D-F6FDEF8B3616}">
      <dgm:prSet phldrT="[Текст]" custT="1"/>
      <dgm:spPr/>
      <dgm:t>
        <a:bodyPr/>
        <a:lstStyle/>
        <a:p>
          <a:endParaRPr lang="uk-UA" sz="2200" b="1" noProof="0" dirty="0" smtClean="0"/>
        </a:p>
        <a:p>
          <a:r>
            <a:rPr lang="uk-UA" sz="2200" b="1" noProof="0" dirty="0" smtClean="0"/>
            <a:t>Розвиток особистісної мотивації та внутрішніх ресурсів.
</a:t>
          </a:r>
          <a:endParaRPr lang="uk-UA" sz="2200" b="1" noProof="0" dirty="0"/>
        </a:p>
      </dgm:t>
    </dgm:pt>
    <dgm:pt modelId="{D0CEEEB0-759D-42B3-84E6-C82C1EB3EF83}" type="parTrans" cxnId="{B1AF1759-9BDE-422A-9D1E-730D3C7DD2BC}">
      <dgm:prSet/>
      <dgm:spPr/>
      <dgm:t>
        <a:bodyPr/>
        <a:lstStyle/>
        <a:p>
          <a:endParaRPr lang="uk-UA"/>
        </a:p>
      </dgm:t>
    </dgm:pt>
    <dgm:pt modelId="{0C49C6B6-83D3-48FD-A194-9486BF020F8D}" type="sibTrans" cxnId="{B1AF1759-9BDE-422A-9D1E-730D3C7DD2BC}">
      <dgm:prSet/>
      <dgm:spPr/>
      <dgm:t>
        <a:bodyPr/>
        <a:lstStyle/>
        <a:p>
          <a:endParaRPr lang="uk-UA"/>
        </a:p>
      </dgm:t>
    </dgm:pt>
    <dgm:pt modelId="{0051FBEC-B849-4E9D-B0CD-0FFB7CC6C816}" type="pres">
      <dgm:prSet presAssocID="{F4D3DBBF-3AFC-45C9-9ECF-B104FE00AC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7F1D01-D8D5-4119-9E83-36B6103EAF95}" type="pres">
      <dgm:prSet presAssocID="{BE34B1A9-E532-4460-B6EC-601059AC1C44}" presName="gear1" presStyleLbl="node1" presStyleIdx="0" presStyleCnt="3" custScaleX="106399" custScaleY="97368" custLinFactNeighborX="30420" custLinFactNeighborY="-103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492332-0A2F-483C-A351-264F63CE898E}" type="pres">
      <dgm:prSet presAssocID="{BE34B1A9-E532-4460-B6EC-601059AC1C44}" presName="gear1srcNode" presStyleLbl="node1" presStyleIdx="0" presStyleCnt="3"/>
      <dgm:spPr/>
    </dgm:pt>
    <dgm:pt modelId="{38EB9AFA-13C0-4573-9ED7-14C06BA47B1F}" type="pres">
      <dgm:prSet presAssocID="{BE34B1A9-E532-4460-B6EC-601059AC1C44}" presName="gear1dstNode" presStyleLbl="node1" presStyleIdx="0" presStyleCnt="3"/>
      <dgm:spPr/>
    </dgm:pt>
    <dgm:pt modelId="{FE14FB28-6CED-4C1E-98F1-83A6317A99D3}" type="pres">
      <dgm:prSet presAssocID="{EB7E9CCC-7638-4A2B-8E7B-2F21F444926B}" presName="gear2" presStyleLbl="node1" presStyleIdx="1" presStyleCnt="3" custScaleX="153919" custScaleY="140882" custLinFactNeighborX="10216" custLinFactNeighborY="344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74FD5-AD03-4DB7-A7F5-7FFFFE2B4E49}" type="pres">
      <dgm:prSet presAssocID="{EB7E9CCC-7638-4A2B-8E7B-2F21F444926B}" presName="gear2srcNode" presStyleLbl="node1" presStyleIdx="1" presStyleCnt="3"/>
      <dgm:spPr/>
    </dgm:pt>
    <dgm:pt modelId="{6B7192BF-635D-4814-AACE-C2B88E0FFCF9}" type="pres">
      <dgm:prSet presAssocID="{EB7E9CCC-7638-4A2B-8E7B-2F21F444926B}" presName="gear2dstNode" presStyleLbl="node1" presStyleIdx="1" presStyleCnt="3"/>
      <dgm:spPr/>
    </dgm:pt>
    <dgm:pt modelId="{5227DE75-6846-487B-B594-1C66570A2B0D}" type="pres">
      <dgm:prSet presAssocID="{26AF8008-E8DD-41D0-BB0D-F6FDEF8B3616}" presName="gear3" presStyleLbl="node1" presStyleIdx="2" presStyleCnt="3" custScaleX="127272" custScaleY="128398" custLinFactNeighborX="11062" custLinFactNeighborY="-3430"/>
      <dgm:spPr/>
      <dgm:t>
        <a:bodyPr/>
        <a:lstStyle/>
        <a:p>
          <a:endParaRPr lang="uk-UA"/>
        </a:p>
      </dgm:t>
    </dgm:pt>
    <dgm:pt modelId="{58F90CB2-37F1-4D8D-9F63-61AB3B203863}" type="pres">
      <dgm:prSet presAssocID="{26AF8008-E8DD-41D0-BB0D-F6FDEF8B36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8A5855-4D01-45F4-8EAD-285F1EF73EF0}" type="pres">
      <dgm:prSet presAssocID="{26AF8008-E8DD-41D0-BB0D-F6FDEF8B3616}" presName="gear3srcNode" presStyleLbl="node1" presStyleIdx="2" presStyleCnt="3"/>
      <dgm:spPr/>
    </dgm:pt>
    <dgm:pt modelId="{43C9C332-0432-463D-9EFC-BE8EF865DD4B}" type="pres">
      <dgm:prSet presAssocID="{26AF8008-E8DD-41D0-BB0D-F6FDEF8B3616}" presName="gear3dstNode" presStyleLbl="node1" presStyleIdx="2" presStyleCnt="3"/>
      <dgm:spPr/>
    </dgm:pt>
    <dgm:pt modelId="{C0799EC1-8F6A-4396-A8F4-8CF0D33008B6}" type="pres">
      <dgm:prSet presAssocID="{B9E22DD8-9E7D-4828-B8DF-BFEB599360BE}" presName="connector1" presStyleLbl="sibTrans2D1" presStyleIdx="0" presStyleCnt="3" custLinFactNeighborX="20935" custLinFactNeighborY="-6470"/>
      <dgm:spPr/>
    </dgm:pt>
    <dgm:pt modelId="{012F8C52-28A0-4494-A17D-512816263725}" type="pres">
      <dgm:prSet presAssocID="{D6D03D1D-97AF-4464-B3B3-B391EEB9724E}" presName="connector2" presStyleLbl="sibTrans2D1" presStyleIdx="1" presStyleCnt="3" custLinFactNeighborX="-13005" custLinFactNeighborY="13929"/>
      <dgm:spPr/>
    </dgm:pt>
    <dgm:pt modelId="{1A1CC686-BF44-43DB-8E28-1590965CF8BA}" type="pres">
      <dgm:prSet presAssocID="{0C49C6B6-83D3-48FD-A194-9486BF020F8D}" presName="connector3" presStyleLbl="sibTrans2D1" presStyleIdx="2" presStyleCnt="3"/>
      <dgm:spPr/>
    </dgm:pt>
  </dgm:ptLst>
  <dgm:cxnLst>
    <dgm:cxn modelId="{16D30DB4-D9DD-45BA-845C-0458C135A41D}" type="presOf" srcId="{BE34B1A9-E532-4460-B6EC-601059AC1C44}" destId="{38EB9AFA-13C0-4573-9ED7-14C06BA47B1F}" srcOrd="2" destOrd="0" presId="urn:microsoft.com/office/officeart/2005/8/layout/gear1"/>
    <dgm:cxn modelId="{F4EF4FD9-B35E-43E2-B7B6-68DA64D9510D}" type="presOf" srcId="{26AF8008-E8DD-41D0-BB0D-F6FDEF8B3616}" destId="{5227DE75-6846-487B-B594-1C66570A2B0D}" srcOrd="0" destOrd="0" presId="urn:microsoft.com/office/officeart/2005/8/layout/gear1"/>
    <dgm:cxn modelId="{FCB20B85-182B-4825-BEF5-FE0161E971FE}" srcId="{F4D3DBBF-3AFC-45C9-9ECF-B104FE00ACAE}" destId="{BE34B1A9-E532-4460-B6EC-601059AC1C44}" srcOrd="0" destOrd="0" parTransId="{47EE4136-F049-4EB3-9B39-EDE9522A1B9D}" sibTransId="{B9E22DD8-9E7D-4828-B8DF-BFEB599360BE}"/>
    <dgm:cxn modelId="{F53BD2DD-C5BA-44AF-ABCE-D682B03D7F13}" srcId="{F4D3DBBF-3AFC-45C9-9ECF-B104FE00ACAE}" destId="{EB7E9CCC-7638-4A2B-8E7B-2F21F444926B}" srcOrd="1" destOrd="0" parTransId="{5A1CF05E-F10F-4B3D-A4DD-F0FDA04B7136}" sibTransId="{D6D03D1D-97AF-4464-B3B3-B391EEB9724E}"/>
    <dgm:cxn modelId="{B1AF1759-9BDE-422A-9D1E-730D3C7DD2BC}" srcId="{F4D3DBBF-3AFC-45C9-9ECF-B104FE00ACAE}" destId="{26AF8008-E8DD-41D0-BB0D-F6FDEF8B3616}" srcOrd="2" destOrd="0" parTransId="{D0CEEEB0-759D-42B3-84E6-C82C1EB3EF83}" sibTransId="{0C49C6B6-83D3-48FD-A194-9486BF020F8D}"/>
    <dgm:cxn modelId="{0160BD14-C4CF-470D-9671-BCC0881B5C67}" type="presOf" srcId="{BE34B1A9-E532-4460-B6EC-601059AC1C44}" destId="{EB492332-0A2F-483C-A351-264F63CE898E}" srcOrd="1" destOrd="0" presId="urn:microsoft.com/office/officeart/2005/8/layout/gear1"/>
    <dgm:cxn modelId="{7693ACCA-52CA-4737-84D0-009940F3C9B5}" type="presOf" srcId="{26AF8008-E8DD-41D0-BB0D-F6FDEF8B3616}" destId="{7A8A5855-4D01-45F4-8EAD-285F1EF73EF0}" srcOrd="2" destOrd="0" presId="urn:microsoft.com/office/officeart/2005/8/layout/gear1"/>
    <dgm:cxn modelId="{16793274-765C-4933-9AD7-B2679194F7DA}" type="presOf" srcId="{EB7E9CCC-7638-4A2B-8E7B-2F21F444926B}" destId="{6B7192BF-635D-4814-AACE-C2B88E0FFCF9}" srcOrd="2" destOrd="0" presId="urn:microsoft.com/office/officeart/2005/8/layout/gear1"/>
    <dgm:cxn modelId="{90233746-D8F4-4D7B-AFFD-C8297E604B01}" type="presOf" srcId="{B9E22DD8-9E7D-4828-B8DF-BFEB599360BE}" destId="{C0799EC1-8F6A-4396-A8F4-8CF0D33008B6}" srcOrd="0" destOrd="0" presId="urn:microsoft.com/office/officeart/2005/8/layout/gear1"/>
    <dgm:cxn modelId="{3E483C0B-98BF-4757-96CE-00F655A56834}" type="presOf" srcId="{D6D03D1D-97AF-4464-B3B3-B391EEB9724E}" destId="{012F8C52-28A0-4494-A17D-512816263725}" srcOrd="0" destOrd="0" presId="urn:microsoft.com/office/officeart/2005/8/layout/gear1"/>
    <dgm:cxn modelId="{7A6C7043-D356-4921-BD74-4EC0631BE739}" type="presOf" srcId="{EB7E9CCC-7638-4A2B-8E7B-2F21F444926B}" destId="{9B774FD5-AD03-4DB7-A7F5-7FFFFE2B4E49}" srcOrd="1" destOrd="0" presId="urn:microsoft.com/office/officeart/2005/8/layout/gear1"/>
    <dgm:cxn modelId="{21688510-3B8F-4210-A2FB-44D009A97421}" type="presOf" srcId="{26AF8008-E8DD-41D0-BB0D-F6FDEF8B3616}" destId="{43C9C332-0432-463D-9EFC-BE8EF865DD4B}" srcOrd="3" destOrd="0" presId="urn:microsoft.com/office/officeart/2005/8/layout/gear1"/>
    <dgm:cxn modelId="{D4B73674-B711-4D60-8D89-877C4FDD5231}" type="presOf" srcId="{26AF8008-E8DD-41D0-BB0D-F6FDEF8B3616}" destId="{58F90CB2-37F1-4D8D-9F63-61AB3B203863}" srcOrd="1" destOrd="0" presId="urn:microsoft.com/office/officeart/2005/8/layout/gear1"/>
    <dgm:cxn modelId="{07BC8EB5-E297-4067-9725-47A80A14A35A}" type="presOf" srcId="{0C49C6B6-83D3-48FD-A194-9486BF020F8D}" destId="{1A1CC686-BF44-43DB-8E28-1590965CF8BA}" srcOrd="0" destOrd="0" presId="urn:microsoft.com/office/officeart/2005/8/layout/gear1"/>
    <dgm:cxn modelId="{F6E27703-2465-4308-B826-2E09D481EAB5}" type="presOf" srcId="{F4D3DBBF-3AFC-45C9-9ECF-B104FE00ACAE}" destId="{0051FBEC-B849-4E9D-B0CD-0FFB7CC6C816}" srcOrd="0" destOrd="0" presId="urn:microsoft.com/office/officeart/2005/8/layout/gear1"/>
    <dgm:cxn modelId="{41AF81F2-A6A9-41E2-8E44-F0286CADE2F1}" type="presOf" srcId="{EB7E9CCC-7638-4A2B-8E7B-2F21F444926B}" destId="{FE14FB28-6CED-4C1E-98F1-83A6317A99D3}" srcOrd="0" destOrd="0" presId="urn:microsoft.com/office/officeart/2005/8/layout/gear1"/>
    <dgm:cxn modelId="{07BB1F8D-6B70-48F3-B077-469A0E3E235E}" type="presOf" srcId="{BE34B1A9-E532-4460-B6EC-601059AC1C44}" destId="{0E7F1D01-D8D5-4119-9E83-36B6103EAF95}" srcOrd="0" destOrd="0" presId="urn:microsoft.com/office/officeart/2005/8/layout/gear1"/>
    <dgm:cxn modelId="{83C13E17-4106-4E36-85B8-1E834AB8217C}" type="presParOf" srcId="{0051FBEC-B849-4E9D-B0CD-0FFB7CC6C816}" destId="{0E7F1D01-D8D5-4119-9E83-36B6103EAF95}" srcOrd="0" destOrd="0" presId="urn:microsoft.com/office/officeart/2005/8/layout/gear1"/>
    <dgm:cxn modelId="{E3DF5850-097B-4F57-B4A8-302E0822B5A3}" type="presParOf" srcId="{0051FBEC-B849-4E9D-B0CD-0FFB7CC6C816}" destId="{EB492332-0A2F-483C-A351-264F63CE898E}" srcOrd="1" destOrd="0" presId="urn:microsoft.com/office/officeart/2005/8/layout/gear1"/>
    <dgm:cxn modelId="{18DF11FA-2C05-4E60-9C53-60D936F6DAE4}" type="presParOf" srcId="{0051FBEC-B849-4E9D-B0CD-0FFB7CC6C816}" destId="{38EB9AFA-13C0-4573-9ED7-14C06BA47B1F}" srcOrd="2" destOrd="0" presId="urn:microsoft.com/office/officeart/2005/8/layout/gear1"/>
    <dgm:cxn modelId="{5E10CFD6-EC74-4DF9-9F0D-9432A2D743BF}" type="presParOf" srcId="{0051FBEC-B849-4E9D-B0CD-0FFB7CC6C816}" destId="{FE14FB28-6CED-4C1E-98F1-83A6317A99D3}" srcOrd="3" destOrd="0" presId="urn:microsoft.com/office/officeart/2005/8/layout/gear1"/>
    <dgm:cxn modelId="{0BCA051D-FF07-4FEA-9587-F506C3697344}" type="presParOf" srcId="{0051FBEC-B849-4E9D-B0CD-0FFB7CC6C816}" destId="{9B774FD5-AD03-4DB7-A7F5-7FFFFE2B4E49}" srcOrd="4" destOrd="0" presId="urn:microsoft.com/office/officeart/2005/8/layout/gear1"/>
    <dgm:cxn modelId="{30BB9C57-08AE-477B-A6AD-F6FC66986654}" type="presParOf" srcId="{0051FBEC-B849-4E9D-B0CD-0FFB7CC6C816}" destId="{6B7192BF-635D-4814-AACE-C2B88E0FFCF9}" srcOrd="5" destOrd="0" presId="urn:microsoft.com/office/officeart/2005/8/layout/gear1"/>
    <dgm:cxn modelId="{57C3679B-1C4A-415B-89BE-A64DAA59BAF8}" type="presParOf" srcId="{0051FBEC-B849-4E9D-B0CD-0FFB7CC6C816}" destId="{5227DE75-6846-487B-B594-1C66570A2B0D}" srcOrd="6" destOrd="0" presId="urn:microsoft.com/office/officeart/2005/8/layout/gear1"/>
    <dgm:cxn modelId="{A14DA580-FD5D-4CAC-907D-E00993899DFA}" type="presParOf" srcId="{0051FBEC-B849-4E9D-B0CD-0FFB7CC6C816}" destId="{58F90CB2-37F1-4D8D-9F63-61AB3B203863}" srcOrd="7" destOrd="0" presId="urn:microsoft.com/office/officeart/2005/8/layout/gear1"/>
    <dgm:cxn modelId="{1D1A3563-3522-4FB1-B373-7052A12C6E49}" type="presParOf" srcId="{0051FBEC-B849-4E9D-B0CD-0FFB7CC6C816}" destId="{7A8A5855-4D01-45F4-8EAD-285F1EF73EF0}" srcOrd="8" destOrd="0" presId="urn:microsoft.com/office/officeart/2005/8/layout/gear1"/>
    <dgm:cxn modelId="{BF95DD15-BA38-4E5D-81A9-63461255D139}" type="presParOf" srcId="{0051FBEC-B849-4E9D-B0CD-0FFB7CC6C816}" destId="{43C9C332-0432-463D-9EFC-BE8EF865DD4B}" srcOrd="9" destOrd="0" presId="urn:microsoft.com/office/officeart/2005/8/layout/gear1"/>
    <dgm:cxn modelId="{9C130C9A-5966-4F6C-9E93-D78BA5AC7DAA}" type="presParOf" srcId="{0051FBEC-B849-4E9D-B0CD-0FFB7CC6C816}" destId="{C0799EC1-8F6A-4396-A8F4-8CF0D33008B6}" srcOrd="10" destOrd="0" presId="urn:microsoft.com/office/officeart/2005/8/layout/gear1"/>
    <dgm:cxn modelId="{B1B6F405-C359-400A-AA39-DF469E6BD03A}" type="presParOf" srcId="{0051FBEC-B849-4E9D-B0CD-0FFB7CC6C816}" destId="{012F8C52-28A0-4494-A17D-512816263725}" srcOrd="11" destOrd="0" presId="urn:microsoft.com/office/officeart/2005/8/layout/gear1"/>
    <dgm:cxn modelId="{C4819E66-317D-4B04-8673-82F964A88839}" type="presParOf" srcId="{0051FBEC-B849-4E9D-B0CD-0FFB7CC6C816}" destId="{1A1CC686-BF44-43DB-8E28-1590965CF8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48C3E9-9E4A-4AE0-84BF-2A9B7203AA7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E1BFA5EE-65D2-4F12-BAFC-0A9C637966FD}">
      <dgm:prSet phldrT="[Текст]" custT="1"/>
      <dgm:spPr/>
      <dgm:t>
        <a:bodyPr/>
        <a:lstStyle/>
        <a:p>
          <a:r>
            <a:rPr lang="uk-UA" sz="2200" b="0" noProof="0" dirty="0" smtClean="0"/>
            <a:t>Дотримання</a:t>
          </a:r>
          <a:r>
            <a:rPr lang="uk-UA" sz="2200" b="1" noProof="0" dirty="0" smtClean="0"/>
            <a:t> професійної етики </a:t>
          </a:r>
          <a:r>
            <a:rPr lang="uk-UA" sz="2200" b="0" noProof="0" dirty="0" smtClean="0"/>
            <a:t>соціального працівника</a:t>
          </a:r>
          <a:r>
            <a:rPr lang="uk-UA" sz="2200" b="1" noProof="0" dirty="0" smtClean="0"/>
            <a:t>.</a:t>
          </a:r>
          <a:endParaRPr lang="uk-UA" sz="2200" noProof="0" dirty="0"/>
        </a:p>
      </dgm:t>
    </dgm:pt>
    <dgm:pt modelId="{0E6A51A6-BE16-4448-8436-D27D1691468D}" type="parTrans" cxnId="{C9E92452-E08C-40BD-8C63-F30DA04E76A3}">
      <dgm:prSet/>
      <dgm:spPr/>
      <dgm:t>
        <a:bodyPr/>
        <a:lstStyle/>
        <a:p>
          <a:endParaRPr lang="uk-UA" sz="2200"/>
        </a:p>
      </dgm:t>
    </dgm:pt>
    <dgm:pt modelId="{780EE41E-9572-4FC6-80C8-F32735875B2A}" type="sibTrans" cxnId="{C9E92452-E08C-40BD-8C63-F30DA04E76A3}">
      <dgm:prSet/>
      <dgm:spPr/>
      <dgm:t>
        <a:bodyPr/>
        <a:lstStyle/>
        <a:p>
          <a:endParaRPr lang="uk-UA" sz="2200"/>
        </a:p>
      </dgm:t>
    </dgm:pt>
    <dgm:pt modelId="{0536D1ED-502F-4539-8CF9-F6886711860B}">
      <dgm:prSet phldrT="[Текст]" custT="1"/>
      <dgm:spPr/>
      <dgm:t>
        <a:bodyPr/>
        <a:lstStyle/>
        <a:p>
          <a:r>
            <a:rPr lang="uk-UA" sz="2200" b="1" noProof="0" dirty="0" smtClean="0"/>
            <a:t>Гуманістичне ставлення </a:t>
          </a:r>
          <a:r>
            <a:rPr lang="uk-UA" sz="2200" b="0" noProof="0" dirty="0" smtClean="0"/>
            <a:t>до клієнтів, повага до їхніх прав та свобод</a:t>
          </a:r>
          <a:r>
            <a:rPr lang="uk-UA" sz="2200" b="1" noProof="0" dirty="0" smtClean="0"/>
            <a:t>.</a:t>
          </a:r>
          <a:endParaRPr lang="uk-UA" sz="2200" noProof="0" dirty="0"/>
        </a:p>
      </dgm:t>
    </dgm:pt>
    <dgm:pt modelId="{D7E540EF-57AA-42EA-83B1-AE503F306458}" type="parTrans" cxnId="{2F0A9614-393D-4109-9BB3-3849C16399DD}">
      <dgm:prSet/>
      <dgm:spPr/>
      <dgm:t>
        <a:bodyPr/>
        <a:lstStyle/>
        <a:p>
          <a:endParaRPr lang="uk-UA" sz="2200"/>
        </a:p>
      </dgm:t>
    </dgm:pt>
    <dgm:pt modelId="{2FBFEFDD-2449-44E0-9083-249D0068DA81}" type="sibTrans" cxnId="{2F0A9614-393D-4109-9BB3-3849C16399DD}">
      <dgm:prSet/>
      <dgm:spPr/>
      <dgm:t>
        <a:bodyPr/>
        <a:lstStyle/>
        <a:p>
          <a:endParaRPr lang="uk-UA" sz="2200"/>
        </a:p>
      </dgm:t>
    </dgm:pt>
    <dgm:pt modelId="{404255AD-7FE7-4C28-81A7-0BB27971A45A}">
      <dgm:prSet phldrT="[Текст]" custT="1"/>
      <dgm:spPr/>
      <dgm:t>
        <a:bodyPr/>
        <a:lstStyle/>
        <a:p>
          <a:r>
            <a:rPr lang="uk-UA" sz="2200" b="1" noProof="0" dirty="0" smtClean="0"/>
            <a:t>Конфіденційність та етичність </a:t>
          </a:r>
          <a:r>
            <a:rPr lang="uk-UA" sz="2200" b="0" noProof="0" dirty="0" smtClean="0"/>
            <a:t>у прийнятті рішень</a:t>
          </a:r>
          <a:r>
            <a:rPr lang="uk-UA" sz="2200" b="1" noProof="0" dirty="0" smtClean="0"/>
            <a:t>.</a:t>
          </a:r>
          <a:endParaRPr lang="uk-UA" sz="2200" noProof="0" dirty="0"/>
        </a:p>
      </dgm:t>
    </dgm:pt>
    <dgm:pt modelId="{488DBFC6-6568-4258-A377-412EDA6B6CFC}" type="parTrans" cxnId="{8339CA6E-E8B5-4383-9F37-AE650EFEEE7A}">
      <dgm:prSet/>
      <dgm:spPr/>
      <dgm:t>
        <a:bodyPr/>
        <a:lstStyle/>
        <a:p>
          <a:endParaRPr lang="uk-UA" sz="2200"/>
        </a:p>
      </dgm:t>
    </dgm:pt>
    <dgm:pt modelId="{C5B2AAC7-070B-419C-B821-926D54337682}" type="sibTrans" cxnId="{8339CA6E-E8B5-4383-9F37-AE650EFEEE7A}">
      <dgm:prSet/>
      <dgm:spPr/>
      <dgm:t>
        <a:bodyPr/>
        <a:lstStyle/>
        <a:p>
          <a:endParaRPr lang="uk-UA" sz="2200"/>
        </a:p>
      </dgm:t>
    </dgm:pt>
    <dgm:pt modelId="{6F7C3AC8-EA57-40F5-91DE-87EFF36A456B}" type="pres">
      <dgm:prSet presAssocID="{8748C3E9-9E4A-4AE0-84BF-2A9B7203AA75}" presName="linear" presStyleCnt="0">
        <dgm:presLayoutVars>
          <dgm:dir/>
          <dgm:animLvl val="lvl"/>
          <dgm:resizeHandles val="exact"/>
        </dgm:presLayoutVars>
      </dgm:prSet>
      <dgm:spPr/>
    </dgm:pt>
    <dgm:pt modelId="{CCEAC4BC-1CF4-4A5F-BF44-ABAB62CEDC2D}" type="pres">
      <dgm:prSet presAssocID="{E1BFA5EE-65D2-4F12-BAFC-0A9C637966FD}" presName="parentLin" presStyleCnt="0"/>
      <dgm:spPr/>
    </dgm:pt>
    <dgm:pt modelId="{04AE5AAC-9FD3-4A71-9F1A-103A47022689}" type="pres">
      <dgm:prSet presAssocID="{E1BFA5EE-65D2-4F12-BAFC-0A9C637966FD}" presName="parentLeftMargin" presStyleLbl="node1" presStyleIdx="0" presStyleCnt="3"/>
      <dgm:spPr/>
    </dgm:pt>
    <dgm:pt modelId="{5CDF8FBC-7E59-425A-990E-58D13BC3DCAA}" type="pres">
      <dgm:prSet presAssocID="{E1BFA5EE-65D2-4F12-BAFC-0A9C637966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2FEEF-92B8-4869-A01D-C8FA23CD7E66}" type="pres">
      <dgm:prSet presAssocID="{E1BFA5EE-65D2-4F12-BAFC-0A9C637966FD}" presName="negativeSpace" presStyleCnt="0"/>
      <dgm:spPr/>
    </dgm:pt>
    <dgm:pt modelId="{070FD1C4-F24F-4D4A-9D49-DD204E538E31}" type="pres">
      <dgm:prSet presAssocID="{E1BFA5EE-65D2-4F12-BAFC-0A9C637966FD}" presName="childText" presStyleLbl="conFgAcc1" presStyleIdx="0" presStyleCnt="3">
        <dgm:presLayoutVars>
          <dgm:bulletEnabled val="1"/>
        </dgm:presLayoutVars>
      </dgm:prSet>
      <dgm:spPr/>
    </dgm:pt>
    <dgm:pt modelId="{2E97E51E-7FA3-46BD-A78A-8A81E89D8129}" type="pres">
      <dgm:prSet presAssocID="{780EE41E-9572-4FC6-80C8-F32735875B2A}" presName="spaceBetweenRectangles" presStyleCnt="0"/>
      <dgm:spPr/>
    </dgm:pt>
    <dgm:pt modelId="{22D60A68-EC35-4540-8946-75559BC778DB}" type="pres">
      <dgm:prSet presAssocID="{0536D1ED-502F-4539-8CF9-F6886711860B}" presName="parentLin" presStyleCnt="0"/>
      <dgm:spPr/>
    </dgm:pt>
    <dgm:pt modelId="{ED4C4538-3BE9-4FDF-AF9F-02784B1CBEF8}" type="pres">
      <dgm:prSet presAssocID="{0536D1ED-502F-4539-8CF9-F6886711860B}" presName="parentLeftMargin" presStyleLbl="node1" presStyleIdx="0" presStyleCnt="3"/>
      <dgm:spPr/>
    </dgm:pt>
    <dgm:pt modelId="{D0409816-A57B-4BD3-913E-49EA9DD31691}" type="pres">
      <dgm:prSet presAssocID="{0536D1ED-502F-4539-8CF9-F688671186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7BEEE7-870D-41B6-9637-300371656257}" type="pres">
      <dgm:prSet presAssocID="{0536D1ED-502F-4539-8CF9-F6886711860B}" presName="negativeSpace" presStyleCnt="0"/>
      <dgm:spPr/>
    </dgm:pt>
    <dgm:pt modelId="{1956CE1F-2887-40F2-96B2-0753745564A8}" type="pres">
      <dgm:prSet presAssocID="{0536D1ED-502F-4539-8CF9-F6886711860B}" presName="childText" presStyleLbl="conFgAcc1" presStyleIdx="1" presStyleCnt="3">
        <dgm:presLayoutVars>
          <dgm:bulletEnabled val="1"/>
        </dgm:presLayoutVars>
      </dgm:prSet>
      <dgm:spPr/>
    </dgm:pt>
    <dgm:pt modelId="{B21AF915-731E-4743-A3C9-B0E4F1EA1A60}" type="pres">
      <dgm:prSet presAssocID="{2FBFEFDD-2449-44E0-9083-249D0068DA81}" presName="spaceBetweenRectangles" presStyleCnt="0"/>
      <dgm:spPr/>
    </dgm:pt>
    <dgm:pt modelId="{472D44BE-F314-4BFB-A8A9-208439BCC1B1}" type="pres">
      <dgm:prSet presAssocID="{404255AD-7FE7-4C28-81A7-0BB27971A45A}" presName="parentLin" presStyleCnt="0"/>
      <dgm:spPr/>
    </dgm:pt>
    <dgm:pt modelId="{DA8D149C-CF90-4066-AF3D-50C79AF17A8B}" type="pres">
      <dgm:prSet presAssocID="{404255AD-7FE7-4C28-81A7-0BB27971A45A}" presName="parentLeftMargin" presStyleLbl="node1" presStyleIdx="1" presStyleCnt="3"/>
      <dgm:spPr/>
    </dgm:pt>
    <dgm:pt modelId="{4062C01F-7DBD-4FCC-B410-8894F7118E96}" type="pres">
      <dgm:prSet presAssocID="{404255AD-7FE7-4C28-81A7-0BB27971A4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B7595C-90BD-4089-B1B8-FB3FEC7CD633}" type="pres">
      <dgm:prSet presAssocID="{404255AD-7FE7-4C28-81A7-0BB27971A45A}" presName="negativeSpace" presStyleCnt="0"/>
      <dgm:spPr/>
    </dgm:pt>
    <dgm:pt modelId="{1369C09A-2F5C-407F-A836-C1AF5CDA4AFF}" type="pres">
      <dgm:prSet presAssocID="{404255AD-7FE7-4C28-81A7-0BB27971A4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39CA6E-E8B5-4383-9F37-AE650EFEEE7A}" srcId="{8748C3E9-9E4A-4AE0-84BF-2A9B7203AA75}" destId="{404255AD-7FE7-4C28-81A7-0BB27971A45A}" srcOrd="2" destOrd="0" parTransId="{488DBFC6-6568-4258-A377-412EDA6B6CFC}" sibTransId="{C5B2AAC7-070B-419C-B821-926D54337682}"/>
    <dgm:cxn modelId="{4381B935-81D5-4E96-9B24-2E18B8DFCD30}" type="presOf" srcId="{8748C3E9-9E4A-4AE0-84BF-2A9B7203AA75}" destId="{6F7C3AC8-EA57-40F5-91DE-87EFF36A456B}" srcOrd="0" destOrd="0" presId="urn:microsoft.com/office/officeart/2005/8/layout/list1"/>
    <dgm:cxn modelId="{BB72F073-6D36-461A-8087-FD62B1A1AAA6}" type="presOf" srcId="{404255AD-7FE7-4C28-81A7-0BB27971A45A}" destId="{DA8D149C-CF90-4066-AF3D-50C79AF17A8B}" srcOrd="0" destOrd="0" presId="urn:microsoft.com/office/officeart/2005/8/layout/list1"/>
    <dgm:cxn modelId="{200830A8-3B7A-4959-AD12-B1E33ED9DBEC}" type="presOf" srcId="{E1BFA5EE-65D2-4F12-BAFC-0A9C637966FD}" destId="{04AE5AAC-9FD3-4A71-9F1A-103A47022689}" srcOrd="0" destOrd="0" presId="urn:microsoft.com/office/officeart/2005/8/layout/list1"/>
    <dgm:cxn modelId="{C9E92452-E08C-40BD-8C63-F30DA04E76A3}" srcId="{8748C3E9-9E4A-4AE0-84BF-2A9B7203AA75}" destId="{E1BFA5EE-65D2-4F12-BAFC-0A9C637966FD}" srcOrd="0" destOrd="0" parTransId="{0E6A51A6-BE16-4448-8436-D27D1691468D}" sibTransId="{780EE41E-9572-4FC6-80C8-F32735875B2A}"/>
    <dgm:cxn modelId="{86AAE5E7-8A04-4D87-AC8C-8247F91D3231}" type="presOf" srcId="{0536D1ED-502F-4539-8CF9-F6886711860B}" destId="{ED4C4538-3BE9-4FDF-AF9F-02784B1CBEF8}" srcOrd="0" destOrd="0" presId="urn:microsoft.com/office/officeart/2005/8/layout/list1"/>
    <dgm:cxn modelId="{A11685F6-1D4B-4B82-A6C7-12B0454F0025}" type="presOf" srcId="{404255AD-7FE7-4C28-81A7-0BB27971A45A}" destId="{4062C01F-7DBD-4FCC-B410-8894F7118E96}" srcOrd="1" destOrd="0" presId="urn:microsoft.com/office/officeart/2005/8/layout/list1"/>
    <dgm:cxn modelId="{2F0A9614-393D-4109-9BB3-3849C16399DD}" srcId="{8748C3E9-9E4A-4AE0-84BF-2A9B7203AA75}" destId="{0536D1ED-502F-4539-8CF9-F6886711860B}" srcOrd="1" destOrd="0" parTransId="{D7E540EF-57AA-42EA-83B1-AE503F306458}" sibTransId="{2FBFEFDD-2449-44E0-9083-249D0068DA81}"/>
    <dgm:cxn modelId="{5D3F4BCB-FBA2-4EFF-854D-815E30F1DBED}" type="presOf" srcId="{0536D1ED-502F-4539-8CF9-F6886711860B}" destId="{D0409816-A57B-4BD3-913E-49EA9DD31691}" srcOrd="1" destOrd="0" presId="urn:microsoft.com/office/officeart/2005/8/layout/list1"/>
    <dgm:cxn modelId="{C59DA745-0B29-427F-A8E4-A7A9034CE512}" type="presOf" srcId="{E1BFA5EE-65D2-4F12-BAFC-0A9C637966FD}" destId="{5CDF8FBC-7E59-425A-990E-58D13BC3DCAA}" srcOrd="1" destOrd="0" presId="urn:microsoft.com/office/officeart/2005/8/layout/list1"/>
    <dgm:cxn modelId="{E9F7A120-3C95-4013-B175-CF569794FD99}" type="presParOf" srcId="{6F7C3AC8-EA57-40F5-91DE-87EFF36A456B}" destId="{CCEAC4BC-1CF4-4A5F-BF44-ABAB62CEDC2D}" srcOrd="0" destOrd="0" presId="urn:microsoft.com/office/officeart/2005/8/layout/list1"/>
    <dgm:cxn modelId="{DF8DCFDC-B90D-4BF4-9B18-A30747D7D63C}" type="presParOf" srcId="{CCEAC4BC-1CF4-4A5F-BF44-ABAB62CEDC2D}" destId="{04AE5AAC-9FD3-4A71-9F1A-103A47022689}" srcOrd="0" destOrd="0" presId="urn:microsoft.com/office/officeart/2005/8/layout/list1"/>
    <dgm:cxn modelId="{20477ADD-E676-4E1E-8134-E624E414B561}" type="presParOf" srcId="{CCEAC4BC-1CF4-4A5F-BF44-ABAB62CEDC2D}" destId="{5CDF8FBC-7E59-425A-990E-58D13BC3DCAA}" srcOrd="1" destOrd="0" presId="urn:microsoft.com/office/officeart/2005/8/layout/list1"/>
    <dgm:cxn modelId="{DBC887E0-56F2-4049-AFAD-31771D1B7346}" type="presParOf" srcId="{6F7C3AC8-EA57-40F5-91DE-87EFF36A456B}" destId="{B572FEEF-92B8-4869-A01D-C8FA23CD7E66}" srcOrd="1" destOrd="0" presId="urn:microsoft.com/office/officeart/2005/8/layout/list1"/>
    <dgm:cxn modelId="{66245B80-FCC9-4712-AFDD-49B57C56C882}" type="presParOf" srcId="{6F7C3AC8-EA57-40F5-91DE-87EFF36A456B}" destId="{070FD1C4-F24F-4D4A-9D49-DD204E538E31}" srcOrd="2" destOrd="0" presId="urn:microsoft.com/office/officeart/2005/8/layout/list1"/>
    <dgm:cxn modelId="{1D4F9A2B-9A58-487C-B4F0-848E69D3BE4A}" type="presParOf" srcId="{6F7C3AC8-EA57-40F5-91DE-87EFF36A456B}" destId="{2E97E51E-7FA3-46BD-A78A-8A81E89D8129}" srcOrd="3" destOrd="0" presId="urn:microsoft.com/office/officeart/2005/8/layout/list1"/>
    <dgm:cxn modelId="{D70256D5-8B8F-404F-A9BF-AC293EEB4EE1}" type="presParOf" srcId="{6F7C3AC8-EA57-40F5-91DE-87EFF36A456B}" destId="{22D60A68-EC35-4540-8946-75559BC778DB}" srcOrd="4" destOrd="0" presId="urn:microsoft.com/office/officeart/2005/8/layout/list1"/>
    <dgm:cxn modelId="{4F96EC1C-16EE-446C-8C77-7070277F3271}" type="presParOf" srcId="{22D60A68-EC35-4540-8946-75559BC778DB}" destId="{ED4C4538-3BE9-4FDF-AF9F-02784B1CBEF8}" srcOrd="0" destOrd="0" presId="urn:microsoft.com/office/officeart/2005/8/layout/list1"/>
    <dgm:cxn modelId="{CF1C2D12-774B-4432-913F-F86D9CE92EC1}" type="presParOf" srcId="{22D60A68-EC35-4540-8946-75559BC778DB}" destId="{D0409816-A57B-4BD3-913E-49EA9DD31691}" srcOrd="1" destOrd="0" presId="urn:microsoft.com/office/officeart/2005/8/layout/list1"/>
    <dgm:cxn modelId="{46CC0412-DE21-4C59-8EAE-954277CFE048}" type="presParOf" srcId="{6F7C3AC8-EA57-40F5-91DE-87EFF36A456B}" destId="{887BEEE7-870D-41B6-9637-300371656257}" srcOrd="5" destOrd="0" presId="urn:microsoft.com/office/officeart/2005/8/layout/list1"/>
    <dgm:cxn modelId="{803F4436-E0FC-495C-98FA-579D1F17E735}" type="presParOf" srcId="{6F7C3AC8-EA57-40F5-91DE-87EFF36A456B}" destId="{1956CE1F-2887-40F2-96B2-0753745564A8}" srcOrd="6" destOrd="0" presId="urn:microsoft.com/office/officeart/2005/8/layout/list1"/>
    <dgm:cxn modelId="{7A0C8834-3C7E-483E-9A9F-C079D0F59FD7}" type="presParOf" srcId="{6F7C3AC8-EA57-40F5-91DE-87EFF36A456B}" destId="{B21AF915-731E-4743-A3C9-B0E4F1EA1A60}" srcOrd="7" destOrd="0" presId="urn:microsoft.com/office/officeart/2005/8/layout/list1"/>
    <dgm:cxn modelId="{15060A74-3EBD-4144-9277-EA6290FF1B34}" type="presParOf" srcId="{6F7C3AC8-EA57-40F5-91DE-87EFF36A456B}" destId="{472D44BE-F314-4BFB-A8A9-208439BCC1B1}" srcOrd="8" destOrd="0" presId="urn:microsoft.com/office/officeart/2005/8/layout/list1"/>
    <dgm:cxn modelId="{8265DD03-B73F-4417-9083-08D9F0958FC2}" type="presParOf" srcId="{472D44BE-F314-4BFB-A8A9-208439BCC1B1}" destId="{DA8D149C-CF90-4066-AF3D-50C79AF17A8B}" srcOrd="0" destOrd="0" presId="urn:microsoft.com/office/officeart/2005/8/layout/list1"/>
    <dgm:cxn modelId="{C550A78C-6F6F-4CBC-90C3-49627C8B2C7E}" type="presParOf" srcId="{472D44BE-F314-4BFB-A8A9-208439BCC1B1}" destId="{4062C01F-7DBD-4FCC-B410-8894F7118E96}" srcOrd="1" destOrd="0" presId="urn:microsoft.com/office/officeart/2005/8/layout/list1"/>
    <dgm:cxn modelId="{9B18DF3C-953E-4BD3-939C-92AA0CD6958D}" type="presParOf" srcId="{6F7C3AC8-EA57-40F5-91DE-87EFF36A456B}" destId="{B2B7595C-90BD-4089-B1B8-FB3FEC7CD633}" srcOrd="9" destOrd="0" presId="urn:microsoft.com/office/officeart/2005/8/layout/list1"/>
    <dgm:cxn modelId="{8684A581-D420-4F9F-9C7B-2B31024CF7B3}" type="presParOf" srcId="{6F7C3AC8-EA57-40F5-91DE-87EFF36A456B}" destId="{1369C09A-2F5C-407F-A836-C1AF5CDA4A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D3DBBF-3AFC-45C9-9ECF-B104FE00ACAE}" type="doc">
      <dgm:prSet loTypeId="urn:microsoft.com/office/officeart/2005/8/layout/gear1" loCatId="relationship" qsTypeId="urn:microsoft.com/office/officeart/2005/8/quickstyle/simple3" qsCatId="simple" csTypeId="urn:microsoft.com/office/officeart/2005/8/colors/accent3_3" csCatId="accent3" phldr="1"/>
      <dgm:spPr/>
    </dgm:pt>
    <dgm:pt modelId="{BE34B1A9-E532-4460-B6EC-601059AC1C44}">
      <dgm:prSet phldrT="[Текст]" custT="1"/>
      <dgm:spPr/>
      <dgm:t>
        <a:bodyPr/>
        <a:lstStyle/>
        <a:p>
          <a:r>
            <a:rPr lang="uk-UA" sz="2400" b="1" noProof="0" dirty="0" smtClean="0"/>
            <a:t>Готовність до змін </a:t>
          </a:r>
          <a:r>
            <a:rPr lang="uk-UA" sz="2400" b="0" noProof="0" dirty="0" smtClean="0"/>
            <a:t>у соціальній політиці та методах роботи</a:t>
          </a:r>
          <a:endParaRPr lang="uk-UA" sz="2000" b="0" noProof="0" dirty="0"/>
        </a:p>
      </dgm:t>
    </dgm:pt>
    <dgm:pt modelId="{47EE4136-F049-4EB3-9B39-EDE9522A1B9D}" type="parTrans" cxnId="{FCB20B85-182B-4825-BEF5-FE0161E971FE}">
      <dgm:prSet/>
      <dgm:spPr/>
      <dgm:t>
        <a:bodyPr/>
        <a:lstStyle/>
        <a:p>
          <a:endParaRPr lang="uk-UA"/>
        </a:p>
      </dgm:t>
    </dgm:pt>
    <dgm:pt modelId="{B9E22DD8-9E7D-4828-B8DF-BFEB599360BE}" type="sibTrans" cxnId="{FCB20B85-182B-4825-BEF5-FE0161E971FE}">
      <dgm:prSet/>
      <dgm:spPr/>
      <dgm:t>
        <a:bodyPr/>
        <a:lstStyle/>
        <a:p>
          <a:endParaRPr lang="uk-UA"/>
        </a:p>
      </dgm:t>
    </dgm:pt>
    <dgm:pt modelId="{EB7E9CCC-7638-4A2B-8E7B-2F21F444926B}">
      <dgm:prSet phldrT="[Текст]" custT="1"/>
      <dgm:spPr/>
      <dgm:t>
        <a:bodyPr/>
        <a:lstStyle/>
        <a:p>
          <a:r>
            <a:rPr lang="uk-UA" sz="2200" b="1" noProof="0" dirty="0" smtClean="0"/>
            <a:t>Творчий підхід </a:t>
          </a:r>
          <a:r>
            <a:rPr lang="uk-UA" sz="2000" noProof="0" dirty="0" smtClean="0"/>
            <a:t>до вирішення соціальних проблем</a:t>
          </a:r>
          <a:endParaRPr lang="uk-UA" sz="2000" noProof="0" dirty="0"/>
        </a:p>
      </dgm:t>
    </dgm:pt>
    <dgm:pt modelId="{5A1CF05E-F10F-4B3D-A4DD-F0FDA04B7136}" type="parTrans" cxnId="{F53BD2DD-C5BA-44AF-ABCE-D682B03D7F13}">
      <dgm:prSet/>
      <dgm:spPr/>
      <dgm:t>
        <a:bodyPr/>
        <a:lstStyle/>
        <a:p>
          <a:endParaRPr lang="uk-UA"/>
        </a:p>
      </dgm:t>
    </dgm:pt>
    <dgm:pt modelId="{D6D03D1D-97AF-4464-B3B3-B391EEB9724E}" type="sibTrans" cxnId="{F53BD2DD-C5BA-44AF-ABCE-D682B03D7F13}">
      <dgm:prSet/>
      <dgm:spPr/>
      <dgm:t>
        <a:bodyPr/>
        <a:lstStyle/>
        <a:p>
          <a:endParaRPr lang="uk-UA"/>
        </a:p>
      </dgm:t>
    </dgm:pt>
    <dgm:pt modelId="{26AF8008-E8DD-41D0-BB0D-F6FDEF8B3616}">
      <dgm:prSet phldrT="[Текст]" custT="1"/>
      <dgm:spPr/>
      <dgm:t>
        <a:bodyPr/>
        <a:lstStyle/>
        <a:p>
          <a:endParaRPr lang="uk-UA" sz="2200" b="1" noProof="0" dirty="0" smtClean="0"/>
        </a:p>
        <a:p>
          <a:r>
            <a:rPr lang="uk-UA" sz="2200" b="1" noProof="0" dirty="0" smtClean="0"/>
            <a:t>Постійний професійний розвиток та самоосвіта.
</a:t>
          </a:r>
          <a:endParaRPr lang="uk-UA" sz="2200" b="1" noProof="0" dirty="0"/>
        </a:p>
      </dgm:t>
    </dgm:pt>
    <dgm:pt modelId="{D0CEEEB0-759D-42B3-84E6-C82C1EB3EF83}" type="parTrans" cxnId="{B1AF1759-9BDE-422A-9D1E-730D3C7DD2BC}">
      <dgm:prSet/>
      <dgm:spPr/>
      <dgm:t>
        <a:bodyPr/>
        <a:lstStyle/>
        <a:p>
          <a:endParaRPr lang="uk-UA"/>
        </a:p>
      </dgm:t>
    </dgm:pt>
    <dgm:pt modelId="{0C49C6B6-83D3-48FD-A194-9486BF020F8D}" type="sibTrans" cxnId="{B1AF1759-9BDE-422A-9D1E-730D3C7DD2BC}">
      <dgm:prSet/>
      <dgm:spPr/>
      <dgm:t>
        <a:bodyPr/>
        <a:lstStyle/>
        <a:p>
          <a:endParaRPr lang="uk-UA"/>
        </a:p>
      </dgm:t>
    </dgm:pt>
    <dgm:pt modelId="{0051FBEC-B849-4E9D-B0CD-0FFB7CC6C816}" type="pres">
      <dgm:prSet presAssocID="{F4D3DBBF-3AFC-45C9-9ECF-B104FE00AC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E7F1D01-D8D5-4119-9E83-36B6103EAF95}" type="pres">
      <dgm:prSet presAssocID="{BE34B1A9-E532-4460-B6EC-601059AC1C44}" presName="gear1" presStyleLbl="node1" presStyleIdx="0" presStyleCnt="3" custScaleX="106399" custScaleY="97368" custLinFactNeighborX="30420" custLinFactNeighborY="-103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492332-0A2F-483C-A351-264F63CE898E}" type="pres">
      <dgm:prSet presAssocID="{BE34B1A9-E532-4460-B6EC-601059AC1C44}" presName="gear1srcNode" presStyleLbl="node1" presStyleIdx="0" presStyleCnt="3"/>
      <dgm:spPr/>
    </dgm:pt>
    <dgm:pt modelId="{38EB9AFA-13C0-4573-9ED7-14C06BA47B1F}" type="pres">
      <dgm:prSet presAssocID="{BE34B1A9-E532-4460-B6EC-601059AC1C44}" presName="gear1dstNode" presStyleLbl="node1" presStyleIdx="0" presStyleCnt="3"/>
      <dgm:spPr/>
    </dgm:pt>
    <dgm:pt modelId="{FE14FB28-6CED-4C1E-98F1-83A6317A99D3}" type="pres">
      <dgm:prSet presAssocID="{EB7E9CCC-7638-4A2B-8E7B-2F21F444926B}" presName="gear2" presStyleLbl="node1" presStyleIdx="1" presStyleCnt="3" custScaleX="153919" custScaleY="140882" custLinFactNeighborX="10216" custLinFactNeighborY="344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774FD5-AD03-4DB7-A7F5-7FFFFE2B4E49}" type="pres">
      <dgm:prSet presAssocID="{EB7E9CCC-7638-4A2B-8E7B-2F21F444926B}" presName="gear2srcNode" presStyleLbl="node1" presStyleIdx="1" presStyleCnt="3"/>
      <dgm:spPr/>
    </dgm:pt>
    <dgm:pt modelId="{6B7192BF-635D-4814-AACE-C2B88E0FFCF9}" type="pres">
      <dgm:prSet presAssocID="{EB7E9CCC-7638-4A2B-8E7B-2F21F444926B}" presName="gear2dstNode" presStyleLbl="node1" presStyleIdx="1" presStyleCnt="3"/>
      <dgm:spPr/>
    </dgm:pt>
    <dgm:pt modelId="{5227DE75-6846-487B-B594-1C66570A2B0D}" type="pres">
      <dgm:prSet presAssocID="{26AF8008-E8DD-41D0-BB0D-F6FDEF8B3616}" presName="gear3" presStyleLbl="node1" presStyleIdx="2" presStyleCnt="3" custScaleX="127272" custScaleY="128398" custLinFactNeighborX="11062" custLinFactNeighborY="-3430"/>
      <dgm:spPr/>
      <dgm:t>
        <a:bodyPr/>
        <a:lstStyle/>
        <a:p>
          <a:endParaRPr lang="uk-UA"/>
        </a:p>
      </dgm:t>
    </dgm:pt>
    <dgm:pt modelId="{58F90CB2-37F1-4D8D-9F63-61AB3B203863}" type="pres">
      <dgm:prSet presAssocID="{26AF8008-E8DD-41D0-BB0D-F6FDEF8B36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8A5855-4D01-45F4-8EAD-285F1EF73EF0}" type="pres">
      <dgm:prSet presAssocID="{26AF8008-E8DD-41D0-BB0D-F6FDEF8B3616}" presName="gear3srcNode" presStyleLbl="node1" presStyleIdx="2" presStyleCnt="3"/>
      <dgm:spPr/>
    </dgm:pt>
    <dgm:pt modelId="{43C9C332-0432-463D-9EFC-BE8EF865DD4B}" type="pres">
      <dgm:prSet presAssocID="{26AF8008-E8DD-41D0-BB0D-F6FDEF8B3616}" presName="gear3dstNode" presStyleLbl="node1" presStyleIdx="2" presStyleCnt="3"/>
      <dgm:spPr/>
    </dgm:pt>
    <dgm:pt modelId="{C0799EC1-8F6A-4396-A8F4-8CF0D33008B6}" type="pres">
      <dgm:prSet presAssocID="{B9E22DD8-9E7D-4828-B8DF-BFEB599360BE}" presName="connector1" presStyleLbl="sibTrans2D1" presStyleIdx="0" presStyleCnt="3" custLinFactNeighborX="20935" custLinFactNeighborY="-6470"/>
      <dgm:spPr/>
    </dgm:pt>
    <dgm:pt modelId="{012F8C52-28A0-4494-A17D-512816263725}" type="pres">
      <dgm:prSet presAssocID="{D6D03D1D-97AF-4464-B3B3-B391EEB9724E}" presName="connector2" presStyleLbl="sibTrans2D1" presStyleIdx="1" presStyleCnt="3" custLinFactNeighborX="-13005" custLinFactNeighborY="13929"/>
      <dgm:spPr/>
    </dgm:pt>
    <dgm:pt modelId="{1A1CC686-BF44-43DB-8E28-1590965CF8BA}" type="pres">
      <dgm:prSet presAssocID="{0C49C6B6-83D3-48FD-A194-9486BF020F8D}" presName="connector3" presStyleLbl="sibTrans2D1" presStyleIdx="2" presStyleCnt="3"/>
      <dgm:spPr/>
    </dgm:pt>
  </dgm:ptLst>
  <dgm:cxnLst>
    <dgm:cxn modelId="{30FD6256-2F31-4AAA-8C58-94E6604F447A}" type="presOf" srcId="{EB7E9CCC-7638-4A2B-8E7B-2F21F444926B}" destId="{FE14FB28-6CED-4C1E-98F1-83A6317A99D3}" srcOrd="0" destOrd="0" presId="urn:microsoft.com/office/officeart/2005/8/layout/gear1"/>
    <dgm:cxn modelId="{6A2433D6-367F-405A-B122-A1173B86870E}" type="presOf" srcId="{26AF8008-E8DD-41D0-BB0D-F6FDEF8B3616}" destId="{43C9C332-0432-463D-9EFC-BE8EF865DD4B}" srcOrd="3" destOrd="0" presId="urn:microsoft.com/office/officeart/2005/8/layout/gear1"/>
    <dgm:cxn modelId="{FCB20B85-182B-4825-BEF5-FE0161E971FE}" srcId="{F4D3DBBF-3AFC-45C9-9ECF-B104FE00ACAE}" destId="{BE34B1A9-E532-4460-B6EC-601059AC1C44}" srcOrd="0" destOrd="0" parTransId="{47EE4136-F049-4EB3-9B39-EDE9522A1B9D}" sibTransId="{B9E22DD8-9E7D-4828-B8DF-BFEB599360BE}"/>
    <dgm:cxn modelId="{391C4C78-7F8D-488B-91BB-0A6EC24923B0}" type="presOf" srcId="{EB7E9CCC-7638-4A2B-8E7B-2F21F444926B}" destId="{6B7192BF-635D-4814-AACE-C2B88E0FFCF9}" srcOrd="2" destOrd="0" presId="urn:microsoft.com/office/officeart/2005/8/layout/gear1"/>
    <dgm:cxn modelId="{F53BD2DD-C5BA-44AF-ABCE-D682B03D7F13}" srcId="{F4D3DBBF-3AFC-45C9-9ECF-B104FE00ACAE}" destId="{EB7E9CCC-7638-4A2B-8E7B-2F21F444926B}" srcOrd="1" destOrd="0" parTransId="{5A1CF05E-F10F-4B3D-A4DD-F0FDA04B7136}" sibTransId="{D6D03D1D-97AF-4464-B3B3-B391EEB9724E}"/>
    <dgm:cxn modelId="{C801016A-E746-46F6-A7E5-6CF8E68B9CF2}" type="presOf" srcId="{26AF8008-E8DD-41D0-BB0D-F6FDEF8B3616}" destId="{7A8A5855-4D01-45F4-8EAD-285F1EF73EF0}" srcOrd="2" destOrd="0" presId="urn:microsoft.com/office/officeart/2005/8/layout/gear1"/>
    <dgm:cxn modelId="{B1AF1759-9BDE-422A-9D1E-730D3C7DD2BC}" srcId="{F4D3DBBF-3AFC-45C9-9ECF-B104FE00ACAE}" destId="{26AF8008-E8DD-41D0-BB0D-F6FDEF8B3616}" srcOrd="2" destOrd="0" parTransId="{D0CEEEB0-759D-42B3-84E6-C82C1EB3EF83}" sibTransId="{0C49C6B6-83D3-48FD-A194-9486BF020F8D}"/>
    <dgm:cxn modelId="{BAE2D1F6-DDF2-40BA-A5DF-5B8377163D2F}" type="presOf" srcId="{BE34B1A9-E532-4460-B6EC-601059AC1C44}" destId="{0E7F1D01-D8D5-4119-9E83-36B6103EAF95}" srcOrd="0" destOrd="0" presId="urn:microsoft.com/office/officeart/2005/8/layout/gear1"/>
    <dgm:cxn modelId="{87DFE56A-DB78-475D-9072-689D13E423CD}" type="presOf" srcId="{BE34B1A9-E532-4460-B6EC-601059AC1C44}" destId="{EB492332-0A2F-483C-A351-264F63CE898E}" srcOrd="1" destOrd="0" presId="urn:microsoft.com/office/officeart/2005/8/layout/gear1"/>
    <dgm:cxn modelId="{F32956D0-02F6-44D9-B8BF-3A9543B0AB96}" type="presOf" srcId="{26AF8008-E8DD-41D0-BB0D-F6FDEF8B3616}" destId="{5227DE75-6846-487B-B594-1C66570A2B0D}" srcOrd="0" destOrd="0" presId="urn:microsoft.com/office/officeart/2005/8/layout/gear1"/>
    <dgm:cxn modelId="{3D93BA4F-CCCF-4D6A-B9DD-840BE2FD1C30}" type="presOf" srcId="{F4D3DBBF-3AFC-45C9-9ECF-B104FE00ACAE}" destId="{0051FBEC-B849-4E9D-B0CD-0FFB7CC6C816}" srcOrd="0" destOrd="0" presId="urn:microsoft.com/office/officeart/2005/8/layout/gear1"/>
    <dgm:cxn modelId="{0A94656A-59C0-4CF5-BF5E-56A3B30B8708}" type="presOf" srcId="{D6D03D1D-97AF-4464-B3B3-B391EEB9724E}" destId="{012F8C52-28A0-4494-A17D-512816263725}" srcOrd="0" destOrd="0" presId="urn:microsoft.com/office/officeart/2005/8/layout/gear1"/>
    <dgm:cxn modelId="{98CE0354-6805-437D-9440-03BDBF1055E5}" type="presOf" srcId="{EB7E9CCC-7638-4A2B-8E7B-2F21F444926B}" destId="{9B774FD5-AD03-4DB7-A7F5-7FFFFE2B4E49}" srcOrd="1" destOrd="0" presId="urn:microsoft.com/office/officeart/2005/8/layout/gear1"/>
    <dgm:cxn modelId="{A3BFABE4-E7CD-4751-8AD6-5934980EAB05}" type="presOf" srcId="{BE34B1A9-E532-4460-B6EC-601059AC1C44}" destId="{38EB9AFA-13C0-4573-9ED7-14C06BA47B1F}" srcOrd="2" destOrd="0" presId="urn:microsoft.com/office/officeart/2005/8/layout/gear1"/>
    <dgm:cxn modelId="{B7E9A21E-D271-4B88-8836-D9929427CAED}" type="presOf" srcId="{0C49C6B6-83D3-48FD-A194-9486BF020F8D}" destId="{1A1CC686-BF44-43DB-8E28-1590965CF8BA}" srcOrd="0" destOrd="0" presId="urn:microsoft.com/office/officeart/2005/8/layout/gear1"/>
    <dgm:cxn modelId="{3F48F132-01A6-44B3-83B6-92271CB64539}" type="presOf" srcId="{B9E22DD8-9E7D-4828-B8DF-BFEB599360BE}" destId="{C0799EC1-8F6A-4396-A8F4-8CF0D33008B6}" srcOrd="0" destOrd="0" presId="urn:microsoft.com/office/officeart/2005/8/layout/gear1"/>
    <dgm:cxn modelId="{8F7EE4BF-9919-4019-A317-1ABA9FDF2727}" type="presOf" srcId="{26AF8008-E8DD-41D0-BB0D-F6FDEF8B3616}" destId="{58F90CB2-37F1-4D8D-9F63-61AB3B203863}" srcOrd="1" destOrd="0" presId="urn:microsoft.com/office/officeart/2005/8/layout/gear1"/>
    <dgm:cxn modelId="{984F8C7A-697F-48EE-BE39-ACF8F27531CA}" type="presParOf" srcId="{0051FBEC-B849-4E9D-B0CD-0FFB7CC6C816}" destId="{0E7F1D01-D8D5-4119-9E83-36B6103EAF95}" srcOrd="0" destOrd="0" presId="urn:microsoft.com/office/officeart/2005/8/layout/gear1"/>
    <dgm:cxn modelId="{AA07AE24-525C-4E46-A976-B240869882D3}" type="presParOf" srcId="{0051FBEC-B849-4E9D-B0CD-0FFB7CC6C816}" destId="{EB492332-0A2F-483C-A351-264F63CE898E}" srcOrd="1" destOrd="0" presId="urn:microsoft.com/office/officeart/2005/8/layout/gear1"/>
    <dgm:cxn modelId="{6D92951E-5A25-4BFC-B16E-E1A6EC81D0DB}" type="presParOf" srcId="{0051FBEC-B849-4E9D-B0CD-0FFB7CC6C816}" destId="{38EB9AFA-13C0-4573-9ED7-14C06BA47B1F}" srcOrd="2" destOrd="0" presId="urn:microsoft.com/office/officeart/2005/8/layout/gear1"/>
    <dgm:cxn modelId="{55A232FA-A852-46B6-A87D-E8ECE391A4D9}" type="presParOf" srcId="{0051FBEC-B849-4E9D-B0CD-0FFB7CC6C816}" destId="{FE14FB28-6CED-4C1E-98F1-83A6317A99D3}" srcOrd="3" destOrd="0" presId="urn:microsoft.com/office/officeart/2005/8/layout/gear1"/>
    <dgm:cxn modelId="{C6D03730-6CA4-4090-B76F-0B336F4351A4}" type="presParOf" srcId="{0051FBEC-B849-4E9D-B0CD-0FFB7CC6C816}" destId="{9B774FD5-AD03-4DB7-A7F5-7FFFFE2B4E49}" srcOrd="4" destOrd="0" presId="urn:microsoft.com/office/officeart/2005/8/layout/gear1"/>
    <dgm:cxn modelId="{A8EA9C8C-6486-49FB-B1D8-23659896A535}" type="presParOf" srcId="{0051FBEC-B849-4E9D-B0CD-0FFB7CC6C816}" destId="{6B7192BF-635D-4814-AACE-C2B88E0FFCF9}" srcOrd="5" destOrd="0" presId="urn:microsoft.com/office/officeart/2005/8/layout/gear1"/>
    <dgm:cxn modelId="{E32ADECC-500C-45B1-BA2A-ED650C0293F3}" type="presParOf" srcId="{0051FBEC-B849-4E9D-B0CD-0FFB7CC6C816}" destId="{5227DE75-6846-487B-B594-1C66570A2B0D}" srcOrd="6" destOrd="0" presId="urn:microsoft.com/office/officeart/2005/8/layout/gear1"/>
    <dgm:cxn modelId="{B95215FD-C209-4DA6-85CF-25482D4BA7F9}" type="presParOf" srcId="{0051FBEC-B849-4E9D-B0CD-0FFB7CC6C816}" destId="{58F90CB2-37F1-4D8D-9F63-61AB3B203863}" srcOrd="7" destOrd="0" presId="urn:microsoft.com/office/officeart/2005/8/layout/gear1"/>
    <dgm:cxn modelId="{50CD4667-6284-452D-872F-902722B229C3}" type="presParOf" srcId="{0051FBEC-B849-4E9D-B0CD-0FFB7CC6C816}" destId="{7A8A5855-4D01-45F4-8EAD-285F1EF73EF0}" srcOrd="8" destOrd="0" presId="urn:microsoft.com/office/officeart/2005/8/layout/gear1"/>
    <dgm:cxn modelId="{57269AB7-A7DD-4CAE-AA00-1FBA03D02B84}" type="presParOf" srcId="{0051FBEC-B849-4E9D-B0CD-0FFB7CC6C816}" destId="{43C9C332-0432-463D-9EFC-BE8EF865DD4B}" srcOrd="9" destOrd="0" presId="urn:microsoft.com/office/officeart/2005/8/layout/gear1"/>
    <dgm:cxn modelId="{57DBEBE4-87BC-465D-BCF9-CC0BE298132F}" type="presParOf" srcId="{0051FBEC-B849-4E9D-B0CD-0FFB7CC6C816}" destId="{C0799EC1-8F6A-4396-A8F4-8CF0D33008B6}" srcOrd="10" destOrd="0" presId="urn:microsoft.com/office/officeart/2005/8/layout/gear1"/>
    <dgm:cxn modelId="{35F1C0E6-3FBB-4001-B803-97A316A95531}" type="presParOf" srcId="{0051FBEC-B849-4E9D-B0CD-0FFB7CC6C816}" destId="{012F8C52-28A0-4494-A17D-512816263725}" srcOrd="11" destOrd="0" presId="urn:microsoft.com/office/officeart/2005/8/layout/gear1"/>
    <dgm:cxn modelId="{588F054F-23B6-44BD-9B72-81948206C7E6}" type="presParOf" srcId="{0051FBEC-B849-4E9D-B0CD-0FFB7CC6C816}" destId="{1A1CC686-BF44-43DB-8E28-1590965CF8B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2A7C4-E6D5-4712-A31D-5F6151FA96F4}">
      <dsp:nvSpPr>
        <dsp:cNvPr id="0" name=""/>
        <dsp:cNvSpPr/>
      </dsp:nvSpPr>
      <dsp:spPr>
        <a:xfrm>
          <a:off x="0" y="504993"/>
          <a:ext cx="7452828" cy="10854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17231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Професійні</a:t>
          </a:r>
          <a:endParaRPr lang="uk-UA" sz="2000" b="1" kern="1200" dirty="0"/>
        </a:p>
      </dsp:txBody>
      <dsp:txXfrm>
        <a:off x="0" y="776347"/>
        <a:ext cx="7181474" cy="542707"/>
      </dsp:txXfrm>
    </dsp:sp>
    <dsp:sp modelId="{9A745C1A-C8E7-410E-AAD7-C7E7664976A9}">
      <dsp:nvSpPr>
        <dsp:cNvPr id="0" name=""/>
        <dsp:cNvSpPr/>
      </dsp:nvSpPr>
      <dsp:spPr>
        <a:xfrm>
          <a:off x="0" y="1342005"/>
          <a:ext cx="2295471" cy="2090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володіння методами соціальної роботи, вміння аналізувати ситуації</a:t>
          </a:r>
          <a:endParaRPr lang="uk-UA" sz="2000" kern="1200" noProof="0" dirty="0"/>
        </a:p>
      </dsp:txBody>
      <dsp:txXfrm>
        <a:off x="0" y="1342005"/>
        <a:ext cx="2295471" cy="2090910"/>
      </dsp:txXfrm>
    </dsp:sp>
    <dsp:sp modelId="{6726299F-66C5-4C0A-A8B4-ABD280BACF17}">
      <dsp:nvSpPr>
        <dsp:cNvPr id="0" name=""/>
        <dsp:cNvSpPr/>
      </dsp:nvSpPr>
      <dsp:spPr>
        <a:xfrm>
          <a:off x="2295471" y="866799"/>
          <a:ext cx="5157356" cy="10854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17231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Комунікативні </a:t>
          </a:r>
          <a:endParaRPr lang="uk-UA" sz="2000" b="1" kern="1200" dirty="0"/>
        </a:p>
      </dsp:txBody>
      <dsp:txXfrm>
        <a:off x="2295471" y="1138153"/>
        <a:ext cx="4886002" cy="542707"/>
      </dsp:txXfrm>
    </dsp:sp>
    <dsp:sp modelId="{C0933BD4-DE94-4233-8966-C92175859AE9}">
      <dsp:nvSpPr>
        <dsp:cNvPr id="0" name=""/>
        <dsp:cNvSpPr/>
      </dsp:nvSpPr>
      <dsp:spPr>
        <a:xfrm>
          <a:off x="2295471" y="1703811"/>
          <a:ext cx="2295471" cy="2090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вміння працювати з різними категоріями клієнтів</a:t>
          </a:r>
          <a:endParaRPr lang="uk-UA" sz="2000" kern="1200" noProof="0" dirty="0"/>
        </a:p>
      </dsp:txBody>
      <dsp:txXfrm>
        <a:off x="2295471" y="1703811"/>
        <a:ext cx="2295471" cy="2090910"/>
      </dsp:txXfrm>
    </dsp:sp>
    <dsp:sp modelId="{F42C6A5D-D971-4D9E-A600-FC96B14D1321}">
      <dsp:nvSpPr>
        <dsp:cNvPr id="0" name=""/>
        <dsp:cNvSpPr/>
      </dsp:nvSpPr>
      <dsp:spPr>
        <a:xfrm>
          <a:off x="4590942" y="1228604"/>
          <a:ext cx="2861885" cy="10854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17231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Емоційна</a:t>
          </a:r>
          <a:endParaRPr lang="uk-UA" sz="2000" b="1" kern="1200" dirty="0"/>
        </a:p>
      </dsp:txBody>
      <dsp:txXfrm>
        <a:off x="4590942" y="1499958"/>
        <a:ext cx="2590531" cy="542707"/>
      </dsp:txXfrm>
    </dsp:sp>
    <dsp:sp modelId="{43D6A69A-06E9-475E-B56C-36C2A337042F}">
      <dsp:nvSpPr>
        <dsp:cNvPr id="0" name=""/>
        <dsp:cNvSpPr/>
      </dsp:nvSpPr>
      <dsp:spPr>
        <a:xfrm>
          <a:off x="4590942" y="2065616"/>
          <a:ext cx="2295471" cy="20603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розуміння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власних</a:t>
          </a:r>
          <a:r>
            <a:rPr lang="ru-RU" sz="2000" kern="1200" dirty="0" smtClean="0"/>
            <a:t> і чужих </a:t>
          </a:r>
          <a:r>
            <a:rPr lang="ru-RU" sz="2000" kern="1200" dirty="0" err="1" smtClean="0"/>
            <a:t>емоцій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управління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стресом</a:t>
          </a:r>
          <a:endParaRPr lang="uk-UA" sz="2000" kern="1200" dirty="0"/>
        </a:p>
      </dsp:txBody>
      <dsp:txXfrm>
        <a:off x="4590942" y="2065616"/>
        <a:ext cx="2295471" cy="20603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9FA94-20A3-463A-89E2-F23817C7E3B7}">
      <dsp:nvSpPr>
        <dsp:cNvPr id="0" name=""/>
        <dsp:cNvSpPr/>
      </dsp:nvSpPr>
      <dsp:spPr>
        <a:xfrm>
          <a:off x="2453604" y="771769"/>
          <a:ext cx="5157112" cy="5157112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3CEA1-832E-4A90-9654-D901DE6C88EE}">
      <dsp:nvSpPr>
        <dsp:cNvPr id="0" name=""/>
        <dsp:cNvSpPr/>
      </dsp:nvSpPr>
      <dsp:spPr>
        <a:xfrm>
          <a:off x="2453604" y="771769"/>
          <a:ext cx="5157112" cy="5157112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AF362F-FBFE-4BDA-A808-4805D874FB7F}">
      <dsp:nvSpPr>
        <dsp:cNvPr id="0" name=""/>
        <dsp:cNvSpPr/>
      </dsp:nvSpPr>
      <dsp:spPr>
        <a:xfrm>
          <a:off x="2453604" y="771769"/>
          <a:ext cx="5157112" cy="5157112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FB94AB-6382-4604-B5B3-53391FDE5ACC}">
      <dsp:nvSpPr>
        <dsp:cNvPr id="0" name=""/>
        <dsp:cNvSpPr/>
      </dsp:nvSpPr>
      <dsp:spPr>
        <a:xfrm>
          <a:off x="2453604" y="771769"/>
          <a:ext cx="5157112" cy="5157112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581981-DAF4-444F-8110-EF38244843FC}">
      <dsp:nvSpPr>
        <dsp:cNvPr id="0" name=""/>
        <dsp:cNvSpPr/>
      </dsp:nvSpPr>
      <dsp:spPr>
        <a:xfrm>
          <a:off x="2453604" y="771769"/>
          <a:ext cx="5157112" cy="5157112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BAE2E9-CD88-4CBC-8FE8-EC7863D84070}">
      <dsp:nvSpPr>
        <dsp:cNvPr id="0" name=""/>
        <dsp:cNvSpPr/>
      </dsp:nvSpPr>
      <dsp:spPr>
        <a:xfrm>
          <a:off x="3606048" y="2013343"/>
          <a:ext cx="2852222" cy="2673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Роль професійної компетентності</a:t>
          </a:r>
          <a:endParaRPr lang="uk-UA" sz="1800" b="1" kern="1200" dirty="0"/>
        </a:p>
      </dsp:txBody>
      <dsp:txXfrm>
        <a:off x="4023746" y="2404936"/>
        <a:ext cx="2016826" cy="1890777"/>
      </dsp:txXfrm>
    </dsp:sp>
    <dsp:sp modelId="{53F9911C-C261-4454-B899-7E76512FD064}">
      <dsp:nvSpPr>
        <dsp:cNvPr id="0" name=""/>
        <dsp:cNvSpPr/>
      </dsp:nvSpPr>
      <dsp:spPr>
        <a:xfrm>
          <a:off x="4200836" y="301"/>
          <a:ext cx="1662646" cy="16626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Якісна професійна діяльність</a:t>
          </a:r>
          <a:endParaRPr lang="uk-UA" sz="1800" kern="1200" dirty="0"/>
        </a:p>
      </dsp:txBody>
      <dsp:txXfrm>
        <a:off x="4444325" y="243790"/>
        <a:ext cx="1175668" cy="1175668"/>
      </dsp:txXfrm>
    </dsp:sp>
    <dsp:sp modelId="{454EA6D3-DEFB-4319-8F06-1294EA56B94F}">
      <dsp:nvSpPr>
        <dsp:cNvPr id="0" name=""/>
        <dsp:cNvSpPr/>
      </dsp:nvSpPr>
      <dsp:spPr>
        <a:xfrm>
          <a:off x="6463443" y="1615616"/>
          <a:ext cx="1928287" cy="19127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noProof="0" dirty="0" smtClean="0"/>
            <a:t>Підвищення рівня довіри до соціальних послуг</a:t>
          </a:r>
          <a:endParaRPr lang="uk-UA" sz="1700" kern="1200" noProof="0" dirty="0"/>
        </a:p>
      </dsp:txBody>
      <dsp:txXfrm>
        <a:off x="6745834" y="1895735"/>
        <a:ext cx="1363505" cy="1352536"/>
      </dsp:txXfrm>
    </dsp:sp>
    <dsp:sp modelId="{9CB4E75C-5E6B-4E38-A79A-7A06E0AA86BB}">
      <dsp:nvSpPr>
        <dsp:cNvPr id="0" name=""/>
        <dsp:cNvSpPr/>
      </dsp:nvSpPr>
      <dsp:spPr>
        <a:xfrm>
          <a:off x="5497594" y="4536655"/>
          <a:ext cx="2030041" cy="17026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Розвиток професійної автономності</a:t>
          </a:r>
          <a:endParaRPr lang="uk-UA" sz="1700" kern="1200" dirty="0"/>
        </a:p>
      </dsp:txBody>
      <dsp:txXfrm>
        <a:off x="5794887" y="4786007"/>
        <a:ext cx="1435455" cy="1203978"/>
      </dsp:txXfrm>
    </dsp:sp>
    <dsp:sp modelId="{F0FACAED-4A16-423C-8723-59D6DCEDF8B8}">
      <dsp:nvSpPr>
        <dsp:cNvPr id="0" name=""/>
        <dsp:cNvSpPr/>
      </dsp:nvSpPr>
      <dsp:spPr>
        <a:xfrm>
          <a:off x="2631089" y="4511599"/>
          <a:ext cx="1841231" cy="1752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Ефективна комунікація та співпраця</a:t>
          </a:r>
          <a:endParaRPr lang="uk-UA" sz="1800" kern="1200" dirty="0"/>
        </a:p>
      </dsp:txBody>
      <dsp:txXfrm>
        <a:off x="2900731" y="4768290"/>
        <a:ext cx="1301947" cy="1239413"/>
      </dsp:txXfrm>
    </dsp:sp>
    <dsp:sp modelId="{1AA48741-2C5A-4326-8526-6A02DE0F004E}">
      <dsp:nvSpPr>
        <dsp:cNvPr id="0" name=""/>
        <dsp:cNvSpPr/>
      </dsp:nvSpPr>
      <dsp:spPr>
        <a:xfrm>
          <a:off x="1617381" y="1615616"/>
          <a:ext cx="2038703" cy="19127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Попередження професійного вигорання</a:t>
          </a:r>
          <a:endParaRPr lang="uk-UA" sz="1600" kern="1200" dirty="0"/>
        </a:p>
      </dsp:txBody>
      <dsp:txXfrm>
        <a:off x="1915942" y="1895735"/>
        <a:ext cx="1441581" cy="1352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176-6FA0-4CC8-AD1C-FBF7263EC196}">
      <dsp:nvSpPr>
        <dsp:cNvPr id="0" name=""/>
        <dsp:cNvSpPr/>
      </dsp:nvSpPr>
      <dsp:spPr>
        <a:xfrm>
          <a:off x="0" y="292767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AFB5C-CF3A-474F-91E5-DB5A55B48157}">
      <dsp:nvSpPr>
        <dsp:cNvPr id="0" name=""/>
        <dsp:cNvSpPr/>
      </dsp:nvSpPr>
      <dsp:spPr>
        <a:xfrm>
          <a:off x="334837" y="71367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Теоретико-методологічна компетентність</a:t>
          </a:r>
          <a:endParaRPr lang="uk-UA" sz="1800" b="0" kern="1200" dirty="0"/>
        </a:p>
      </dsp:txBody>
      <dsp:txXfrm>
        <a:off x="356453" y="92983"/>
        <a:ext cx="4644488" cy="399568"/>
      </dsp:txXfrm>
    </dsp:sp>
    <dsp:sp modelId="{D8FC5731-5293-46A2-A2C0-4CC0CCB91B3B}">
      <dsp:nvSpPr>
        <dsp:cNvPr id="0" name=""/>
        <dsp:cNvSpPr/>
      </dsp:nvSpPr>
      <dsp:spPr>
        <a:xfrm>
          <a:off x="0" y="973168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4E09B-E89F-446C-B343-3F28C85C2F6D}">
      <dsp:nvSpPr>
        <dsp:cNvPr id="0" name=""/>
        <dsp:cNvSpPr/>
      </dsp:nvSpPr>
      <dsp:spPr>
        <a:xfrm>
          <a:off x="334837" y="751767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Практична компетентність</a:t>
          </a:r>
          <a:endParaRPr lang="uk-UA" sz="1800" b="0" kern="1200" dirty="0"/>
        </a:p>
      </dsp:txBody>
      <dsp:txXfrm>
        <a:off x="356453" y="773383"/>
        <a:ext cx="4644488" cy="399568"/>
      </dsp:txXfrm>
    </dsp:sp>
    <dsp:sp modelId="{5C77646F-70A2-4D4A-9147-F1576E3F0B17}">
      <dsp:nvSpPr>
        <dsp:cNvPr id="0" name=""/>
        <dsp:cNvSpPr/>
      </dsp:nvSpPr>
      <dsp:spPr>
        <a:xfrm>
          <a:off x="0" y="1653568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20268-E90B-4664-8F25-F759A4DA95B4}">
      <dsp:nvSpPr>
        <dsp:cNvPr id="0" name=""/>
        <dsp:cNvSpPr/>
      </dsp:nvSpPr>
      <dsp:spPr>
        <a:xfrm>
          <a:off x="334837" y="1432168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Комунікативна компетентність</a:t>
          </a:r>
          <a:endParaRPr lang="uk-UA" sz="1800" b="0" kern="1200" dirty="0"/>
        </a:p>
      </dsp:txBody>
      <dsp:txXfrm>
        <a:off x="356453" y="1453784"/>
        <a:ext cx="4644488" cy="399568"/>
      </dsp:txXfrm>
    </dsp:sp>
    <dsp:sp modelId="{CF16D744-3EB7-413F-829D-3A4371D71F40}">
      <dsp:nvSpPr>
        <dsp:cNvPr id="0" name=""/>
        <dsp:cNvSpPr/>
      </dsp:nvSpPr>
      <dsp:spPr>
        <a:xfrm>
          <a:off x="0" y="2333968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76D4-D51F-4972-8A43-F51D090BDDC5}">
      <dsp:nvSpPr>
        <dsp:cNvPr id="0" name=""/>
        <dsp:cNvSpPr/>
      </dsp:nvSpPr>
      <dsp:spPr>
        <a:xfrm>
          <a:off x="334837" y="2112568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Правова компетентність</a:t>
          </a:r>
          <a:endParaRPr lang="uk-UA" sz="1800" b="0" kern="1200" dirty="0"/>
        </a:p>
      </dsp:txBody>
      <dsp:txXfrm>
        <a:off x="356453" y="2134184"/>
        <a:ext cx="4644488" cy="399568"/>
      </dsp:txXfrm>
    </dsp:sp>
    <dsp:sp modelId="{0D111819-697D-4B08-B5FA-09114FB9F837}">
      <dsp:nvSpPr>
        <dsp:cNvPr id="0" name=""/>
        <dsp:cNvSpPr/>
      </dsp:nvSpPr>
      <dsp:spPr>
        <a:xfrm>
          <a:off x="0" y="3014368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41CBF-21CE-44ED-A334-61322CA9541A}">
      <dsp:nvSpPr>
        <dsp:cNvPr id="0" name=""/>
        <dsp:cNvSpPr/>
      </dsp:nvSpPr>
      <dsp:spPr>
        <a:xfrm>
          <a:off x="334837" y="2792968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err="1" smtClean="0"/>
            <a:t>Емоційно</a:t>
          </a:r>
          <a:r>
            <a:rPr lang="uk-UA" sz="1800" b="0" kern="1200" dirty="0" smtClean="0"/>
            <a:t>-психологічна стійкість</a:t>
          </a:r>
          <a:endParaRPr lang="uk-UA" sz="1800" b="0" kern="1200" dirty="0"/>
        </a:p>
      </dsp:txBody>
      <dsp:txXfrm>
        <a:off x="356453" y="2814584"/>
        <a:ext cx="4644488" cy="399568"/>
      </dsp:txXfrm>
    </dsp:sp>
    <dsp:sp modelId="{47E5FCB0-51B2-4293-B4B1-E34D9E4885B6}">
      <dsp:nvSpPr>
        <dsp:cNvPr id="0" name=""/>
        <dsp:cNvSpPr/>
      </dsp:nvSpPr>
      <dsp:spPr>
        <a:xfrm>
          <a:off x="0" y="3694768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249D1-6FB5-492D-9A3E-3D3B52A58503}">
      <dsp:nvSpPr>
        <dsp:cNvPr id="0" name=""/>
        <dsp:cNvSpPr/>
      </dsp:nvSpPr>
      <dsp:spPr>
        <a:xfrm>
          <a:off x="334837" y="3473368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Етична компетентність</a:t>
          </a:r>
          <a:endParaRPr lang="uk-UA" sz="1800" b="0" kern="1200" dirty="0"/>
        </a:p>
      </dsp:txBody>
      <dsp:txXfrm>
        <a:off x="356453" y="3494984"/>
        <a:ext cx="4644488" cy="399568"/>
      </dsp:txXfrm>
    </dsp:sp>
    <dsp:sp modelId="{E851F525-DB6F-4CB2-8F63-8034EDE15D8A}">
      <dsp:nvSpPr>
        <dsp:cNvPr id="0" name=""/>
        <dsp:cNvSpPr/>
      </dsp:nvSpPr>
      <dsp:spPr>
        <a:xfrm>
          <a:off x="0" y="4375168"/>
          <a:ext cx="669674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E2D53-0AA2-458F-88AD-AF1C778594D4}">
      <dsp:nvSpPr>
        <dsp:cNvPr id="0" name=""/>
        <dsp:cNvSpPr/>
      </dsp:nvSpPr>
      <dsp:spPr>
        <a:xfrm>
          <a:off x="334837" y="4153768"/>
          <a:ext cx="468772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Інформаційно-технологічна компетентність</a:t>
          </a:r>
          <a:endParaRPr lang="uk-UA" sz="1800" b="0" kern="1200" dirty="0"/>
        </a:p>
      </dsp:txBody>
      <dsp:txXfrm>
        <a:off x="356453" y="4175384"/>
        <a:ext cx="464448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F1D01-D8D5-4119-9E83-36B6103EAF95}">
      <dsp:nvSpPr>
        <dsp:cNvPr id="0" name=""/>
        <dsp:cNvSpPr/>
      </dsp:nvSpPr>
      <dsp:spPr>
        <a:xfrm>
          <a:off x="5382597" y="2689999"/>
          <a:ext cx="3592119" cy="3287225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Ґрунтовні знання </a:t>
          </a:r>
          <a:r>
            <a:rPr lang="uk-UA" sz="2000" kern="1200" dirty="0" smtClean="0"/>
            <a:t>з соціальної роботи, психології, педагогіки, права, соціології.</a:t>
          </a:r>
          <a:endParaRPr lang="uk-UA" sz="2000" kern="1200" dirty="0"/>
        </a:p>
      </dsp:txBody>
      <dsp:txXfrm>
        <a:off x="6081985" y="3460016"/>
        <a:ext cx="2193343" cy="1689701"/>
      </dsp:txXfrm>
    </dsp:sp>
    <dsp:sp modelId="{FE14FB28-6CED-4C1E-98F1-83A6317A99D3}">
      <dsp:nvSpPr>
        <dsp:cNvPr id="0" name=""/>
        <dsp:cNvSpPr/>
      </dsp:nvSpPr>
      <dsp:spPr>
        <a:xfrm>
          <a:off x="2088234" y="2540316"/>
          <a:ext cx="3779224" cy="345912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Володіння </a:t>
          </a:r>
          <a:r>
            <a:rPr lang="uk-UA" sz="2300" b="1" kern="1200" noProof="0" dirty="0" smtClean="0"/>
            <a:t>сучасними методами та моделями </a:t>
          </a:r>
          <a:r>
            <a:rPr lang="uk-UA" sz="1800" kern="1200" noProof="0" dirty="0" smtClean="0"/>
            <a:t>соціальної роботи</a:t>
          </a:r>
          <a:r>
            <a:rPr lang="ru-RU" sz="1800" kern="1200" dirty="0" smtClean="0"/>
            <a:t>.</a:t>
          </a:r>
          <a:endParaRPr lang="uk-UA" sz="1800" kern="1200" dirty="0"/>
        </a:p>
      </dsp:txBody>
      <dsp:txXfrm>
        <a:off x="3005609" y="3416424"/>
        <a:ext cx="1944474" cy="1706907"/>
      </dsp:txXfrm>
    </dsp:sp>
    <dsp:sp modelId="{5227DE75-6846-487B-B594-1C66570A2B0D}">
      <dsp:nvSpPr>
        <dsp:cNvPr id="0" name=""/>
        <dsp:cNvSpPr/>
      </dsp:nvSpPr>
      <dsp:spPr>
        <a:xfrm rot="20700000">
          <a:off x="3877424" y="155185"/>
          <a:ext cx="3051900" cy="3098818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Орієнтація на </a:t>
          </a:r>
          <a:r>
            <a:rPr lang="uk-UA" sz="2200" b="1" kern="1200" noProof="0" dirty="0" smtClean="0"/>
            <a:t>етичні принципи та стандарти </a:t>
          </a:r>
          <a:r>
            <a:rPr lang="uk-UA" sz="2200" kern="1200" noProof="0" dirty="0" smtClean="0"/>
            <a:t>професії</a:t>
          </a:r>
          <a:endParaRPr lang="uk-UA" sz="2200" kern="1200" noProof="0" dirty="0"/>
        </a:p>
      </dsp:txBody>
      <dsp:txXfrm rot="-20700000">
        <a:off x="4544012" y="837629"/>
        <a:ext cx="1718723" cy="1733929"/>
      </dsp:txXfrm>
    </dsp:sp>
    <dsp:sp modelId="{C0799EC1-8F6A-4396-A8F4-8CF0D33008B6}">
      <dsp:nvSpPr>
        <dsp:cNvPr id="0" name=""/>
        <dsp:cNvSpPr/>
      </dsp:nvSpPr>
      <dsp:spPr>
        <a:xfrm>
          <a:off x="5130585" y="2192058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2F8C52-28A0-4494-A17D-512816263725}">
      <dsp:nvSpPr>
        <dsp:cNvPr id="0" name=""/>
        <dsp:cNvSpPr/>
      </dsp:nvSpPr>
      <dsp:spPr>
        <a:xfrm>
          <a:off x="1656183" y="2081382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1CC686-BF44-43DB-8E28-1590965CF8BA}">
      <dsp:nvSpPr>
        <dsp:cNvPr id="0" name=""/>
        <dsp:cNvSpPr/>
      </dsp:nvSpPr>
      <dsp:spPr>
        <a:xfrm>
          <a:off x="3318111" y="-33555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D1C4-F24F-4D4A-9D49-DD204E538E31}">
      <dsp:nvSpPr>
        <dsp:cNvPr id="0" name=""/>
        <dsp:cNvSpPr/>
      </dsp:nvSpPr>
      <dsp:spPr>
        <a:xfrm>
          <a:off x="0" y="598239"/>
          <a:ext cx="7488832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F8FBC-7E59-425A-990E-58D13BC3DCAA}">
      <dsp:nvSpPr>
        <dsp:cNvPr id="0" name=""/>
        <dsp:cNvSpPr/>
      </dsp:nvSpPr>
      <dsp:spPr>
        <a:xfrm>
          <a:off x="374441" y="37359"/>
          <a:ext cx="5242182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Уміння </a:t>
          </a:r>
          <a:r>
            <a:rPr lang="uk-UA" sz="2200" b="1" kern="1200" noProof="0" dirty="0" smtClean="0"/>
            <a:t>оцінювати соціальну ситуацію </a:t>
          </a:r>
          <a:r>
            <a:rPr lang="uk-UA" sz="2200" kern="1200" noProof="0" dirty="0" smtClean="0"/>
            <a:t>клієнта та визначати ефективні шляхи допомоги.</a:t>
          </a:r>
          <a:endParaRPr lang="uk-UA" sz="2200" kern="1200" noProof="0" dirty="0"/>
        </a:p>
      </dsp:txBody>
      <dsp:txXfrm>
        <a:off x="429201" y="92119"/>
        <a:ext cx="5132662" cy="1012240"/>
      </dsp:txXfrm>
    </dsp:sp>
    <dsp:sp modelId="{1956CE1F-2887-40F2-96B2-0753745564A8}">
      <dsp:nvSpPr>
        <dsp:cNvPr id="0" name=""/>
        <dsp:cNvSpPr/>
      </dsp:nvSpPr>
      <dsp:spPr>
        <a:xfrm>
          <a:off x="0" y="2321919"/>
          <a:ext cx="7488832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9816-A57B-4BD3-913E-49EA9DD31691}">
      <dsp:nvSpPr>
        <dsp:cNvPr id="0" name=""/>
        <dsp:cNvSpPr/>
      </dsp:nvSpPr>
      <dsp:spPr>
        <a:xfrm>
          <a:off x="374441" y="1761039"/>
          <a:ext cx="5242182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Застосування методів </a:t>
          </a:r>
          <a:r>
            <a:rPr lang="uk-UA" sz="2300" kern="1200" noProof="0" dirty="0" smtClean="0"/>
            <a:t>соціальної діагностики та прогнозування.</a:t>
          </a:r>
          <a:endParaRPr lang="uk-UA" sz="2300" kern="1200" noProof="0" dirty="0"/>
        </a:p>
      </dsp:txBody>
      <dsp:txXfrm>
        <a:off x="429201" y="1815799"/>
        <a:ext cx="5132662" cy="1012240"/>
      </dsp:txXfrm>
    </dsp:sp>
    <dsp:sp modelId="{1369C09A-2F5C-407F-A836-C1AF5CDA4AFF}">
      <dsp:nvSpPr>
        <dsp:cNvPr id="0" name=""/>
        <dsp:cNvSpPr/>
      </dsp:nvSpPr>
      <dsp:spPr>
        <a:xfrm>
          <a:off x="0" y="4045600"/>
          <a:ext cx="7488832" cy="9576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2C01F-7DBD-4FCC-B410-8894F7118E96}">
      <dsp:nvSpPr>
        <dsp:cNvPr id="0" name=""/>
        <dsp:cNvSpPr/>
      </dsp:nvSpPr>
      <dsp:spPr>
        <a:xfrm>
          <a:off x="374441" y="3484720"/>
          <a:ext cx="5242182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Використання різних технологій </a:t>
          </a:r>
          <a:r>
            <a:rPr lang="uk-UA" sz="2200" kern="1200" noProof="0" dirty="0" smtClean="0"/>
            <a:t>соціальної роботи </a:t>
          </a:r>
          <a:r>
            <a:rPr lang="uk-UA" sz="2000" kern="1200" noProof="0" dirty="0" smtClean="0"/>
            <a:t>(консультування, кризове втручання, соціальна реабілітація тощо).</a:t>
          </a:r>
          <a:endParaRPr lang="uk-UA" sz="2000" kern="1200" noProof="0" dirty="0"/>
        </a:p>
      </dsp:txBody>
      <dsp:txXfrm>
        <a:off x="429201" y="3539480"/>
        <a:ext cx="5132662" cy="10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F1D01-D8D5-4119-9E83-36B6103EAF95}">
      <dsp:nvSpPr>
        <dsp:cNvPr id="0" name=""/>
        <dsp:cNvSpPr/>
      </dsp:nvSpPr>
      <dsp:spPr>
        <a:xfrm>
          <a:off x="5382597" y="2689999"/>
          <a:ext cx="3592119" cy="3287225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Здатність ефективно взаємодіяти </a:t>
          </a:r>
          <a:r>
            <a:rPr lang="uk-UA" sz="2400" b="0" kern="1200" noProof="0" dirty="0" smtClean="0"/>
            <a:t>з клієнтами, колегами, партнерами.</a:t>
          </a:r>
          <a:endParaRPr lang="uk-UA" sz="2000" b="0" kern="1200" noProof="0" dirty="0"/>
        </a:p>
      </dsp:txBody>
      <dsp:txXfrm>
        <a:off x="6081985" y="3460016"/>
        <a:ext cx="2193343" cy="1689701"/>
      </dsp:txXfrm>
    </dsp:sp>
    <dsp:sp modelId="{FE14FB28-6CED-4C1E-98F1-83A6317A99D3}">
      <dsp:nvSpPr>
        <dsp:cNvPr id="0" name=""/>
        <dsp:cNvSpPr/>
      </dsp:nvSpPr>
      <dsp:spPr>
        <a:xfrm>
          <a:off x="2088234" y="2520280"/>
          <a:ext cx="3779224" cy="345912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noProof="0" dirty="0" smtClean="0"/>
            <a:t>Розвинуті навички </a:t>
          </a:r>
          <a:r>
            <a:rPr lang="uk-UA" sz="2200" b="1" kern="1200" noProof="0" dirty="0" smtClean="0"/>
            <a:t>активного слухання, емпатії та переговорів</a:t>
          </a:r>
          <a:r>
            <a:rPr lang="ru-RU" sz="2200" b="1" kern="1200" noProof="0" dirty="0" smtClean="0"/>
            <a:t>.</a:t>
          </a:r>
          <a:endParaRPr lang="uk-UA" sz="2000" kern="1200" noProof="0" dirty="0"/>
        </a:p>
      </dsp:txBody>
      <dsp:txXfrm>
        <a:off x="3005609" y="3396388"/>
        <a:ext cx="1944474" cy="1706907"/>
      </dsp:txXfrm>
    </dsp:sp>
    <dsp:sp modelId="{5227DE75-6846-487B-B594-1C66570A2B0D}">
      <dsp:nvSpPr>
        <dsp:cNvPr id="0" name=""/>
        <dsp:cNvSpPr/>
      </dsp:nvSpPr>
      <dsp:spPr>
        <a:xfrm rot="20700000">
          <a:off x="3877424" y="155185"/>
          <a:ext cx="3051900" cy="3098818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kern="1200" noProof="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noProof="0" dirty="0" smtClean="0"/>
            <a:t>Уміння знаходити </a:t>
          </a:r>
          <a:r>
            <a:rPr lang="uk-UA" sz="2200" b="1" kern="1200" noProof="0" dirty="0" smtClean="0"/>
            <a:t>підхід до різних категорій клієнтів</a:t>
          </a:r>
          <a:r>
            <a:rPr lang="ru-RU" sz="2200" b="1" kern="1200" noProof="0" dirty="0" smtClean="0"/>
            <a:t>.</a:t>
          </a:r>
          <a:r>
            <a:rPr lang="uk-UA" sz="2200" b="1" kern="1200" noProof="0" dirty="0" smtClean="0"/>
            <a:t>
</a:t>
          </a:r>
          <a:endParaRPr lang="uk-UA" sz="2200" b="1" kern="1200" noProof="0" dirty="0"/>
        </a:p>
      </dsp:txBody>
      <dsp:txXfrm rot="-20700000">
        <a:off x="4544012" y="837629"/>
        <a:ext cx="1718723" cy="1733929"/>
      </dsp:txXfrm>
    </dsp:sp>
    <dsp:sp modelId="{C0799EC1-8F6A-4396-A8F4-8CF0D33008B6}">
      <dsp:nvSpPr>
        <dsp:cNvPr id="0" name=""/>
        <dsp:cNvSpPr/>
      </dsp:nvSpPr>
      <dsp:spPr>
        <a:xfrm>
          <a:off x="5130585" y="2192058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2F8C52-28A0-4494-A17D-512816263725}">
      <dsp:nvSpPr>
        <dsp:cNvPr id="0" name=""/>
        <dsp:cNvSpPr/>
      </dsp:nvSpPr>
      <dsp:spPr>
        <a:xfrm>
          <a:off x="1656183" y="2081382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1CC686-BF44-43DB-8E28-1590965CF8BA}">
      <dsp:nvSpPr>
        <dsp:cNvPr id="0" name=""/>
        <dsp:cNvSpPr/>
      </dsp:nvSpPr>
      <dsp:spPr>
        <a:xfrm>
          <a:off x="3318111" y="-33555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D1C4-F24F-4D4A-9D49-DD204E538E31}">
      <dsp:nvSpPr>
        <dsp:cNvPr id="0" name=""/>
        <dsp:cNvSpPr/>
      </dsp:nvSpPr>
      <dsp:spPr>
        <a:xfrm>
          <a:off x="0" y="598239"/>
          <a:ext cx="7488832" cy="957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F8FBC-7E59-425A-990E-58D13BC3DCAA}">
      <dsp:nvSpPr>
        <dsp:cNvPr id="0" name=""/>
        <dsp:cNvSpPr/>
      </dsp:nvSpPr>
      <dsp:spPr>
        <a:xfrm>
          <a:off x="374441" y="37359"/>
          <a:ext cx="5242182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Знання законодавства </a:t>
          </a:r>
          <a:r>
            <a:rPr lang="uk-UA" sz="2300" kern="1200" noProof="0" dirty="0" smtClean="0"/>
            <a:t>у сфері соціального захисту та прав людини</a:t>
          </a:r>
          <a:r>
            <a:rPr lang="ru-RU" sz="2300" kern="1200" noProof="0" dirty="0" smtClean="0"/>
            <a:t>.</a:t>
          </a:r>
          <a:endParaRPr lang="uk-UA" sz="2300" kern="1200" noProof="0" dirty="0"/>
        </a:p>
      </dsp:txBody>
      <dsp:txXfrm>
        <a:off x="429201" y="92119"/>
        <a:ext cx="5132662" cy="1012240"/>
      </dsp:txXfrm>
    </dsp:sp>
    <dsp:sp modelId="{1956CE1F-2887-40F2-96B2-0753745564A8}">
      <dsp:nvSpPr>
        <dsp:cNvPr id="0" name=""/>
        <dsp:cNvSpPr/>
      </dsp:nvSpPr>
      <dsp:spPr>
        <a:xfrm>
          <a:off x="0" y="2321919"/>
          <a:ext cx="7488832" cy="957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9816-A57B-4BD3-913E-49EA9DD31691}">
      <dsp:nvSpPr>
        <dsp:cNvPr id="0" name=""/>
        <dsp:cNvSpPr/>
      </dsp:nvSpPr>
      <dsp:spPr>
        <a:xfrm>
          <a:off x="374441" y="1761039"/>
          <a:ext cx="5242182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Уміння застосовувати нормативно-правові акти у роботі</a:t>
          </a:r>
          <a:r>
            <a:rPr lang="uk-UA" sz="2300" kern="1200" noProof="0" dirty="0" smtClean="0"/>
            <a:t>.</a:t>
          </a:r>
          <a:endParaRPr lang="uk-UA" sz="2300" kern="1200" noProof="0" dirty="0"/>
        </a:p>
      </dsp:txBody>
      <dsp:txXfrm>
        <a:off x="429201" y="1815799"/>
        <a:ext cx="5132662" cy="1012240"/>
      </dsp:txXfrm>
    </dsp:sp>
    <dsp:sp modelId="{1369C09A-2F5C-407F-A836-C1AF5CDA4AFF}">
      <dsp:nvSpPr>
        <dsp:cNvPr id="0" name=""/>
        <dsp:cNvSpPr/>
      </dsp:nvSpPr>
      <dsp:spPr>
        <a:xfrm>
          <a:off x="0" y="4045600"/>
          <a:ext cx="7488832" cy="957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2C01F-7DBD-4FCC-B410-8894F7118E96}">
      <dsp:nvSpPr>
        <dsp:cNvPr id="0" name=""/>
        <dsp:cNvSpPr/>
      </dsp:nvSpPr>
      <dsp:spPr>
        <a:xfrm>
          <a:off x="374441" y="3484720"/>
          <a:ext cx="5242182" cy="1121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noProof="0" dirty="0" smtClean="0"/>
            <a:t>Орієнтація у питаннях </a:t>
          </a:r>
          <a:r>
            <a:rPr lang="uk-UA" sz="2200" b="1" kern="1200" noProof="0" dirty="0" smtClean="0"/>
            <a:t>соціальних гарантій та програм підтримки.</a:t>
          </a:r>
          <a:endParaRPr lang="uk-UA" sz="2000" kern="1200" noProof="0" dirty="0"/>
        </a:p>
      </dsp:txBody>
      <dsp:txXfrm>
        <a:off x="429201" y="3539480"/>
        <a:ext cx="5132662" cy="101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F1D01-D8D5-4119-9E83-36B6103EAF95}">
      <dsp:nvSpPr>
        <dsp:cNvPr id="0" name=""/>
        <dsp:cNvSpPr/>
      </dsp:nvSpPr>
      <dsp:spPr>
        <a:xfrm>
          <a:off x="5382597" y="2689999"/>
          <a:ext cx="3592119" cy="3287225"/>
        </a:xfrm>
        <a:prstGeom prst="gear9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Здатність до саморегуляції та емоційної витримки.</a:t>
          </a:r>
          <a:endParaRPr lang="uk-UA" sz="2000" b="0" kern="1200" noProof="0" dirty="0"/>
        </a:p>
      </dsp:txBody>
      <dsp:txXfrm>
        <a:off x="6081985" y="3460016"/>
        <a:ext cx="2193343" cy="1689701"/>
      </dsp:txXfrm>
    </dsp:sp>
    <dsp:sp modelId="{FE14FB28-6CED-4C1E-98F1-83A6317A99D3}">
      <dsp:nvSpPr>
        <dsp:cNvPr id="0" name=""/>
        <dsp:cNvSpPr/>
      </dsp:nvSpPr>
      <dsp:spPr>
        <a:xfrm>
          <a:off x="2088234" y="2540316"/>
          <a:ext cx="3779224" cy="3459123"/>
        </a:xfrm>
        <a:prstGeom prst="gear6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Вміння працювати у стресових ситуаціях </a:t>
          </a:r>
          <a:r>
            <a:rPr lang="uk-UA" sz="2200" b="0" kern="1200" noProof="0" dirty="0" smtClean="0"/>
            <a:t>та запобігати професійному вигоранню</a:t>
          </a:r>
          <a:r>
            <a:rPr lang="ru-RU" sz="2200" b="0" kern="1200" noProof="0" dirty="0" smtClean="0"/>
            <a:t>.</a:t>
          </a:r>
          <a:endParaRPr lang="uk-UA" sz="2000" b="0" kern="1200" noProof="0" dirty="0"/>
        </a:p>
      </dsp:txBody>
      <dsp:txXfrm>
        <a:off x="3005609" y="3416424"/>
        <a:ext cx="1944474" cy="1706907"/>
      </dsp:txXfrm>
    </dsp:sp>
    <dsp:sp modelId="{5227DE75-6846-487B-B594-1C66570A2B0D}">
      <dsp:nvSpPr>
        <dsp:cNvPr id="0" name=""/>
        <dsp:cNvSpPr/>
      </dsp:nvSpPr>
      <dsp:spPr>
        <a:xfrm rot="20700000">
          <a:off x="3877424" y="155185"/>
          <a:ext cx="3051900" cy="3098818"/>
        </a:xfrm>
        <a:prstGeom prst="gear6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kern="1200" noProof="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Розвиток особистісної мотивації та внутрішніх ресурсів.
</a:t>
          </a:r>
          <a:endParaRPr lang="uk-UA" sz="2200" b="1" kern="1200" noProof="0" dirty="0"/>
        </a:p>
      </dsp:txBody>
      <dsp:txXfrm rot="-20700000">
        <a:off x="4544012" y="837629"/>
        <a:ext cx="1718723" cy="1733929"/>
      </dsp:txXfrm>
    </dsp:sp>
    <dsp:sp modelId="{C0799EC1-8F6A-4396-A8F4-8CF0D33008B6}">
      <dsp:nvSpPr>
        <dsp:cNvPr id="0" name=""/>
        <dsp:cNvSpPr/>
      </dsp:nvSpPr>
      <dsp:spPr>
        <a:xfrm>
          <a:off x="5130585" y="2192058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2F8C52-28A0-4494-A17D-512816263725}">
      <dsp:nvSpPr>
        <dsp:cNvPr id="0" name=""/>
        <dsp:cNvSpPr/>
      </dsp:nvSpPr>
      <dsp:spPr>
        <a:xfrm>
          <a:off x="1656183" y="2081382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41362"/>
                <a:satOff val="3282"/>
                <a:lumOff val="13866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1CC686-BF44-43DB-8E28-1590965CF8BA}">
      <dsp:nvSpPr>
        <dsp:cNvPr id="0" name=""/>
        <dsp:cNvSpPr/>
      </dsp:nvSpPr>
      <dsp:spPr>
        <a:xfrm>
          <a:off x="3318111" y="-33555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482724"/>
                <a:satOff val="6563"/>
                <a:lumOff val="27732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D1C4-F24F-4D4A-9D49-DD204E538E31}">
      <dsp:nvSpPr>
        <dsp:cNvPr id="0" name=""/>
        <dsp:cNvSpPr/>
      </dsp:nvSpPr>
      <dsp:spPr>
        <a:xfrm>
          <a:off x="0" y="527336"/>
          <a:ext cx="6336703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F8FBC-7E59-425A-990E-58D13BC3DCAA}">
      <dsp:nvSpPr>
        <dsp:cNvPr id="0" name=""/>
        <dsp:cNvSpPr/>
      </dsp:nvSpPr>
      <dsp:spPr>
        <a:xfrm>
          <a:off x="316835" y="25496"/>
          <a:ext cx="4435692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noProof="0" dirty="0" smtClean="0"/>
            <a:t>Дотримання</a:t>
          </a:r>
          <a:r>
            <a:rPr lang="uk-UA" sz="2200" b="1" kern="1200" noProof="0" dirty="0" smtClean="0"/>
            <a:t> професійної етики </a:t>
          </a:r>
          <a:r>
            <a:rPr lang="uk-UA" sz="2200" b="0" kern="1200" noProof="0" dirty="0" smtClean="0"/>
            <a:t>соціального працівника</a:t>
          </a:r>
          <a:r>
            <a:rPr lang="uk-UA" sz="2200" b="1" kern="1200" noProof="0" dirty="0" smtClean="0"/>
            <a:t>.</a:t>
          </a:r>
          <a:endParaRPr lang="uk-UA" sz="2200" kern="1200" noProof="0" dirty="0"/>
        </a:p>
      </dsp:txBody>
      <dsp:txXfrm>
        <a:off x="365831" y="74492"/>
        <a:ext cx="4337700" cy="905688"/>
      </dsp:txXfrm>
    </dsp:sp>
    <dsp:sp modelId="{1956CE1F-2887-40F2-96B2-0753745564A8}">
      <dsp:nvSpPr>
        <dsp:cNvPr id="0" name=""/>
        <dsp:cNvSpPr/>
      </dsp:nvSpPr>
      <dsp:spPr>
        <a:xfrm>
          <a:off x="0" y="2069576"/>
          <a:ext cx="6336703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9816-A57B-4BD3-913E-49EA9DD31691}">
      <dsp:nvSpPr>
        <dsp:cNvPr id="0" name=""/>
        <dsp:cNvSpPr/>
      </dsp:nvSpPr>
      <dsp:spPr>
        <a:xfrm>
          <a:off x="316835" y="1567736"/>
          <a:ext cx="4435692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Гуманістичне ставлення </a:t>
          </a:r>
          <a:r>
            <a:rPr lang="uk-UA" sz="2200" b="0" kern="1200" noProof="0" dirty="0" smtClean="0"/>
            <a:t>до клієнтів, повага до їхніх прав та свобод</a:t>
          </a:r>
          <a:r>
            <a:rPr lang="uk-UA" sz="2200" b="1" kern="1200" noProof="0" dirty="0" smtClean="0"/>
            <a:t>.</a:t>
          </a:r>
          <a:endParaRPr lang="uk-UA" sz="2200" kern="1200" noProof="0" dirty="0"/>
        </a:p>
      </dsp:txBody>
      <dsp:txXfrm>
        <a:off x="365831" y="1616732"/>
        <a:ext cx="4337700" cy="905688"/>
      </dsp:txXfrm>
    </dsp:sp>
    <dsp:sp modelId="{1369C09A-2F5C-407F-A836-C1AF5CDA4AFF}">
      <dsp:nvSpPr>
        <dsp:cNvPr id="0" name=""/>
        <dsp:cNvSpPr/>
      </dsp:nvSpPr>
      <dsp:spPr>
        <a:xfrm>
          <a:off x="0" y="3611816"/>
          <a:ext cx="6336703" cy="856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2C01F-7DBD-4FCC-B410-8894F7118E96}">
      <dsp:nvSpPr>
        <dsp:cNvPr id="0" name=""/>
        <dsp:cNvSpPr/>
      </dsp:nvSpPr>
      <dsp:spPr>
        <a:xfrm>
          <a:off x="316835" y="3109976"/>
          <a:ext cx="4435692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Конфіденційність та етичність </a:t>
          </a:r>
          <a:r>
            <a:rPr lang="uk-UA" sz="2200" b="0" kern="1200" noProof="0" dirty="0" smtClean="0"/>
            <a:t>у прийнятті рішень</a:t>
          </a:r>
          <a:r>
            <a:rPr lang="uk-UA" sz="2200" b="1" kern="1200" noProof="0" dirty="0" smtClean="0"/>
            <a:t>.</a:t>
          </a:r>
          <a:endParaRPr lang="uk-UA" sz="2200" kern="1200" noProof="0" dirty="0"/>
        </a:p>
      </dsp:txBody>
      <dsp:txXfrm>
        <a:off x="365831" y="3158972"/>
        <a:ext cx="4337700" cy="905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F1D01-D8D5-4119-9E83-36B6103EAF95}">
      <dsp:nvSpPr>
        <dsp:cNvPr id="0" name=""/>
        <dsp:cNvSpPr/>
      </dsp:nvSpPr>
      <dsp:spPr>
        <a:xfrm>
          <a:off x="5382597" y="2689999"/>
          <a:ext cx="3592119" cy="3287225"/>
        </a:xfrm>
        <a:prstGeom prst="gear9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/>
            <a:t>Готовність до змін </a:t>
          </a:r>
          <a:r>
            <a:rPr lang="uk-UA" sz="2400" b="0" kern="1200" noProof="0" dirty="0" smtClean="0"/>
            <a:t>у соціальній політиці та методах роботи</a:t>
          </a:r>
          <a:endParaRPr lang="uk-UA" sz="2000" b="0" kern="1200" noProof="0" dirty="0"/>
        </a:p>
      </dsp:txBody>
      <dsp:txXfrm>
        <a:off x="6081985" y="3460016"/>
        <a:ext cx="2193343" cy="1689701"/>
      </dsp:txXfrm>
    </dsp:sp>
    <dsp:sp modelId="{FE14FB28-6CED-4C1E-98F1-83A6317A99D3}">
      <dsp:nvSpPr>
        <dsp:cNvPr id="0" name=""/>
        <dsp:cNvSpPr/>
      </dsp:nvSpPr>
      <dsp:spPr>
        <a:xfrm>
          <a:off x="2088234" y="2540316"/>
          <a:ext cx="3779224" cy="3459123"/>
        </a:xfrm>
        <a:prstGeom prst="gear6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Творчий підхід </a:t>
          </a:r>
          <a:r>
            <a:rPr lang="uk-UA" sz="2000" kern="1200" noProof="0" dirty="0" smtClean="0"/>
            <a:t>до вирішення соціальних проблем</a:t>
          </a:r>
          <a:endParaRPr lang="uk-UA" sz="2000" kern="1200" noProof="0" dirty="0"/>
        </a:p>
      </dsp:txBody>
      <dsp:txXfrm>
        <a:off x="3005609" y="3416424"/>
        <a:ext cx="1944474" cy="1706907"/>
      </dsp:txXfrm>
    </dsp:sp>
    <dsp:sp modelId="{5227DE75-6846-487B-B594-1C66570A2B0D}">
      <dsp:nvSpPr>
        <dsp:cNvPr id="0" name=""/>
        <dsp:cNvSpPr/>
      </dsp:nvSpPr>
      <dsp:spPr>
        <a:xfrm rot="20700000">
          <a:off x="3877424" y="155185"/>
          <a:ext cx="3051900" cy="3098818"/>
        </a:xfrm>
        <a:prstGeom prst="gear6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kern="1200" noProof="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/>
            <a:t>Постійний професійний розвиток та самоосвіта.
</a:t>
          </a:r>
          <a:endParaRPr lang="uk-UA" sz="2200" b="1" kern="1200" noProof="0" dirty="0"/>
        </a:p>
      </dsp:txBody>
      <dsp:txXfrm rot="-20700000">
        <a:off x="4544012" y="837629"/>
        <a:ext cx="1718723" cy="1733929"/>
      </dsp:txXfrm>
    </dsp:sp>
    <dsp:sp modelId="{C0799EC1-8F6A-4396-A8F4-8CF0D33008B6}">
      <dsp:nvSpPr>
        <dsp:cNvPr id="0" name=""/>
        <dsp:cNvSpPr/>
      </dsp:nvSpPr>
      <dsp:spPr>
        <a:xfrm>
          <a:off x="5130585" y="2192058"/>
          <a:ext cx="4321387" cy="4321387"/>
        </a:xfrm>
        <a:prstGeom prst="circularArrow">
          <a:avLst>
            <a:gd name="adj1" fmla="val 4688"/>
            <a:gd name="adj2" fmla="val 299029"/>
            <a:gd name="adj3" fmla="val 2548946"/>
            <a:gd name="adj4" fmla="val 15792385"/>
            <a:gd name="adj5" fmla="val 5469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2F8C52-28A0-4494-A17D-512816263725}">
      <dsp:nvSpPr>
        <dsp:cNvPr id="0" name=""/>
        <dsp:cNvSpPr/>
      </dsp:nvSpPr>
      <dsp:spPr>
        <a:xfrm>
          <a:off x="1656183" y="2081382"/>
          <a:ext cx="3139757" cy="31397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shade val="90000"/>
                <a:hueOff val="109447"/>
                <a:satOff val="-1766"/>
                <a:lumOff val="1091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09447"/>
                <a:satOff val="-1766"/>
                <a:lumOff val="1091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09447"/>
                <a:satOff val="-1766"/>
                <a:lumOff val="109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1CC686-BF44-43DB-8E28-1590965CF8BA}">
      <dsp:nvSpPr>
        <dsp:cNvPr id="0" name=""/>
        <dsp:cNvSpPr/>
      </dsp:nvSpPr>
      <dsp:spPr>
        <a:xfrm>
          <a:off x="3318111" y="-33555"/>
          <a:ext cx="3385291" cy="33852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shade val="90000"/>
                <a:hueOff val="218894"/>
                <a:satOff val="-3532"/>
                <a:lumOff val="218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18894"/>
                <a:satOff val="-3532"/>
                <a:lumOff val="218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18894"/>
                <a:satOff val="-3532"/>
                <a:lumOff val="218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11.02.2025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Професійний розвиток фахівця соціальної сфери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2.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Компетентності фахівця у соціальній сфері.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764704"/>
            <a:ext cx="5400600" cy="360215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Комунікативна компетентність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29566463"/>
              </p:ext>
            </p:extLst>
          </p:nvPr>
        </p:nvGraphicFramePr>
        <p:xfrm>
          <a:off x="-1464840" y="548680"/>
          <a:ext cx="964907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814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1248196"/>
              </p:ext>
            </p:extLst>
          </p:nvPr>
        </p:nvGraphicFramePr>
        <p:xfrm>
          <a:off x="1055440" y="1412776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4429" r="26173" b="-186"/>
          <a:stretch/>
        </p:blipFill>
        <p:spPr>
          <a:xfrm>
            <a:off x="7896200" y="1340768"/>
            <a:ext cx="3888432" cy="326726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553072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</a:t>
            </a:r>
          </a:p>
        </p:txBody>
      </p:sp>
    </p:spTree>
    <p:extLst>
      <p:ext uri="{BB962C8B-B14F-4D97-AF65-F5344CB8AC3E}">
        <p14:creationId xmlns:p14="http://schemas.microsoft.com/office/powerpoint/2010/main" val="464573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836712"/>
            <a:ext cx="5297549" cy="3626545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-психологічна стійкість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7720842"/>
              </p:ext>
            </p:extLst>
          </p:nvPr>
        </p:nvGraphicFramePr>
        <p:xfrm>
          <a:off x="-1464840" y="548680"/>
          <a:ext cx="964907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6305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9376" y="33265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Етична компетентність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5708851"/>
              </p:ext>
            </p:extLst>
          </p:nvPr>
        </p:nvGraphicFramePr>
        <p:xfrm>
          <a:off x="1055440" y="1412776"/>
          <a:ext cx="6336704" cy="449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18311" r="12878" b="1701"/>
          <a:stretch/>
        </p:blipFill>
        <p:spPr>
          <a:xfrm>
            <a:off x="7752184" y="563488"/>
            <a:ext cx="3384376" cy="41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2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Інноваційна та адаптаційна компетентність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7827469"/>
              </p:ext>
            </p:extLst>
          </p:nvPr>
        </p:nvGraphicFramePr>
        <p:xfrm>
          <a:off x="-1464840" y="548680"/>
          <a:ext cx="964907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1543" t="5725" r="13086" b="191"/>
          <a:stretch/>
        </p:blipFill>
        <p:spPr>
          <a:xfrm>
            <a:off x="8006729" y="836712"/>
            <a:ext cx="3096344" cy="35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4581128"/>
            <a:ext cx="3230983" cy="215398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52896"/>
          <a:stretch/>
        </p:blipFill>
        <p:spPr>
          <a:xfrm>
            <a:off x="6096000" y="2636912"/>
            <a:ext cx="6096000" cy="4173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1980" b="47104"/>
          <a:stretch/>
        </p:blipFill>
        <p:spPr>
          <a:xfrm>
            <a:off x="-5114" y="-12576"/>
            <a:ext cx="6334904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255" y="295213"/>
            <a:ext cx="3220616" cy="2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6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199456" y="1196752"/>
            <a:ext cx="5040560" cy="4248472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Яка на вашу </a:t>
            </a:r>
            <a:r>
              <a:rPr lang="uk-UA" sz="3200" b="1" dirty="0">
                <a:solidFill>
                  <a:schemeClr val="tx1"/>
                </a:solidFill>
              </a:rPr>
              <a:t>думку </a:t>
            </a:r>
            <a:r>
              <a:rPr lang="ru-RU" sz="3200" b="1" dirty="0" smtClean="0">
                <a:solidFill>
                  <a:schemeClr val="tx1"/>
                </a:solidFill>
              </a:rPr>
              <a:t>роль </a:t>
            </a:r>
            <a:r>
              <a:rPr lang="ru-RU" sz="3200" b="1" dirty="0">
                <a:solidFill>
                  <a:schemeClr val="tx1"/>
                </a:solidFill>
              </a:rPr>
              <a:t>компетентностей у </a:t>
            </a:r>
            <a:r>
              <a:rPr lang="uk-UA" sz="3200" b="1" dirty="0" smtClean="0">
                <a:solidFill>
                  <a:schemeClr val="tx1"/>
                </a:solidFill>
              </a:rPr>
              <a:t>професійній діяльності соціального працівника</a:t>
            </a:r>
            <a:r>
              <a:rPr lang="uk-UA" sz="3200" b="1" dirty="0" smtClean="0">
                <a:solidFill>
                  <a:schemeClr val="tx1"/>
                </a:solidFill>
              </a:rPr>
              <a:t>?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908720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764704"/>
            <a:ext cx="4248472" cy="424847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6968" y="-58992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1006535"/>
              </p:ext>
            </p:extLst>
          </p:nvPr>
        </p:nvGraphicFramePr>
        <p:xfrm>
          <a:off x="-888776" y="332656"/>
          <a:ext cx="100091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790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8992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764704"/>
            <a:ext cx="76960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548680"/>
            <a:ext cx="9006153" cy="568863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6968" y="-58992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70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32656"/>
            <a:ext cx="5469260" cy="468283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343472" y="980728"/>
            <a:ext cx="5472608" cy="432048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Давайте згадаємо що ми розуміємо під поняттям «компетентності»?</a:t>
            </a:r>
            <a:endParaRPr lang="uk-UA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1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32992" y="-562300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Компетентності як компонент </a:t>
            </a:r>
            <a:r>
              <a:rPr lang="uk-UA" sz="2400" b="1" dirty="0"/>
              <a:t>професійного </a:t>
            </a:r>
            <a:r>
              <a:rPr lang="uk-UA" sz="2400" b="1" dirty="0" smtClean="0"/>
              <a:t>розвитку фахівця соціальної сфери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00" y="1672352"/>
            <a:ext cx="9217024" cy="897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sz="2200" dirty="0"/>
              <a:t>🔹 </a:t>
            </a:r>
            <a:r>
              <a:rPr lang="uk-UA" sz="2200" b="1" dirty="0"/>
              <a:t>Компетентності </a:t>
            </a:r>
            <a:r>
              <a:rPr lang="uk-UA" sz="2200" dirty="0" smtClean="0"/>
              <a:t>– це набір знань, навичок, поведінкових характеристик, які дозволяють ефективно виконувати певну </a:t>
            </a:r>
            <a:r>
              <a:rPr lang="ru-RU" sz="2200" dirty="0" smtClean="0"/>
              <a:t>роботу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0099389"/>
              </p:ext>
            </p:extLst>
          </p:nvPr>
        </p:nvGraphicFramePr>
        <p:xfrm>
          <a:off x="1991544" y="2249883"/>
          <a:ext cx="7452828" cy="463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28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700808"/>
            <a:ext cx="5269795" cy="352839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25080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656"/>
            <a:ext cx="7119892" cy="61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983432" y="1556792"/>
            <a:ext cx="5632748" cy="4392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"</a:t>
            </a:r>
            <a:r>
              <a:rPr lang="uk-UA" sz="2800" b="1" dirty="0">
                <a:solidFill>
                  <a:schemeClr val="tx1"/>
                </a:solidFill>
              </a:rPr>
              <a:t>Чи згодні ви з твердженням, що особистісні якості соціального працівника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</a:rPr>
              <a:t>є обов’язковою складовою професійної компетентності</a:t>
            </a:r>
            <a:r>
              <a:rPr lang="uk-UA" sz="2800" b="1" dirty="0" smtClean="0">
                <a:solidFill>
                  <a:schemeClr val="tx1"/>
                </a:solidFill>
              </a:rPr>
              <a:t>?»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876" y="332656"/>
            <a:ext cx="4669967" cy="32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355977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09928" y="3645024"/>
            <a:ext cx="7524836" cy="223224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Професійна компетентність фахівця соціальної сфери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визначає:</a:t>
            </a:r>
            <a:b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500" dirty="0"/>
              <a:t>1. </a:t>
            </a:r>
            <a:r>
              <a:rPr lang="uk-UA" sz="2500" dirty="0" smtClean="0"/>
              <a:t>здатність </a:t>
            </a:r>
            <a:r>
              <a:rPr lang="uk-UA" sz="2500" dirty="0"/>
              <a:t>спеціаліста надавати допомогу </a:t>
            </a:r>
            <a:r>
              <a:rPr lang="uk-UA" sz="2500" dirty="0"/>
              <a:t>клієнтам</a:t>
            </a:r>
            <a:br>
              <a:rPr lang="uk-UA" sz="2500" dirty="0"/>
            </a:br>
            <a:r>
              <a:rPr lang="uk-UA" sz="2500" dirty="0" smtClean="0"/>
              <a:t>2. адаптуватися </a:t>
            </a:r>
            <a:r>
              <a:rPr lang="uk-UA" sz="2500" dirty="0"/>
              <a:t>до змінних умов соціальної </a:t>
            </a:r>
            <a:r>
              <a:rPr lang="uk-UA" sz="2500" dirty="0"/>
              <a:t>сфери</a:t>
            </a:r>
            <a:br>
              <a:rPr lang="uk-UA" sz="2500" dirty="0"/>
            </a:br>
            <a:r>
              <a:rPr lang="uk-UA" sz="2500" dirty="0" smtClean="0"/>
              <a:t>3. приймати </a:t>
            </a:r>
            <a:r>
              <a:rPr lang="uk-UA" sz="2500" dirty="0"/>
              <a:t>професійно обґрунтовані рішення.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5440" y="499220"/>
            <a:ext cx="62646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uk-UA" sz="2400" b="1" u="sng" dirty="0"/>
              <a:t>Професійна компетентність </a:t>
            </a:r>
            <a:r>
              <a:rPr lang="uk-UA" sz="2400" dirty="0"/>
              <a:t>– це інтегративна </a:t>
            </a:r>
            <a:r>
              <a:rPr lang="uk-UA" sz="2400" b="1" i="1" dirty="0">
                <a:solidFill>
                  <a:srgbClr val="FF0000"/>
                </a:solidFill>
              </a:rPr>
              <a:t>характеристика ділових 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uk-UA" sz="2400" b="1" i="1" dirty="0">
                <a:solidFill>
                  <a:srgbClr val="FF0000"/>
                </a:solidFill>
              </a:rPr>
              <a:t>особистісних якостей </a:t>
            </a:r>
            <a:r>
              <a:rPr lang="uk-UA" sz="2400" dirty="0"/>
              <a:t>фахівця, що відображає рівень знань, умінь, досвіду, </a:t>
            </a:r>
            <a:r>
              <a:rPr lang="uk-UA" sz="2400" b="1" i="1" dirty="0">
                <a:solidFill>
                  <a:srgbClr val="FF0000"/>
                </a:solidFill>
              </a:rPr>
              <a:t>достатніх для досягнення мети з певного виду професійної діяльності</a:t>
            </a:r>
            <a:r>
              <a:rPr lang="uk-UA" sz="2400" dirty="0"/>
              <a:t>, а також моральну позицію </a:t>
            </a:r>
            <a:r>
              <a:rPr lang="uk-UA" sz="2400" dirty="0" smtClean="0"/>
              <a:t>фахівця</a:t>
            </a:r>
            <a:r>
              <a:rPr lang="uk-UA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</a:t>
            </a:r>
            <a:endParaRPr lang="uk-UA" sz="24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533717"/>
            <a:ext cx="3797208" cy="25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307669"/>
            <a:ext cx="4149080" cy="414908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6909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15480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 професійної компетентності соціального працівника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98127083"/>
              </p:ext>
            </p:extLst>
          </p:nvPr>
        </p:nvGraphicFramePr>
        <p:xfrm>
          <a:off x="1055440" y="1556792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836712"/>
            <a:ext cx="4526126" cy="301447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1064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Теоретико-методологічна компетентність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5598148"/>
              </p:ext>
            </p:extLst>
          </p:nvPr>
        </p:nvGraphicFramePr>
        <p:xfrm>
          <a:off x="-1464840" y="548680"/>
          <a:ext cx="964907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017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469985"/>
            <a:ext cx="3079204" cy="461655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3072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31504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компетентність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386556"/>
              </p:ext>
            </p:extLst>
          </p:nvPr>
        </p:nvGraphicFramePr>
        <p:xfrm>
          <a:off x="1055440" y="1412776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1452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401</Words>
  <Application>Microsoft Office PowerPoint</Application>
  <PresentationFormat>Широкоэкранный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George</vt:lpstr>
      <vt:lpstr>Plantagenet Cherokee</vt:lpstr>
      <vt:lpstr>Times New Roman</vt:lpstr>
      <vt:lpstr>Тема Office</vt:lpstr>
      <vt:lpstr>Професійний розвиток фахівця соціальної сфери  Лекція 2. Компетентності фахівця у соціальній сфері.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Професійна компетентність фахівця соціальної сфери визначає: 1. здатність спеціаліста надавати допомогу клієнтам 2. адаптуватися до змінних умов соціальної сфери 3. приймати професійно обґрунтовані рішення.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402</cp:revision>
  <dcterms:created xsi:type="dcterms:W3CDTF">2014-05-17T18:57:21Z</dcterms:created>
  <dcterms:modified xsi:type="dcterms:W3CDTF">2025-02-11T14:40:14Z</dcterms:modified>
</cp:coreProperties>
</file>