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>Тактико-спеціальна підготовка працівників правоохоронних органів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262 «Правоохоронна діяльність»; магістр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готовки </a:t>
            </a:r>
            <a:r>
              <a:rPr lang="ru-RU" dirty="0" err="1" smtClean="0"/>
              <a:t>студентів</a:t>
            </a:r>
            <a:r>
              <a:rPr lang="ru-RU" dirty="0" smtClean="0"/>
              <a:t>, </a:t>
            </a:r>
            <a:r>
              <a:rPr lang="ru-RU" dirty="0" err="1" smtClean="0"/>
              <a:t>слухачів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магістрів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тактико-спеціальна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, яка повинна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спеціальними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, </a:t>
            </a:r>
            <a:r>
              <a:rPr lang="ru-RU" dirty="0" err="1" smtClean="0"/>
              <a:t>навичками</a:t>
            </a:r>
            <a:r>
              <a:rPr lang="ru-RU" dirty="0" smtClean="0"/>
              <a:t> та </a:t>
            </a:r>
            <a:r>
              <a:rPr lang="ru-RU" dirty="0" err="1" smtClean="0"/>
              <a:t>вмін</a:t>
            </a:r>
            <a:r>
              <a:rPr lang="ru-RU" dirty="0" smtClean="0"/>
              <a:t>- </a:t>
            </a:r>
            <a:r>
              <a:rPr lang="ru-RU" dirty="0" err="1" smtClean="0"/>
              <a:t>нями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службові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r>
              <a:rPr lang="ru-RU" dirty="0" smtClean="0"/>
              <a:t> силами та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спільно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взаємодіючими</a:t>
            </a:r>
            <a:r>
              <a:rPr lang="ru-RU" dirty="0" smtClean="0"/>
              <a:t> </a:t>
            </a:r>
            <a:r>
              <a:rPr lang="ru-RU" dirty="0" err="1" smtClean="0"/>
              <a:t>підрозділами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відомств</a:t>
            </a:r>
            <a:r>
              <a:rPr lang="ru-RU" dirty="0" smtClean="0"/>
              <a:t> як у </a:t>
            </a:r>
            <a:r>
              <a:rPr lang="ru-RU" dirty="0" err="1" smtClean="0"/>
              <a:t>повсякденних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надзвичайних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Вивчення</a:t>
            </a:r>
            <a:r>
              <a:rPr lang="ru-RU" dirty="0" smtClean="0"/>
              <a:t> курсу „</a:t>
            </a:r>
            <a:r>
              <a:rPr lang="ru-RU" dirty="0" err="1" smtClean="0"/>
              <a:t>Тактико-спеціальна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” ставить за мету </a:t>
            </a:r>
            <a:r>
              <a:rPr lang="ru-RU" dirty="0" err="1" smtClean="0"/>
              <a:t>оволодіння</a:t>
            </a:r>
            <a:r>
              <a:rPr lang="ru-RU" dirty="0" smtClean="0"/>
              <a:t> </a:t>
            </a:r>
            <a:r>
              <a:rPr lang="ru-RU" dirty="0" err="1" smtClean="0"/>
              <a:t>майбутніми</a:t>
            </a:r>
            <a:r>
              <a:rPr lang="ru-RU" dirty="0" smtClean="0"/>
              <a:t> </a:t>
            </a:r>
            <a:r>
              <a:rPr lang="ru-RU" dirty="0" err="1" smtClean="0"/>
              <a:t>магістрами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тактико-спеціальної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, </a:t>
            </a:r>
            <a:r>
              <a:rPr lang="ru-RU" dirty="0" err="1" smtClean="0"/>
              <a:t>методології</a:t>
            </a:r>
            <a:r>
              <a:rPr lang="ru-RU" dirty="0" smtClean="0"/>
              <a:t> та практики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службово-бойові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оперативної</a:t>
            </a:r>
            <a:r>
              <a:rPr lang="ru-RU" dirty="0" smtClean="0"/>
              <a:t> обстановки; </a:t>
            </a:r>
            <a:r>
              <a:rPr lang="ru-RU" dirty="0" err="1" smtClean="0"/>
              <a:t>засвоїти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порядку.Тактико-спеціальна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дозволить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організаційно</a:t>
            </a:r>
            <a:r>
              <a:rPr lang="ru-RU" dirty="0" smtClean="0"/>
              <a:t>–</a:t>
            </a:r>
            <a:r>
              <a:rPr lang="ru-RU" dirty="0" err="1" smtClean="0"/>
              <a:t>правові</a:t>
            </a:r>
            <a:r>
              <a:rPr lang="ru-RU" dirty="0" smtClean="0"/>
              <a:t> засади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, порядок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тактику </a:t>
            </a:r>
            <a:r>
              <a:rPr lang="ru-RU" dirty="0" err="1" smtClean="0"/>
              <a:t>дій</a:t>
            </a:r>
            <a:r>
              <a:rPr lang="ru-RU" dirty="0" smtClean="0"/>
              <a:t> сил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по </a:t>
            </a:r>
            <a:r>
              <a:rPr lang="ru-RU" dirty="0" err="1" smtClean="0"/>
              <a:t>охороні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порядку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оперативної</a:t>
            </a:r>
            <a:r>
              <a:rPr lang="ru-RU" dirty="0" smtClean="0"/>
              <a:t> обстановки.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Освоення</a:t>
            </a:r>
            <a:r>
              <a:rPr lang="uk-UA" dirty="0" smtClean="0"/>
              <a:t> курсу </a:t>
            </a:r>
            <a:r>
              <a:rPr lang="ru-RU" dirty="0" err="1" smtClean="0"/>
              <a:t>допоможе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навчанні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виконанні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озброєного</a:t>
            </a:r>
            <a:r>
              <a:rPr lang="ru-RU" dirty="0" smtClean="0"/>
              <a:t> </a:t>
            </a:r>
            <a:r>
              <a:rPr lang="ru-RU" dirty="0" err="1" smtClean="0"/>
              <a:t>правопорушника</a:t>
            </a:r>
            <a:r>
              <a:rPr lang="ru-RU" dirty="0" smtClean="0"/>
              <a:t> </a:t>
            </a:r>
            <a:r>
              <a:rPr lang="ru-RU" dirty="0" err="1" smtClean="0"/>
              <a:t>ножем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вогнепальною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;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затримання</a:t>
            </a:r>
            <a:r>
              <a:rPr lang="ru-RU" dirty="0" smtClean="0"/>
              <a:t> </a:t>
            </a:r>
            <a:r>
              <a:rPr lang="ru-RU" dirty="0" err="1" smtClean="0"/>
              <a:t>правопорушника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учинив </a:t>
            </a:r>
            <a:r>
              <a:rPr lang="ru-RU" dirty="0" err="1" smtClean="0"/>
              <a:t>кримінальне</a:t>
            </a:r>
            <a:r>
              <a:rPr lang="ru-RU" dirty="0" smtClean="0"/>
              <a:t> </a:t>
            </a:r>
            <a:r>
              <a:rPr lang="ru-RU" dirty="0" err="1" smtClean="0"/>
              <a:t>правопорушення</a:t>
            </a:r>
            <a:r>
              <a:rPr lang="ru-RU" dirty="0" smtClean="0"/>
              <a:t>;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затримання</a:t>
            </a:r>
            <a:r>
              <a:rPr lang="ru-RU" dirty="0" smtClean="0"/>
              <a:t> </a:t>
            </a:r>
            <a:r>
              <a:rPr lang="ru-RU" dirty="0" err="1" smtClean="0"/>
              <a:t>оперативним</a:t>
            </a:r>
            <a:r>
              <a:rPr lang="ru-RU" dirty="0" smtClean="0"/>
              <a:t> </a:t>
            </a:r>
            <a:r>
              <a:rPr lang="ru-RU" dirty="0" err="1" smtClean="0"/>
              <a:t>працівником</a:t>
            </a:r>
            <a:r>
              <a:rPr lang="ru-RU" dirty="0" smtClean="0"/>
              <a:t> </a:t>
            </a:r>
            <a:r>
              <a:rPr lang="ru-RU" dirty="0" err="1" smtClean="0"/>
              <a:t>озброєного</a:t>
            </a:r>
            <a:r>
              <a:rPr lang="ru-RU" dirty="0" smtClean="0"/>
              <a:t> </a:t>
            </a:r>
            <a:r>
              <a:rPr lang="ru-RU" dirty="0" err="1" smtClean="0"/>
              <a:t>вогнепальною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 </a:t>
            </a:r>
            <a:r>
              <a:rPr lang="ru-RU" dirty="0" err="1" smtClean="0"/>
              <a:t>правопорушника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скоїв</a:t>
            </a:r>
            <a:r>
              <a:rPr lang="ru-RU" dirty="0" smtClean="0"/>
              <a:t> тяжкий </a:t>
            </a:r>
            <a:r>
              <a:rPr lang="ru-RU" dirty="0" err="1" smtClean="0"/>
              <a:t>злочин</a:t>
            </a:r>
            <a:r>
              <a:rPr lang="ru-RU" dirty="0" smtClean="0"/>
              <a:t>; </a:t>
            </a:r>
            <a:r>
              <a:rPr lang="ru-RU" dirty="0" err="1" smtClean="0"/>
              <a:t>поверхневої</a:t>
            </a:r>
            <a:r>
              <a:rPr lang="ru-RU" dirty="0" smtClean="0"/>
              <a:t>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 </a:t>
            </a:r>
            <a:r>
              <a:rPr lang="ru-RU" dirty="0" err="1" smtClean="0"/>
              <a:t>правопорушника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Службова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mtClean="0"/>
              <a:t>система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закріплення</a:t>
            </a:r>
            <a:r>
              <a:rPr lang="ru-RU" dirty="0" smtClean="0"/>
              <a:t> та </a:t>
            </a:r>
            <a:r>
              <a:rPr lang="ru-RU" dirty="0" err="1" smtClean="0"/>
              <a:t>оновлення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навиків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поліції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профілю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службової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службової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поліцейських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, </a:t>
            </a:r>
            <a:r>
              <a:rPr lang="ru-RU" dirty="0" err="1" smtClean="0"/>
              <a:t>навиків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поліцейських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метою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прав </a:t>
            </a:r>
            <a:r>
              <a:rPr lang="ru-RU" dirty="0" err="1" smtClean="0"/>
              <a:t>і</a:t>
            </a:r>
            <a:r>
              <a:rPr lang="ru-RU" dirty="0" smtClean="0"/>
              <a:t> свобод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протидії</a:t>
            </a:r>
            <a:r>
              <a:rPr lang="ru-RU" dirty="0" smtClean="0"/>
              <a:t> </a:t>
            </a:r>
            <a:r>
              <a:rPr lang="ru-RU" dirty="0" err="1" smtClean="0"/>
              <a:t>злочинності</a:t>
            </a:r>
            <a:r>
              <a:rPr lang="ru-RU" dirty="0" smtClean="0"/>
              <a:t>, </a:t>
            </a:r>
            <a:r>
              <a:rPr lang="ru-RU" dirty="0" err="1" smtClean="0"/>
              <a:t>підтримання</a:t>
            </a:r>
            <a:r>
              <a:rPr lang="ru-RU" dirty="0" smtClean="0"/>
              <a:t> </a:t>
            </a:r>
            <a:r>
              <a:rPr lang="ru-RU" dirty="0" err="1" smtClean="0"/>
              <a:t>публічного</a:t>
            </a:r>
            <a:r>
              <a:rPr lang="ru-RU" dirty="0" smtClean="0"/>
              <a:t> (</a:t>
            </a:r>
            <a:r>
              <a:rPr lang="ru-RU" dirty="0" err="1" smtClean="0"/>
              <a:t>громадського</a:t>
            </a:r>
            <a:r>
              <a:rPr lang="ru-RU" dirty="0" smtClean="0"/>
              <a:t>) порядку та </a:t>
            </a:r>
            <a:r>
              <a:rPr lang="ru-RU" dirty="0" err="1" smtClean="0"/>
              <a:t>безпеки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тактико-спеціальної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досліджує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характер </a:t>
            </a:r>
            <a:r>
              <a:rPr lang="ru-RU" dirty="0" err="1" smtClean="0"/>
              <a:t>екстремальних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, причини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та </a:t>
            </a:r>
            <a:r>
              <a:rPr lang="ru-RU" dirty="0" err="1" smtClean="0"/>
              <a:t>сприятливі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;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сил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справ у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;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сил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r>
              <a:rPr lang="ru-RU" dirty="0" err="1" smtClean="0"/>
              <a:t>надзвичайних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; </a:t>
            </a:r>
            <a:r>
              <a:rPr lang="ru-RU" dirty="0" err="1" smtClean="0"/>
              <a:t>розробляє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службово-бойових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створеними</a:t>
            </a:r>
            <a:r>
              <a:rPr lang="ru-RU" dirty="0" smtClean="0"/>
              <a:t> </a:t>
            </a:r>
            <a:r>
              <a:rPr lang="ru-RU" dirty="0" err="1" smtClean="0"/>
              <a:t>угрупуваннями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сил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smtClean="0"/>
              <a:t>органів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331</Words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    Тактико-спеціальна підготовка працівників правоохоронних органів </vt:lpstr>
      <vt:lpstr>Мета дисципліни</vt:lpstr>
      <vt:lpstr>МЕТА КУРСУ</vt:lpstr>
      <vt:lpstr>Освоення курсу допоможе</vt:lpstr>
      <vt:lpstr>Службова підготовка </vt:lpstr>
      <vt:lpstr>Теорія тактико-спеціальної підготовки досліджує: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Тактико-спеціальна підготовка працівників правоохоронних органів</dc:title>
  <dc:creator>WEST</dc:creator>
  <cp:lastModifiedBy>WEST</cp:lastModifiedBy>
  <cp:revision>5</cp:revision>
  <dcterms:created xsi:type="dcterms:W3CDTF">2021-08-27T18:27:46Z</dcterms:created>
  <dcterms:modified xsi:type="dcterms:W3CDTF">2021-08-27T18:59:59Z</dcterms:modified>
</cp:coreProperties>
</file>