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5" r:id="rId1"/>
  </p:sldMasterIdLst>
  <p:sldIdLst>
    <p:sldId id="256" r:id="rId2"/>
    <p:sldId id="257" r:id="rId3"/>
    <p:sldId id="269" r:id="rId4"/>
    <p:sldId id="258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911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2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54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8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22954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183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612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05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7528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81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4381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2491" y="1196752"/>
            <a:ext cx="6937677" cy="3519493"/>
          </a:xfrm>
        </p:spPr>
        <p:txBody>
          <a:bodyPr>
            <a:normAutofit/>
          </a:bodyPr>
          <a:lstStyle/>
          <a:p>
            <a:r>
              <a:rPr lang="uk-UA" sz="4000" dirty="0"/>
              <a:t>Презентація курсу </a:t>
            </a:r>
            <a:r>
              <a:rPr lang="uk-UA" sz="4000" dirty="0" smtClean="0"/>
              <a:t>“</a:t>
            </a:r>
            <a:r>
              <a:rPr lang="uk-UA" sz="4000" b="1" dirty="0"/>
              <a:t>ФОРМУВАННЯ КОНКУРЕНТОСПРОМОЖНОСТІ ПІДПРИЄМСТВ  В КОНТЕКСТІ КРАЇН-ЧЛЕНІВ </a:t>
            </a:r>
            <a:r>
              <a:rPr lang="uk-UA" sz="4000" b="1" dirty="0" smtClean="0"/>
              <a:t>ЄС</a:t>
            </a:r>
            <a:r>
              <a:rPr lang="uk-UA" sz="4000" dirty="0" smtClean="0"/>
              <a:t>”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2052" y="5190388"/>
            <a:ext cx="5114778" cy="1478972"/>
          </a:xfrm>
        </p:spPr>
        <p:txBody>
          <a:bodyPr>
            <a:noAutofit/>
          </a:bodyPr>
          <a:lstStyle/>
          <a:p>
            <a:r>
              <a:rPr lang="uk-UA" sz="2400" dirty="0"/>
              <a:t>Викладач: </a:t>
            </a:r>
          </a:p>
          <a:p>
            <a:r>
              <a:rPr lang="uk-UA" sz="2400" dirty="0" err="1" smtClean="0"/>
              <a:t>Д.е.н</a:t>
            </a:r>
            <a:r>
              <a:rPr lang="uk-UA" sz="2400" dirty="0"/>
              <a:t>., </a:t>
            </a:r>
            <a:r>
              <a:rPr lang="uk-UA" sz="2400" dirty="0" smtClean="0"/>
              <a:t>професор</a:t>
            </a:r>
            <a:endParaRPr lang="uk-UA" sz="2400" dirty="0"/>
          </a:p>
          <a:p>
            <a:r>
              <a:rPr lang="uk-UA" sz="2400" dirty="0" err="1" smtClean="0"/>
              <a:t>Гамова</a:t>
            </a:r>
            <a:r>
              <a:rPr lang="uk-UA" sz="2400" dirty="0" smtClean="0"/>
              <a:t> О.В.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6143668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Яка мета вивчення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043758" cy="5248584"/>
          </a:xfrm>
        </p:spPr>
        <p:txBody>
          <a:bodyPr>
            <a:normAutofit/>
          </a:bodyPr>
          <a:lstStyle/>
          <a:p>
            <a:pPr algn="just"/>
            <a:r>
              <a:rPr lang="uk-UA" b="1" dirty="0" smtClean="0"/>
              <a:t>Мета вивчення</a:t>
            </a:r>
            <a:r>
              <a:rPr lang="uk-UA" dirty="0" smtClean="0"/>
              <a:t> навчальної дисципліни «Формування конкурентоспроможності підприємств в контексті країн-членів ЄС» </a:t>
            </a:r>
            <a:r>
              <a:rPr lang="uk-UA" dirty="0"/>
              <a:t>є ознайомлення здобувачів третього рівня вищої освіти із показниками та фактори міжнародної конкурентоспроможності підприємств (організацій), основними типами міжнародних стратегій конкурентної поведінки, заходами </a:t>
            </a:r>
            <a:r>
              <a:rPr lang="uk-UA" dirty="0" err="1"/>
              <a:t>регулятивно</a:t>
            </a:r>
            <a:r>
              <a:rPr lang="uk-UA" dirty="0"/>
              <a:t>-правової політики у сфері конкуренції на національному та міжнародному рівнях, що сприятиме поглибленню й систематизації відповідних наукових теоретичних знань та формуванню вмінь розробляти програми підвищення конкурентоспроможності в умовах євроінтеграції, оцінювати ефективність конкурентних стратегій, визначати шляхи розв`язання проблем, формувати конкурентні переваги.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-36945"/>
            <a:ext cx="2100258" cy="18448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7888932" cy="5546937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Основними </a:t>
            </a:r>
            <a:r>
              <a:rPr lang="uk-UA" b="1" u="sng" dirty="0"/>
              <a:t>завданнями</a:t>
            </a:r>
            <a:r>
              <a:rPr lang="uk-UA" dirty="0"/>
              <a:t> вивчення дисципліни «Формування конкурентоспроможності підприємств в контексті країн-членів ЄС» є: ознайомлення  аспірантів з сучасними економічними концепціями та термінологічним апаратом наукового дослідження; формування розуміння основних типів міжнародних стратегій конкурентної поведінки, вміння оцінювати їхню ефективність; формування розуміння</a:t>
            </a:r>
            <a:r>
              <a:rPr lang="ru-RU" dirty="0"/>
              <a:t> </a:t>
            </a:r>
            <a:r>
              <a:rPr lang="uk-UA" dirty="0"/>
              <a:t> теоретичних і практичних проблем та шляхів їх вирішення в обраній галуз, вміння досліджувати та оцінювати економічні джерела інформації за допомогою сучасних технологій, вивчати питання управління в економіці та розв’язувати проблеми управління діяльністю підприємств, нейтралізації ризиків з врахуванням соціальних, економічних, кадрових аспектів; формування вміння аналізувати та синтезувати проблеми в економіці, визначати рішення науково-практичних проблем, використовувати методи оцінки конкурентоспроможності, впроваджувати програми підвищення конкурентоспроможності підприємств в умовах євроінтеграції.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58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Що ми будемо вивчати?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075240" cy="453422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9FDEED3-ADF7-4362-A68E-42384310ACC9}"/>
              </a:ext>
            </a:extLst>
          </p:cNvPr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1"/>
            <a:ext cx="2100258" cy="202879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96643" y="2046704"/>
            <a:ext cx="7488832" cy="3425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1 </a:t>
            </a: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Теоретичні основи формування міжнародної конкурентоспроможності підприємства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1. </a:t>
            </a:r>
            <a:r>
              <a:rPr lang="uk-UA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Теоретико–методологічні основи формування міжнародної конкурентоспроможності підприємства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2. </a:t>
            </a:r>
            <a:r>
              <a:rPr lang="uk-UA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Конкурентне середовище підприємства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Змістовий модуль 2.  Методологічні засади оцінювання конкурентоспроможності підприємства та формування конкурентних переваг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3. </a:t>
            </a:r>
            <a:r>
              <a:rPr lang="uk-UA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Методологічні засади оцінювання та управління конкурентоспроможністю підприємства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4. </a:t>
            </a:r>
            <a:r>
              <a:rPr lang="uk-UA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Конкурентні переваги підприємства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Змістовий модуль 3. Конкурентні позиції українських підприємств на європейському ринку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49580" algn="l"/>
                <a:tab pos="648335" algn="l"/>
                <a:tab pos="3667760" algn="r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5. </a:t>
            </a:r>
            <a:r>
              <a:rPr lang="uk-UA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Конкурентні позиції українських підприємств на європейському ринку: галузеві аспекти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6.</a:t>
            </a: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Конкурентоспроможність продукції підприємств машинобудування в період євроінтеграції України в Європейський Союз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7. </a:t>
            </a:r>
            <a:r>
              <a:rPr lang="uk-UA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Конкурентоспроможність сільськогосподарської продукції вітчизняних аграрних підприємств в умовах євроінтеграції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Змістовий модуль 4. </a:t>
            </a:r>
            <a:r>
              <a:rPr lang="uk-UA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Розробка та забезпечення реалізації програм підвищення конкурентоспроможності підприємств в умовах Євроінтеграції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8. </a:t>
            </a:r>
            <a:r>
              <a:rPr lang="uk-UA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Теоретико-методичні засади формування та впровадження програми підвищення конкурентоспроможності підприємств в умовах Євроінтеграції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Як ми будемо вивчати?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/>
              <a:t>Групові проекти</a:t>
            </a:r>
          </a:p>
          <a:p>
            <a:r>
              <a:rPr lang="uk-UA" dirty="0"/>
              <a:t>Груповий проект (3-4 студенти) передбачає наукове дослідження за обраною темою з переліку запропонованих тем або студенти може обрати тему самостійно, але погодивши її з викладачем. Проект передбачає підготовку наукової роботи та презентації. </a:t>
            </a:r>
            <a:endParaRPr lang="ru-RU" dirty="0"/>
          </a:p>
          <a:p>
            <a:r>
              <a:rPr lang="uk-UA" dirty="0"/>
              <a:t>Обсяг наукової роботи не повинен перевищувати 30 друкованих сторінок.</a:t>
            </a:r>
            <a:endParaRPr lang="ru-RU" dirty="0"/>
          </a:p>
          <a:p>
            <a:r>
              <a:rPr lang="uk-UA" dirty="0"/>
              <a:t>Наукова робота повинна містити такі структурні елементи: титульний аркуш; </a:t>
            </a:r>
            <a:r>
              <a:rPr lang="uk-UA" dirty="0" err="1"/>
              <a:t>змiст</a:t>
            </a:r>
            <a:r>
              <a:rPr lang="uk-UA" dirty="0"/>
              <a:t>; вступ; теоретична частина; практична частина; висновки; </a:t>
            </a:r>
            <a:r>
              <a:rPr lang="uk-UA" dirty="0" err="1"/>
              <a:t>перелiк</a:t>
            </a:r>
            <a:r>
              <a:rPr lang="uk-UA" dirty="0"/>
              <a:t> посилань; додатки.</a:t>
            </a:r>
            <a:endParaRPr lang="ru-RU" dirty="0"/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D438EA3-800C-48D5-ADFF-F1C6226058CA}"/>
              </a:ext>
            </a:extLst>
          </p:cNvPr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704" y="7144"/>
            <a:ext cx="2100258" cy="20287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00306"/>
            <a:ext cx="7239000" cy="1143000"/>
          </a:xfrm>
        </p:spPr>
        <p:txBody>
          <a:bodyPr/>
          <a:lstStyle/>
          <a:p>
            <a:pPr algn="ctr"/>
            <a:r>
              <a:rPr lang="uk-UA" dirty="0"/>
              <a:t>Дякую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92</TotalTime>
  <Words>293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Corbel</vt:lpstr>
      <vt:lpstr>Gill Sans MT</vt:lpstr>
      <vt:lpstr>Impact</vt:lpstr>
      <vt:lpstr>Times New Roman</vt:lpstr>
      <vt:lpstr>Эмблема</vt:lpstr>
      <vt:lpstr>Презентація курсу “ФОРМУВАННЯ КОНКУРЕНТОСПРОМОЖНОСТІ ПІДПРИЄМСТВ  В КОНТЕКСТІ КРАЇН-ЧЛЕНІВ ЄС”</vt:lpstr>
      <vt:lpstr>Яка мета вивчення курсу?</vt:lpstr>
      <vt:lpstr>Презентация PowerPoint</vt:lpstr>
      <vt:lpstr>Що ми будемо вивчати?</vt:lpstr>
      <vt:lpstr>Як ми будемо вивчати?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“Міжнародний бізнес”</dc:title>
  <dc:creator>35</dc:creator>
  <cp:lastModifiedBy>Учетная запись Майкрософт</cp:lastModifiedBy>
  <cp:revision>10</cp:revision>
  <dcterms:created xsi:type="dcterms:W3CDTF">2017-02-01T12:05:42Z</dcterms:created>
  <dcterms:modified xsi:type="dcterms:W3CDTF">2023-03-29T12:35:42Z</dcterms:modified>
</cp:coreProperties>
</file>