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615C5-78C8-4E01-938E-F5C94BE4989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5349BC-C1FC-463E-9CDE-9D5EBE9890CC}">
      <dgm:prSet phldrT="[Текст]"/>
      <dgm:spPr/>
      <dgm:t>
        <a:bodyPr/>
        <a:lstStyle/>
        <a:p>
          <a:r>
            <a:rPr lang="uk-UA" dirty="0" smtClean="0"/>
            <a:t>Методи навчання</a:t>
          </a:r>
          <a:endParaRPr lang="ru-RU" dirty="0"/>
        </a:p>
      </dgm:t>
    </dgm:pt>
    <dgm:pt modelId="{F8713731-51DB-4CF3-BACC-887C0C354285}" type="parTrans" cxnId="{DCC431A5-62AE-4E50-84D6-A4D8D4F27658}">
      <dgm:prSet/>
      <dgm:spPr/>
      <dgm:t>
        <a:bodyPr/>
        <a:lstStyle/>
        <a:p>
          <a:endParaRPr lang="ru-RU"/>
        </a:p>
      </dgm:t>
    </dgm:pt>
    <dgm:pt modelId="{558BECBF-E5C2-4026-BE71-B0F23A4DBF30}" type="sibTrans" cxnId="{DCC431A5-62AE-4E50-84D6-A4D8D4F27658}">
      <dgm:prSet/>
      <dgm:spPr/>
      <dgm:t>
        <a:bodyPr/>
        <a:lstStyle/>
        <a:p>
          <a:endParaRPr lang="ru-RU"/>
        </a:p>
      </dgm:t>
    </dgm:pt>
    <dgm:pt modelId="{935B5C7A-26C9-4357-B333-1E9B509DA785}">
      <dgm:prSet phldrT="[Текст]"/>
      <dgm:spPr/>
      <dgm:t>
        <a:bodyPr/>
        <a:lstStyle/>
        <a:p>
          <a:r>
            <a:rPr lang="uk-UA" dirty="0" smtClean="0"/>
            <a:t>традиційні</a:t>
          </a:r>
          <a:endParaRPr lang="ru-RU" dirty="0"/>
        </a:p>
      </dgm:t>
    </dgm:pt>
    <dgm:pt modelId="{BF830DD7-ABCC-4D74-8F95-4580CB81E93F}" type="parTrans" cxnId="{1B4D8B69-77CF-42BC-90FF-D749C17F4902}">
      <dgm:prSet/>
      <dgm:spPr/>
      <dgm:t>
        <a:bodyPr/>
        <a:lstStyle/>
        <a:p>
          <a:endParaRPr lang="ru-RU"/>
        </a:p>
      </dgm:t>
    </dgm:pt>
    <dgm:pt modelId="{ACA83E4A-0222-4E19-8FBB-AE0769DE1544}" type="sibTrans" cxnId="{1B4D8B69-77CF-42BC-90FF-D749C17F4902}">
      <dgm:prSet/>
      <dgm:spPr/>
      <dgm:t>
        <a:bodyPr/>
        <a:lstStyle/>
        <a:p>
          <a:endParaRPr lang="ru-RU"/>
        </a:p>
      </dgm:t>
    </dgm:pt>
    <dgm:pt modelId="{B14DD351-15DB-447F-B5C4-0FB93AAD5E23}">
      <dgm:prSet phldrT="[Текст]"/>
      <dgm:spPr/>
      <dgm:t>
        <a:bodyPr/>
        <a:lstStyle/>
        <a:p>
          <a:r>
            <a:rPr lang="uk-UA" dirty="0" smtClean="0"/>
            <a:t>Лекція, семінар, практичні</a:t>
          </a:r>
          <a:endParaRPr lang="ru-RU" dirty="0"/>
        </a:p>
      </dgm:t>
    </dgm:pt>
    <dgm:pt modelId="{02313065-FC4C-440A-957D-A5DB142D7FD0}" type="parTrans" cxnId="{8EBE5B37-4790-4748-9556-D9DD190C4B55}">
      <dgm:prSet/>
      <dgm:spPr/>
      <dgm:t>
        <a:bodyPr/>
        <a:lstStyle/>
        <a:p>
          <a:endParaRPr lang="ru-RU"/>
        </a:p>
      </dgm:t>
    </dgm:pt>
    <dgm:pt modelId="{1DC6AC87-9481-4E1B-9D64-81EDAB6B66BB}" type="sibTrans" cxnId="{8EBE5B37-4790-4748-9556-D9DD190C4B55}">
      <dgm:prSet/>
      <dgm:spPr/>
      <dgm:t>
        <a:bodyPr/>
        <a:lstStyle/>
        <a:p>
          <a:endParaRPr lang="ru-RU"/>
        </a:p>
      </dgm:t>
    </dgm:pt>
    <dgm:pt modelId="{D883D870-5108-4871-82FF-1A7C1D7FDA2D}">
      <dgm:prSet phldrT="[Текст]"/>
      <dgm:spPr/>
      <dgm:t>
        <a:bodyPr/>
        <a:lstStyle/>
        <a:p>
          <a:r>
            <a:rPr lang="uk-UA" dirty="0" smtClean="0"/>
            <a:t>Групові</a:t>
          </a:r>
          <a:endParaRPr lang="ru-RU" dirty="0"/>
        </a:p>
      </dgm:t>
    </dgm:pt>
    <dgm:pt modelId="{E958B790-B7D5-4829-B3CE-CD6231871EBD}" type="parTrans" cxnId="{912FA0B6-C4F9-444D-9187-2896F7A6E276}">
      <dgm:prSet/>
      <dgm:spPr/>
      <dgm:t>
        <a:bodyPr/>
        <a:lstStyle/>
        <a:p>
          <a:endParaRPr lang="ru-RU"/>
        </a:p>
      </dgm:t>
    </dgm:pt>
    <dgm:pt modelId="{B8AA0563-EB87-4264-A262-EE93BFF59167}" type="sibTrans" cxnId="{912FA0B6-C4F9-444D-9187-2896F7A6E276}">
      <dgm:prSet/>
      <dgm:spPr/>
      <dgm:t>
        <a:bodyPr/>
        <a:lstStyle/>
        <a:p>
          <a:endParaRPr lang="ru-RU"/>
        </a:p>
      </dgm:t>
    </dgm:pt>
    <dgm:pt modelId="{A2DBCCEE-0C8C-4725-B8B7-65686B028D48}">
      <dgm:prSet phldrT="[Текст]"/>
      <dgm:spPr/>
      <dgm:t>
        <a:bodyPr/>
        <a:lstStyle/>
        <a:p>
          <a:r>
            <a:rPr lang="uk-UA" dirty="0" smtClean="0"/>
            <a:t>активні</a:t>
          </a:r>
          <a:endParaRPr lang="ru-RU" dirty="0"/>
        </a:p>
      </dgm:t>
    </dgm:pt>
    <dgm:pt modelId="{F642502F-DF32-44BE-A52E-361D08E6CF73}" type="sibTrans" cxnId="{60ABA660-2487-4E7C-8376-87FADB766FCB}">
      <dgm:prSet/>
      <dgm:spPr/>
      <dgm:t>
        <a:bodyPr/>
        <a:lstStyle/>
        <a:p>
          <a:endParaRPr lang="ru-RU"/>
        </a:p>
      </dgm:t>
    </dgm:pt>
    <dgm:pt modelId="{C839237D-6202-46AE-9224-A881752E8BAA}" type="parTrans" cxnId="{60ABA660-2487-4E7C-8376-87FADB766FCB}">
      <dgm:prSet/>
      <dgm:spPr/>
      <dgm:t>
        <a:bodyPr/>
        <a:lstStyle/>
        <a:p>
          <a:endParaRPr lang="ru-RU"/>
        </a:p>
      </dgm:t>
    </dgm:pt>
    <dgm:pt modelId="{7E032E62-5B4C-4199-B9C5-EFF998AA0E25}">
      <dgm:prSet phldrT="[Текст]"/>
      <dgm:spPr/>
      <dgm:t>
        <a:bodyPr/>
        <a:lstStyle/>
        <a:p>
          <a:r>
            <a:rPr lang="uk-UA" dirty="0" smtClean="0"/>
            <a:t>Індивідуальні (тренування; вправи;</a:t>
          </a:r>
          <a:endParaRPr lang="ru-RU" dirty="0"/>
        </a:p>
      </dgm:t>
    </dgm:pt>
    <dgm:pt modelId="{15E8D1AC-92B3-4685-A59A-91D45D2C7D79}" type="parTrans" cxnId="{73F3B8F8-7D9E-4AC8-BFFB-6C897A90212E}">
      <dgm:prSet/>
      <dgm:spPr/>
      <dgm:t>
        <a:bodyPr/>
        <a:lstStyle/>
        <a:p>
          <a:endParaRPr lang="ru-RU"/>
        </a:p>
      </dgm:t>
    </dgm:pt>
    <dgm:pt modelId="{C00CEADB-1CFE-4934-8595-CA41F2FEAD2E}" type="sibTrans" cxnId="{73F3B8F8-7D9E-4AC8-BFFB-6C897A90212E}">
      <dgm:prSet/>
      <dgm:spPr/>
      <dgm:t>
        <a:bodyPr/>
        <a:lstStyle/>
        <a:p>
          <a:endParaRPr lang="ru-RU"/>
        </a:p>
      </dgm:t>
    </dgm:pt>
    <dgm:pt modelId="{A436FA05-26EB-41AB-ACAC-5F52BAC84D2F}" type="pres">
      <dgm:prSet presAssocID="{165615C5-78C8-4E01-938E-F5C94BE498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7A82B50-AC57-4644-A525-43AB7B3A68DA}" type="pres">
      <dgm:prSet presAssocID="{285349BC-C1FC-463E-9CDE-9D5EBE9890CC}" presName="hierRoot1" presStyleCnt="0"/>
      <dgm:spPr/>
    </dgm:pt>
    <dgm:pt modelId="{DCE74F99-2FEA-4FAA-A93A-B938D5779DD4}" type="pres">
      <dgm:prSet presAssocID="{285349BC-C1FC-463E-9CDE-9D5EBE9890CC}" presName="composite" presStyleCnt="0"/>
      <dgm:spPr/>
    </dgm:pt>
    <dgm:pt modelId="{E2E1DEA1-421B-4656-8F4C-9B6DEFFE9531}" type="pres">
      <dgm:prSet presAssocID="{285349BC-C1FC-463E-9CDE-9D5EBE9890CC}" presName="background" presStyleLbl="node0" presStyleIdx="0" presStyleCnt="1"/>
      <dgm:spPr/>
    </dgm:pt>
    <dgm:pt modelId="{C7EEAD39-A05A-487C-823F-2736EA3CDEA3}" type="pres">
      <dgm:prSet presAssocID="{285349BC-C1FC-463E-9CDE-9D5EBE9890CC}" presName="text" presStyleLbl="fgAcc0" presStyleIdx="0" presStyleCnt="1" custScaleY="60027">
        <dgm:presLayoutVars>
          <dgm:chPref val="3"/>
        </dgm:presLayoutVars>
      </dgm:prSet>
      <dgm:spPr/>
    </dgm:pt>
    <dgm:pt modelId="{A97A4528-E4C1-4004-8DC1-5E045880A523}" type="pres">
      <dgm:prSet presAssocID="{285349BC-C1FC-463E-9CDE-9D5EBE9890CC}" presName="hierChild2" presStyleCnt="0"/>
      <dgm:spPr/>
    </dgm:pt>
    <dgm:pt modelId="{9C369534-53A0-4A23-906A-C089BAABF15E}" type="pres">
      <dgm:prSet presAssocID="{BF830DD7-ABCC-4D74-8F95-4580CB81E93F}" presName="Name10" presStyleLbl="parChTrans1D2" presStyleIdx="0" presStyleCnt="2"/>
      <dgm:spPr/>
    </dgm:pt>
    <dgm:pt modelId="{574E66AD-DEF0-4205-9B43-97F3D4216C33}" type="pres">
      <dgm:prSet presAssocID="{935B5C7A-26C9-4357-B333-1E9B509DA785}" presName="hierRoot2" presStyleCnt="0"/>
      <dgm:spPr/>
    </dgm:pt>
    <dgm:pt modelId="{B7D08899-D502-4C63-BCE1-52B45C428A2C}" type="pres">
      <dgm:prSet presAssocID="{935B5C7A-26C9-4357-B333-1E9B509DA785}" presName="composite2" presStyleCnt="0"/>
      <dgm:spPr/>
    </dgm:pt>
    <dgm:pt modelId="{F8B36BA1-21ED-410E-8B42-8246841D3111}" type="pres">
      <dgm:prSet presAssocID="{935B5C7A-26C9-4357-B333-1E9B509DA785}" presName="background2" presStyleLbl="node2" presStyleIdx="0" presStyleCnt="2"/>
      <dgm:spPr/>
    </dgm:pt>
    <dgm:pt modelId="{BBC6F274-F6BD-4064-8CFD-263534FF9533}" type="pres">
      <dgm:prSet presAssocID="{935B5C7A-26C9-4357-B333-1E9B509DA785}" presName="text2" presStyleLbl="fgAcc2" presStyleIdx="0" presStyleCnt="2" custScaleY="43567">
        <dgm:presLayoutVars>
          <dgm:chPref val="3"/>
        </dgm:presLayoutVars>
      </dgm:prSet>
      <dgm:spPr/>
    </dgm:pt>
    <dgm:pt modelId="{F5651A3D-41F7-4E10-B601-C5A9383A7276}" type="pres">
      <dgm:prSet presAssocID="{935B5C7A-26C9-4357-B333-1E9B509DA785}" presName="hierChild3" presStyleCnt="0"/>
      <dgm:spPr/>
    </dgm:pt>
    <dgm:pt modelId="{FFD10D1B-0538-48FC-BCC5-3E7225F6FB1F}" type="pres">
      <dgm:prSet presAssocID="{02313065-FC4C-440A-957D-A5DB142D7FD0}" presName="Name17" presStyleLbl="parChTrans1D3" presStyleIdx="0" presStyleCnt="3"/>
      <dgm:spPr/>
    </dgm:pt>
    <dgm:pt modelId="{E6561446-0F91-4CCF-95E4-0F0C6521EFAB}" type="pres">
      <dgm:prSet presAssocID="{B14DD351-15DB-447F-B5C4-0FB93AAD5E23}" presName="hierRoot3" presStyleCnt="0"/>
      <dgm:spPr/>
    </dgm:pt>
    <dgm:pt modelId="{A92CE5CE-0CB6-4653-9FA6-6033D049DE10}" type="pres">
      <dgm:prSet presAssocID="{B14DD351-15DB-447F-B5C4-0FB93AAD5E23}" presName="composite3" presStyleCnt="0"/>
      <dgm:spPr/>
    </dgm:pt>
    <dgm:pt modelId="{59AECB3D-41BA-4E8E-9005-2C965CB8488B}" type="pres">
      <dgm:prSet presAssocID="{B14DD351-15DB-447F-B5C4-0FB93AAD5E23}" presName="background3" presStyleLbl="node3" presStyleIdx="0" presStyleCnt="3"/>
      <dgm:spPr/>
    </dgm:pt>
    <dgm:pt modelId="{B2B3010E-C39C-416A-84CC-D281B186C5B4}" type="pres">
      <dgm:prSet presAssocID="{B14DD351-15DB-447F-B5C4-0FB93AAD5E23}" presName="text3" presStyleLbl="fgAcc3" presStyleIdx="0" presStyleCnt="3" custScaleY="631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41C1D4-7669-4B85-AE19-756C3861F782}" type="pres">
      <dgm:prSet presAssocID="{B14DD351-15DB-447F-B5C4-0FB93AAD5E23}" presName="hierChild4" presStyleCnt="0"/>
      <dgm:spPr/>
    </dgm:pt>
    <dgm:pt modelId="{1CFED48F-CB9F-4554-8E75-298A9E357E0C}" type="pres">
      <dgm:prSet presAssocID="{C839237D-6202-46AE-9224-A881752E8BAA}" presName="Name10" presStyleLbl="parChTrans1D2" presStyleIdx="1" presStyleCnt="2"/>
      <dgm:spPr/>
    </dgm:pt>
    <dgm:pt modelId="{E4DB8A16-6EA9-43B7-BEEC-1884617C67A8}" type="pres">
      <dgm:prSet presAssocID="{A2DBCCEE-0C8C-4725-B8B7-65686B028D48}" presName="hierRoot2" presStyleCnt="0"/>
      <dgm:spPr/>
    </dgm:pt>
    <dgm:pt modelId="{A10AC3A0-0711-429A-A2EF-268C9156A919}" type="pres">
      <dgm:prSet presAssocID="{A2DBCCEE-0C8C-4725-B8B7-65686B028D48}" presName="composite2" presStyleCnt="0"/>
      <dgm:spPr/>
    </dgm:pt>
    <dgm:pt modelId="{44DFF906-422E-4769-B690-F42495FD2514}" type="pres">
      <dgm:prSet presAssocID="{A2DBCCEE-0C8C-4725-B8B7-65686B028D48}" presName="background2" presStyleLbl="node2" presStyleIdx="1" presStyleCnt="2"/>
      <dgm:spPr/>
    </dgm:pt>
    <dgm:pt modelId="{96E7E388-E0AA-4DD7-A98B-62AED6F78D57}" type="pres">
      <dgm:prSet presAssocID="{A2DBCCEE-0C8C-4725-B8B7-65686B028D48}" presName="text2" presStyleLbl="fgAcc2" presStyleIdx="1" presStyleCnt="2" custScaleY="43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2EBE74-CF3C-4050-82CC-84FF8223FD3E}" type="pres">
      <dgm:prSet presAssocID="{A2DBCCEE-0C8C-4725-B8B7-65686B028D48}" presName="hierChild3" presStyleCnt="0"/>
      <dgm:spPr/>
    </dgm:pt>
    <dgm:pt modelId="{FEFA5C9E-DB91-4192-B38F-518AD75E5549}" type="pres">
      <dgm:prSet presAssocID="{E958B790-B7D5-4829-B3CE-CD6231871EBD}" presName="Name17" presStyleLbl="parChTrans1D3" presStyleIdx="1" presStyleCnt="3"/>
      <dgm:spPr/>
    </dgm:pt>
    <dgm:pt modelId="{922850F5-80E6-436E-B2FE-DD637D0FF2AE}" type="pres">
      <dgm:prSet presAssocID="{D883D870-5108-4871-82FF-1A7C1D7FDA2D}" presName="hierRoot3" presStyleCnt="0"/>
      <dgm:spPr/>
    </dgm:pt>
    <dgm:pt modelId="{6C8AF829-0210-485F-9E4E-7713EC052DFA}" type="pres">
      <dgm:prSet presAssocID="{D883D870-5108-4871-82FF-1A7C1D7FDA2D}" presName="composite3" presStyleCnt="0"/>
      <dgm:spPr/>
    </dgm:pt>
    <dgm:pt modelId="{5377904C-C58D-4D15-A5BC-4EB2597D6C3E}" type="pres">
      <dgm:prSet presAssocID="{D883D870-5108-4871-82FF-1A7C1D7FDA2D}" presName="background3" presStyleLbl="node3" presStyleIdx="1" presStyleCnt="3"/>
      <dgm:spPr/>
    </dgm:pt>
    <dgm:pt modelId="{7B9BE539-487B-4DEA-92F0-873975797B1C}" type="pres">
      <dgm:prSet presAssocID="{D883D870-5108-4871-82FF-1A7C1D7FDA2D}" presName="text3" presStyleLbl="fgAcc3" presStyleIdx="1" presStyleCnt="3" custScaleY="63163">
        <dgm:presLayoutVars>
          <dgm:chPref val="3"/>
        </dgm:presLayoutVars>
      </dgm:prSet>
      <dgm:spPr/>
    </dgm:pt>
    <dgm:pt modelId="{1EFC100A-2A0F-4A1C-A108-193D86267608}" type="pres">
      <dgm:prSet presAssocID="{D883D870-5108-4871-82FF-1A7C1D7FDA2D}" presName="hierChild4" presStyleCnt="0"/>
      <dgm:spPr/>
    </dgm:pt>
    <dgm:pt modelId="{126CA5EE-C6C8-46DE-92E8-813B08497B8A}" type="pres">
      <dgm:prSet presAssocID="{15E8D1AC-92B3-4685-A59A-91D45D2C7D79}" presName="Name17" presStyleLbl="parChTrans1D3" presStyleIdx="2" presStyleCnt="3"/>
      <dgm:spPr/>
    </dgm:pt>
    <dgm:pt modelId="{82387157-F8DD-472D-9370-A82470C3B6AA}" type="pres">
      <dgm:prSet presAssocID="{7E032E62-5B4C-4199-B9C5-EFF998AA0E25}" presName="hierRoot3" presStyleCnt="0"/>
      <dgm:spPr/>
    </dgm:pt>
    <dgm:pt modelId="{11ABA3BF-7921-4105-A4CB-03129FE1D126}" type="pres">
      <dgm:prSet presAssocID="{7E032E62-5B4C-4199-B9C5-EFF998AA0E25}" presName="composite3" presStyleCnt="0"/>
      <dgm:spPr/>
    </dgm:pt>
    <dgm:pt modelId="{6D94C36F-7A74-4213-B6B6-B4407CADE641}" type="pres">
      <dgm:prSet presAssocID="{7E032E62-5B4C-4199-B9C5-EFF998AA0E25}" presName="background3" presStyleLbl="node3" presStyleIdx="2" presStyleCnt="3"/>
      <dgm:spPr/>
    </dgm:pt>
    <dgm:pt modelId="{6195905C-5C03-4147-984A-888CE619E5A6}" type="pres">
      <dgm:prSet presAssocID="{7E032E62-5B4C-4199-B9C5-EFF998AA0E25}" presName="text3" presStyleLbl="fgAcc3" presStyleIdx="2" presStyleCnt="3" custScaleY="66578" custLinFactNeighborX="-1" custLinFactNeighborY="3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4D4AC3-D22F-4500-A254-5DFE14905D5B}" type="pres">
      <dgm:prSet presAssocID="{7E032E62-5B4C-4199-B9C5-EFF998AA0E25}" presName="hierChild4" presStyleCnt="0"/>
      <dgm:spPr/>
    </dgm:pt>
  </dgm:ptLst>
  <dgm:cxnLst>
    <dgm:cxn modelId="{73F3B8F8-7D9E-4AC8-BFFB-6C897A90212E}" srcId="{A2DBCCEE-0C8C-4725-B8B7-65686B028D48}" destId="{7E032E62-5B4C-4199-B9C5-EFF998AA0E25}" srcOrd="1" destOrd="0" parTransId="{15E8D1AC-92B3-4685-A59A-91D45D2C7D79}" sibTransId="{C00CEADB-1CFE-4934-8595-CA41F2FEAD2E}"/>
    <dgm:cxn modelId="{2F780C3C-7349-41D8-88F8-90408A0A989C}" type="presOf" srcId="{7E032E62-5B4C-4199-B9C5-EFF998AA0E25}" destId="{6195905C-5C03-4147-984A-888CE619E5A6}" srcOrd="0" destOrd="0" presId="urn:microsoft.com/office/officeart/2005/8/layout/hierarchy1"/>
    <dgm:cxn modelId="{0756080E-E2F7-4D3A-800D-6339F6D6BE93}" type="presOf" srcId="{B14DD351-15DB-447F-B5C4-0FB93AAD5E23}" destId="{B2B3010E-C39C-416A-84CC-D281B186C5B4}" srcOrd="0" destOrd="0" presId="urn:microsoft.com/office/officeart/2005/8/layout/hierarchy1"/>
    <dgm:cxn modelId="{431CFA4F-8EFA-47B0-B066-C680606B122E}" type="presOf" srcId="{A2DBCCEE-0C8C-4725-B8B7-65686B028D48}" destId="{96E7E388-E0AA-4DD7-A98B-62AED6F78D57}" srcOrd="0" destOrd="0" presId="urn:microsoft.com/office/officeart/2005/8/layout/hierarchy1"/>
    <dgm:cxn modelId="{27C38228-1FAE-4FD4-A77C-C89D763EDDD9}" type="presOf" srcId="{02313065-FC4C-440A-957D-A5DB142D7FD0}" destId="{FFD10D1B-0538-48FC-BCC5-3E7225F6FB1F}" srcOrd="0" destOrd="0" presId="urn:microsoft.com/office/officeart/2005/8/layout/hierarchy1"/>
    <dgm:cxn modelId="{DCC431A5-62AE-4E50-84D6-A4D8D4F27658}" srcId="{165615C5-78C8-4E01-938E-F5C94BE49897}" destId="{285349BC-C1FC-463E-9CDE-9D5EBE9890CC}" srcOrd="0" destOrd="0" parTransId="{F8713731-51DB-4CF3-BACC-887C0C354285}" sibTransId="{558BECBF-E5C2-4026-BE71-B0F23A4DBF30}"/>
    <dgm:cxn modelId="{9A474F4C-9794-4158-B8C6-7ACFCD38053F}" type="presOf" srcId="{D883D870-5108-4871-82FF-1A7C1D7FDA2D}" destId="{7B9BE539-487B-4DEA-92F0-873975797B1C}" srcOrd="0" destOrd="0" presId="urn:microsoft.com/office/officeart/2005/8/layout/hierarchy1"/>
    <dgm:cxn modelId="{2F9A192C-6BE4-4B4C-AF76-C87AD9057ACE}" type="presOf" srcId="{C839237D-6202-46AE-9224-A881752E8BAA}" destId="{1CFED48F-CB9F-4554-8E75-298A9E357E0C}" srcOrd="0" destOrd="0" presId="urn:microsoft.com/office/officeart/2005/8/layout/hierarchy1"/>
    <dgm:cxn modelId="{60ABA660-2487-4E7C-8376-87FADB766FCB}" srcId="{285349BC-C1FC-463E-9CDE-9D5EBE9890CC}" destId="{A2DBCCEE-0C8C-4725-B8B7-65686B028D48}" srcOrd="1" destOrd="0" parTransId="{C839237D-6202-46AE-9224-A881752E8BAA}" sibTransId="{F642502F-DF32-44BE-A52E-361D08E6CF73}"/>
    <dgm:cxn modelId="{4F987FB8-7998-42CA-B984-8D4C61C928AA}" type="presOf" srcId="{15E8D1AC-92B3-4685-A59A-91D45D2C7D79}" destId="{126CA5EE-C6C8-46DE-92E8-813B08497B8A}" srcOrd="0" destOrd="0" presId="urn:microsoft.com/office/officeart/2005/8/layout/hierarchy1"/>
    <dgm:cxn modelId="{8BFEDD30-59BF-4649-B07C-FEF64E0308CB}" type="presOf" srcId="{165615C5-78C8-4E01-938E-F5C94BE49897}" destId="{A436FA05-26EB-41AB-ACAC-5F52BAC84D2F}" srcOrd="0" destOrd="0" presId="urn:microsoft.com/office/officeart/2005/8/layout/hierarchy1"/>
    <dgm:cxn modelId="{912FA0B6-C4F9-444D-9187-2896F7A6E276}" srcId="{A2DBCCEE-0C8C-4725-B8B7-65686B028D48}" destId="{D883D870-5108-4871-82FF-1A7C1D7FDA2D}" srcOrd="0" destOrd="0" parTransId="{E958B790-B7D5-4829-B3CE-CD6231871EBD}" sibTransId="{B8AA0563-EB87-4264-A262-EE93BFF59167}"/>
    <dgm:cxn modelId="{1B4D8B69-77CF-42BC-90FF-D749C17F4902}" srcId="{285349BC-C1FC-463E-9CDE-9D5EBE9890CC}" destId="{935B5C7A-26C9-4357-B333-1E9B509DA785}" srcOrd="0" destOrd="0" parTransId="{BF830DD7-ABCC-4D74-8F95-4580CB81E93F}" sibTransId="{ACA83E4A-0222-4E19-8FBB-AE0769DE1544}"/>
    <dgm:cxn modelId="{8EBE5B37-4790-4748-9556-D9DD190C4B55}" srcId="{935B5C7A-26C9-4357-B333-1E9B509DA785}" destId="{B14DD351-15DB-447F-B5C4-0FB93AAD5E23}" srcOrd="0" destOrd="0" parTransId="{02313065-FC4C-440A-957D-A5DB142D7FD0}" sibTransId="{1DC6AC87-9481-4E1B-9D64-81EDAB6B66BB}"/>
    <dgm:cxn modelId="{3017B9B0-372A-4F4D-852F-11B38F3332DF}" type="presOf" srcId="{935B5C7A-26C9-4357-B333-1E9B509DA785}" destId="{BBC6F274-F6BD-4064-8CFD-263534FF9533}" srcOrd="0" destOrd="0" presId="urn:microsoft.com/office/officeart/2005/8/layout/hierarchy1"/>
    <dgm:cxn modelId="{135D6F35-3569-4C13-A70D-4C2B1FFE1996}" type="presOf" srcId="{E958B790-B7D5-4829-B3CE-CD6231871EBD}" destId="{FEFA5C9E-DB91-4192-B38F-518AD75E5549}" srcOrd="0" destOrd="0" presId="urn:microsoft.com/office/officeart/2005/8/layout/hierarchy1"/>
    <dgm:cxn modelId="{FFFE0677-759E-458A-8920-569E096E9C3D}" type="presOf" srcId="{BF830DD7-ABCC-4D74-8F95-4580CB81E93F}" destId="{9C369534-53A0-4A23-906A-C089BAABF15E}" srcOrd="0" destOrd="0" presId="urn:microsoft.com/office/officeart/2005/8/layout/hierarchy1"/>
    <dgm:cxn modelId="{5B72C214-5FA1-4E3B-96AD-DF588719CF59}" type="presOf" srcId="{285349BC-C1FC-463E-9CDE-9D5EBE9890CC}" destId="{C7EEAD39-A05A-487C-823F-2736EA3CDEA3}" srcOrd="0" destOrd="0" presId="urn:microsoft.com/office/officeart/2005/8/layout/hierarchy1"/>
    <dgm:cxn modelId="{5259AEB2-7C44-4E65-BE48-8E1E57A2D1EE}" type="presParOf" srcId="{A436FA05-26EB-41AB-ACAC-5F52BAC84D2F}" destId="{57A82B50-AC57-4644-A525-43AB7B3A68DA}" srcOrd="0" destOrd="0" presId="urn:microsoft.com/office/officeart/2005/8/layout/hierarchy1"/>
    <dgm:cxn modelId="{F7CDDEC2-2EFF-4090-BEBA-B697B9BFA92E}" type="presParOf" srcId="{57A82B50-AC57-4644-A525-43AB7B3A68DA}" destId="{DCE74F99-2FEA-4FAA-A93A-B938D5779DD4}" srcOrd="0" destOrd="0" presId="urn:microsoft.com/office/officeart/2005/8/layout/hierarchy1"/>
    <dgm:cxn modelId="{C4F869CA-B23A-4D24-95D5-92A44909F1BE}" type="presParOf" srcId="{DCE74F99-2FEA-4FAA-A93A-B938D5779DD4}" destId="{E2E1DEA1-421B-4656-8F4C-9B6DEFFE9531}" srcOrd="0" destOrd="0" presId="urn:microsoft.com/office/officeart/2005/8/layout/hierarchy1"/>
    <dgm:cxn modelId="{0E91C31A-402C-4359-AEB7-08EED3D4CFD6}" type="presParOf" srcId="{DCE74F99-2FEA-4FAA-A93A-B938D5779DD4}" destId="{C7EEAD39-A05A-487C-823F-2736EA3CDEA3}" srcOrd="1" destOrd="0" presId="urn:microsoft.com/office/officeart/2005/8/layout/hierarchy1"/>
    <dgm:cxn modelId="{186E607E-EF41-4FAA-8FE5-3E593D1A8AA3}" type="presParOf" srcId="{57A82B50-AC57-4644-A525-43AB7B3A68DA}" destId="{A97A4528-E4C1-4004-8DC1-5E045880A523}" srcOrd="1" destOrd="0" presId="urn:microsoft.com/office/officeart/2005/8/layout/hierarchy1"/>
    <dgm:cxn modelId="{40620615-46E5-4295-AA80-73E6471EA104}" type="presParOf" srcId="{A97A4528-E4C1-4004-8DC1-5E045880A523}" destId="{9C369534-53A0-4A23-906A-C089BAABF15E}" srcOrd="0" destOrd="0" presId="urn:microsoft.com/office/officeart/2005/8/layout/hierarchy1"/>
    <dgm:cxn modelId="{C77A4C5E-E939-4668-955F-DDC32CA834B7}" type="presParOf" srcId="{A97A4528-E4C1-4004-8DC1-5E045880A523}" destId="{574E66AD-DEF0-4205-9B43-97F3D4216C33}" srcOrd="1" destOrd="0" presId="urn:microsoft.com/office/officeart/2005/8/layout/hierarchy1"/>
    <dgm:cxn modelId="{1115D463-CAC4-4270-8EF6-D8882C25B5A4}" type="presParOf" srcId="{574E66AD-DEF0-4205-9B43-97F3D4216C33}" destId="{B7D08899-D502-4C63-BCE1-52B45C428A2C}" srcOrd="0" destOrd="0" presId="urn:microsoft.com/office/officeart/2005/8/layout/hierarchy1"/>
    <dgm:cxn modelId="{488355F4-B8E1-4595-BDEB-6D154C43EEE8}" type="presParOf" srcId="{B7D08899-D502-4C63-BCE1-52B45C428A2C}" destId="{F8B36BA1-21ED-410E-8B42-8246841D3111}" srcOrd="0" destOrd="0" presId="urn:microsoft.com/office/officeart/2005/8/layout/hierarchy1"/>
    <dgm:cxn modelId="{DCA05525-EEB1-4240-BCEF-019F1B421C9D}" type="presParOf" srcId="{B7D08899-D502-4C63-BCE1-52B45C428A2C}" destId="{BBC6F274-F6BD-4064-8CFD-263534FF9533}" srcOrd="1" destOrd="0" presId="urn:microsoft.com/office/officeart/2005/8/layout/hierarchy1"/>
    <dgm:cxn modelId="{2B59F615-5893-4025-AF5B-0DFD5DEFC698}" type="presParOf" srcId="{574E66AD-DEF0-4205-9B43-97F3D4216C33}" destId="{F5651A3D-41F7-4E10-B601-C5A9383A7276}" srcOrd="1" destOrd="0" presId="urn:microsoft.com/office/officeart/2005/8/layout/hierarchy1"/>
    <dgm:cxn modelId="{6C8C0D9E-CEFD-4F91-926A-4834F5A1D01C}" type="presParOf" srcId="{F5651A3D-41F7-4E10-B601-C5A9383A7276}" destId="{FFD10D1B-0538-48FC-BCC5-3E7225F6FB1F}" srcOrd="0" destOrd="0" presId="urn:microsoft.com/office/officeart/2005/8/layout/hierarchy1"/>
    <dgm:cxn modelId="{03E5EBA0-33A3-4267-AE26-F66433BAF94E}" type="presParOf" srcId="{F5651A3D-41F7-4E10-B601-C5A9383A7276}" destId="{E6561446-0F91-4CCF-95E4-0F0C6521EFAB}" srcOrd="1" destOrd="0" presId="urn:microsoft.com/office/officeart/2005/8/layout/hierarchy1"/>
    <dgm:cxn modelId="{C5FFD86A-92D3-4C49-82C3-3E5F4DADEA17}" type="presParOf" srcId="{E6561446-0F91-4CCF-95E4-0F0C6521EFAB}" destId="{A92CE5CE-0CB6-4653-9FA6-6033D049DE10}" srcOrd="0" destOrd="0" presId="urn:microsoft.com/office/officeart/2005/8/layout/hierarchy1"/>
    <dgm:cxn modelId="{DEB0F204-9240-4DDA-A877-E38A936D9E28}" type="presParOf" srcId="{A92CE5CE-0CB6-4653-9FA6-6033D049DE10}" destId="{59AECB3D-41BA-4E8E-9005-2C965CB8488B}" srcOrd="0" destOrd="0" presId="urn:microsoft.com/office/officeart/2005/8/layout/hierarchy1"/>
    <dgm:cxn modelId="{8BBF2BB4-E921-4063-BE62-3A1E402722EF}" type="presParOf" srcId="{A92CE5CE-0CB6-4653-9FA6-6033D049DE10}" destId="{B2B3010E-C39C-416A-84CC-D281B186C5B4}" srcOrd="1" destOrd="0" presId="urn:microsoft.com/office/officeart/2005/8/layout/hierarchy1"/>
    <dgm:cxn modelId="{0D81BCE0-E2AE-4181-8F8E-93D28C4AF06C}" type="presParOf" srcId="{E6561446-0F91-4CCF-95E4-0F0C6521EFAB}" destId="{8341C1D4-7669-4B85-AE19-756C3861F782}" srcOrd="1" destOrd="0" presId="urn:microsoft.com/office/officeart/2005/8/layout/hierarchy1"/>
    <dgm:cxn modelId="{94F2BA55-877F-4175-8D3D-C844FC03D726}" type="presParOf" srcId="{A97A4528-E4C1-4004-8DC1-5E045880A523}" destId="{1CFED48F-CB9F-4554-8E75-298A9E357E0C}" srcOrd="2" destOrd="0" presId="urn:microsoft.com/office/officeart/2005/8/layout/hierarchy1"/>
    <dgm:cxn modelId="{C514491C-59A1-49CB-9A19-C2DFDACAC3F9}" type="presParOf" srcId="{A97A4528-E4C1-4004-8DC1-5E045880A523}" destId="{E4DB8A16-6EA9-43B7-BEEC-1884617C67A8}" srcOrd="3" destOrd="0" presId="urn:microsoft.com/office/officeart/2005/8/layout/hierarchy1"/>
    <dgm:cxn modelId="{BAE6EE54-4677-4A69-BFDA-947EF44D689C}" type="presParOf" srcId="{E4DB8A16-6EA9-43B7-BEEC-1884617C67A8}" destId="{A10AC3A0-0711-429A-A2EF-268C9156A919}" srcOrd="0" destOrd="0" presId="urn:microsoft.com/office/officeart/2005/8/layout/hierarchy1"/>
    <dgm:cxn modelId="{7FCBB790-ECE1-4E0A-9523-A6C701294FB9}" type="presParOf" srcId="{A10AC3A0-0711-429A-A2EF-268C9156A919}" destId="{44DFF906-422E-4769-B690-F42495FD2514}" srcOrd="0" destOrd="0" presId="urn:microsoft.com/office/officeart/2005/8/layout/hierarchy1"/>
    <dgm:cxn modelId="{580962C9-5092-47EC-8DF9-E51ED1D816EE}" type="presParOf" srcId="{A10AC3A0-0711-429A-A2EF-268C9156A919}" destId="{96E7E388-E0AA-4DD7-A98B-62AED6F78D57}" srcOrd="1" destOrd="0" presId="urn:microsoft.com/office/officeart/2005/8/layout/hierarchy1"/>
    <dgm:cxn modelId="{C712E0F1-002F-40E8-B928-183AF01973DC}" type="presParOf" srcId="{E4DB8A16-6EA9-43B7-BEEC-1884617C67A8}" destId="{102EBE74-CF3C-4050-82CC-84FF8223FD3E}" srcOrd="1" destOrd="0" presId="urn:microsoft.com/office/officeart/2005/8/layout/hierarchy1"/>
    <dgm:cxn modelId="{11485D9B-F81E-49A7-88D9-66AE4977B0E5}" type="presParOf" srcId="{102EBE74-CF3C-4050-82CC-84FF8223FD3E}" destId="{FEFA5C9E-DB91-4192-B38F-518AD75E5549}" srcOrd="0" destOrd="0" presId="urn:microsoft.com/office/officeart/2005/8/layout/hierarchy1"/>
    <dgm:cxn modelId="{EA37408C-010B-4B2F-A10A-B797854500A0}" type="presParOf" srcId="{102EBE74-CF3C-4050-82CC-84FF8223FD3E}" destId="{922850F5-80E6-436E-B2FE-DD637D0FF2AE}" srcOrd="1" destOrd="0" presId="urn:microsoft.com/office/officeart/2005/8/layout/hierarchy1"/>
    <dgm:cxn modelId="{C1BC4D6D-8148-431C-9188-B7B8EA0BAE2F}" type="presParOf" srcId="{922850F5-80E6-436E-B2FE-DD637D0FF2AE}" destId="{6C8AF829-0210-485F-9E4E-7713EC052DFA}" srcOrd="0" destOrd="0" presId="urn:microsoft.com/office/officeart/2005/8/layout/hierarchy1"/>
    <dgm:cxn modelId="{95D0B4F4-F83F-45F4-9820-EF81F069DA67}" type="presParOf" srcId="{6C8AF829-0210-485F-9E4E-7713EC052DFA}" destId="{5377904C-C58D-4D15-A5BC-4EB2597D6C3E}" srcOrd="0" destOrd="0" presId="urn:microsoft.com/office/officeart/2005/8/layout/hierarchy1"/>
    <dgm:cxn modelId="{B00409C0-6980-4F05-A083-9ECF01765A39}" type="presParOf" srcId="{6C8AF829-0210-485F-9E4E-7713EC052DFA}" destId="{7B9BE539-487B-4DEA-92F0-873975797B1C}" srcOrd="1" destOrd="0" presId="urn:microsoft.com/office/officeart/2005/8/layout/hierarchy1"/>
    <dgm:cxn modelId="{CF2886F3-95F3-44C8-BB7D-4EF0C0A816CF}" type="presParOf" srcId="{922850F5-80E6-436E-B2FE-DD637D0FF2AE}" destId="{1EFC100A-2A0F-4A1C-A108-193D86267608}" srcOrd="1" destOrd="0" presId="urn:microsoft.com/office/officeart/2005/8/layout/hierarchy1"/>
    <dgm:cxn modelId="{279F608E-A7BE-4024-8122-4AB136119184}" type="presParOf" srcId="{102EBE74-CF3C-4050-82CC-84FF8223FD3E}" destId="{126CA5EE-C6C8-46DE-92E8-813B08497B8A}" srcOrd="2" destOrd="0" presId="urn:microsoft.com/office/officeart/2005/8/layout/hierarchy1"/>
    <dgm:cxn modelId="{34E31F6F-249B-4C3A-9904-0B96F462F966}" type="presParOf" srcId="{102EBE74-CF3C-4050-82CC-84FF8223FD3E}" destId="{82387157-F8DD-472D-9370-A82470C3B6AA}" srcOrd="3" destOrd="0" presId="urn:microsoft.com/office/officeart/2005/8/layout/hierarchy1"/>
    <dgm:cxn modelId="{428D4CE4-A8A5-4251-BA80-EE8D27FCCE34}" type="presParOf" srcId="{82387157-F8DD-472D-9370-A82470C3B6AA}" destId="{11ABA3BF-7921-4105-A4CB-03129FE1D126}" srcOrd="0" destOrd="0" presId="urn:microsoft.com/office/officeart/2005/8/layout/hierarchy1"/>
    <dgm:cxn modelId="{725B81CA-6302-4494-9C23-43507164AF12}" type="presParOf" srcId="{11ABA3BF-7921-4105-A4CB-03129FE1D126}" destId="{6D94C36F-7A74-4213-B6B6-B4407CADE641}" srcOrd="0" destOrd="0" presId="urn:microsoft.com/office/officeart/2005/8/layout/hierarchy1"/>
    <dgm:cxn modelId="{67BA901B-EE41-4EFC-9732-98F9ED9D8940}" type="presParOf" srcId="{11ABA3BF-7921-4105-A4CB-03129FE1D126}" destId="{6195905C-5C03-4147-984A-888CE619E5A6}" srcOrd="1" destOrd="0" presId="urn:microsoft.com/office/officeart/2005/8/layout/hierarchy1"/>
    <dgm:cxn modelId="{7E034E9B-9017-4C35-B173-1C8797491D87}" type="presParOf" srcId="{82387157-F8DD-472D-9370-A82470C3B6AA}" destId="{7F4D4AC3-D22F-4500-A254-5DFE14905D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6CA5EE-C6C8-46DE-92E8-813B08497B8A}">
      <dsp:nvSpPr>
        <dsp:cNvPr id="0" name=""/>
        <dsp:cNvSpPr/>
      </dsp:nvSpPr>
      <dsp:spPr>
        <a:xfrm>
          <a:off x="5400675" y="2887520"/>
          <a:ext cx="1414439" cy="720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650"/>
              </a:lnTo>
              <a:lnTo>
                <a:pt x="1414439" y="505650"/>
              </a:lnTo>
              <a:lnTo>
                <a:pt x="1414439" y="7200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A5C9E-DB91-4192-B38F-518AD75E5549}">
      <dsp:nvSpPr>
        <dsp:cNvPr id="0" name=""/>
        <dsp:cNvSpPr/>
      </dsp:nvSpPr>
      <dsp:spPr>
        <a:xfrm>
          <a:off x="3986212" y="2887520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ED48F-CB9F-4554-8E75-298A9E357E0C}">
      <dsp:nvSpPr>
        <dsp:cNvPr id="0" name=""/>
        <dsp:cNvSpPr/>
      </dsp:nvSpPr>
      <dsp:spPr>
        <a:xfrm>
          <a:off x="3278981" y="1574036"/>
          <a:ext cx="2121693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121693" y="458735"/>
              </a:lnTo>
              <a:lnTo>
                <a:pt x="2121693" y="67315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10D1B-0538-48FC-BCC5-3E7225F6FB1F}">
      <dsp:nvSpPr>
        <dsp:cNvPr id="0" name=""/>
        <dsp:cNvSpPr/>
      </dsp:nvSpPr>
      <dsp:spPr>
        <a:xfrm>
          <a:off x="1111567" y="2887520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69534-53A0-4A23-906A-C089BAABF15E}">
      <dsp:nvSpPr>
        <dsp:cNvPr id="0" name=""/>
        <dsp:cNvSpPr/>
      </dsp:nvSpPr>
      <dsp:spPr>
        <a:xfrm>
          <a:off x="1157287" y="1574036"/>
          <a:ext cx="2121693" cy="673155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1DEA1-421B-4656-8F4C-9B6DEFFE9531}">
      <dsp:nvSpPr>
        <dsp:cNvPr id="0" name=""/>
        <dsp:cNvSpPr/>
      </dsp:nvSpPr>
      <dsp:spPr>
        <a:xfrm>
          <a:off x="2121693" y="691786"/>
          <a:ext cx="2314575" cy="8822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EAD39-A05A-487C-823F-2736EA3CDEA3}">
      <dsp:nvSpPr>
        <dsp:cNvPr id="0" name=""/>
        <dsp:cNvSpPr/>
      </dsp:nvSpPr>
      <dsp:spPr>
        <a:xfrm>
          <a:off x="2378868" y="936102"/>
          <a:ext cx="2314575" cy="882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Методи навчання</a:t>
          </a:r>
          <a:endParaRPr lang="ru-RU" sz="1800" kern="1200" dirty="0"/>
        </a:p>
      </dsp:txBody>
      <dsp:txXfrm>
        <a:off x="2378868" y="936102"/>
        <a:ext cx="2314575" cy="882249"/>
      </dsp:txXfrm>
    </dsp:sp>
    <dsp:sp modelId="{F8B36BA1-21ED-410E-8B42-8246841D3111}">
      <dsp:nvSpPr>
        <dsp:cNvPr id="0" name=""/>
        <dsp:cNvSpPr/>
      </dsp:nvSpPr>
      <dsp:spPr>
        <a:xfrm>
          <a:off x="0" y="2247191"/>
          <a:ext cx="2314575" cy="640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6F274-F6BD-4064-8CFD-263534FF9533}">
      <dsp:nvSpPr>
        <dsp:cNvPr id="0" name=""/>
        <dsp:cNvSpPr/>
      </dsp:nvSpPr>
      <dsp:spPr>
        <a:xfrm>
          <a:off x="257174" y="2491508"/>
          <a:ext cx="2314575" cy="640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традиційні</a:t>
          </a:r>
          <a:endParaRPr lang="ru-RU" sz="1800" kern="1200" dirty="0"/>
        </a:p>
      </dsp:txBody>
      <dsp:txXfrm>
        <a:off x="257174" y="2491508"/>
        <a:ext cx="2314575" cy="640328"/>
      </dsp:txXfrm>
    </dsp:sp>
    <dsp:sp modelId="{59AECB3D-41BA-4E8E-9005-2C965CB8488B}">
      <dsp:nvSpPr>
        <dsp:cNvPr id="0" name=""/>
        <dsp:cNvSpPr/>
      </dsp:nvSpPr>
      <dsp:spPr>
        <a:xfrm>
          <a:off x="0" y="3560675"/>
          <a:ext cx="2314575" cy="928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3010E-C39C-416A-84CC-D281B186C5B4}">
      <dsp:nvSpPr>
        <dsp:cNvPr id="0" name=""/>
        <dsp:cNvSpPr/>
      </dsp:nvSpPr>
      <dsp:spPr>
        <a:xfrm>
          <a:off x="257174" y="3804991"/>
          <a:ext cx="2314575" cy="928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Лекція, семінар, практичні</a:t>
          </a:r>
          <a:endParaRPr lang="ru-RU" sz="1800" kern="1200" dirty="0"/>
        </a:p>
      </dsp:txBody>
      <dsp:txXfrm>
        <a:off x="257174" y="3804991"/>
        <a:ext cx="2314575" cy="928341"/>
      </dsp:txXfrm>
    </dsp:sp>
    <dsp:sp modelId="{44DFF906-422E-4769-B690-F42495FD2514}">
      <dsp:nvSpPr>
        <dsp:cNvPr id="0" name=""/>
        <dsp:cNvSpPr/>
      </dsp:nvSpPr>
      <dsp:spPr>
        <a:xfrm>
          <a:off x="4243387" y="2247191"/>
          <a:ext cx="2314575" cy="6403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7E388-E0AA-4DD7-A98B-62AED6F78D57}">
      <dsp:nvSpPr>
        <dsp:cNvPr id="0" name=""/>
        <dsp:cNvSpPr/>
      </dsp:nvSpPr>
      <dsp:spPr>
        <a:xfrm>
          <a:off x="4500562" y="2491508"/>
          <a:ext cx="2314575" cy="640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активні</a:t>
          </a:r>
          <a:endParaRPr lang="ru-RU" sz="1800" kern="1200" dirty="0"/>
        </a:p>
      </dsp:txBody>
      <dsp:txXfrm>
        <a:off x="4500562" y="2491508"/>
        <a:ext cx="2314575" cy="640328"/>
      </dsp:txXfrm>
    </dsp:sp>
    <dsp:sp modelId="{5377904C-C58D-4D15-A5BC-4EB2597D6C3E}">
      <dsp:nvSpPr>
        <dsp:cNvPr id="0" name=""/>
        <dsp:cNvSpPr/>
      </dsp:nvSpPr>
      <dsp:spPr>
        <a:xfrm>
          <a:off x="2828925" y="3560675"/>
          <a:ext cx="2314575" cy="928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BE539-487B-4DEA-92F0-873975797B1C}">
      <dsp:nvSpPr>
        <dsp:cNvPr id="0" name=""/>
        <dsp:cNvSpPr/>
      </dsp:nvSpPr>
      <dsp:spPr>
        <a:xfrm>
          <a:off x="3086100" y="3804991"/>
          <a:ext cx="2314575" cy="928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Групові</a:t>
          </a:r>
          <a:endParaRPr lang="ru-RU" sz="1800" kern="1200" dirty="0"/>
        </a:p>
      </dsp:txBody>
      <dsp:txXfrm>
        <a:off x="3086100" y="3804991"/>
        <a:ext cx="2314575" cy="928341"/>
      </dsp:txXfrm>
    </dsp:sp>
    <dsp:sp modelId="{6D94C36F-7A74-4213-B6B6-B4407CADE641}">
      <dsp:nvSpPr>
        <dsp:cNvPr id="0" name=""/>
        <dsp:cNvSpPr/>
      </dsp:nvSpPr>
      <dsp:spPr>
        <a:xfrm>
          <a:off x="5657826" y="3607590"/>
          <a:ext cx="2314575" cy="978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5905C-5C03-4147-984A-888CE619E5A6}">
      <dsp:nvSpPr>
        <dsp:cNvPr id="0" name=""/>
        <dsp:cNvSpPr/>
      </dsp:nvSpPr>
      <dsp:spPr>
        <a:xfrm>
          <a:off x="5915001" y="3851906"/>
          <a:ext cx="2314575" cy="978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Індивідуальні (тренування; вправи;</a:t>
          </a:r>
          <a:endParaRPr lang="ru-RU" sz="1800" kern="1200" dirty="0"/>
        </a:p>
      </dsp:txBody>
      <dsp:txXfrm>
        <a:off x="5915001" y="3851906"/>
        <a:ext cx="2314575" cy="978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CA75B5-5714-45C3-A434-6A91CD7B2CED}" type="datetimeFigureOut">
              <a:rPr lang="ru-RU" smtClean="0"/>
              <a:t>05.11.2020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E68973-F09B-4B3A-A9CF-9EB419ECBDA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475312"/>
          </a:xfrm>
        </p:spPr>
        <p:txBody>
          <a:bodyPr>
            <a:normAutofit/>
          </a:bodyPr>
          <a:lstStyle/>
          <a:p>
            <a:pPr lvl="1"/>
            <a:r>
              <a:rPr lang="uk-UA" sz="2800" b="1" dirty="0" smtClean="0"/>
              <a:t>Метод навчання</a:t>
            </a:r>
            <a:r>
              <a:rPr lang="uk-UA" sz="2800" dirty="0" smtClean="0"/>
              <a:t> - спосіб спільної діяльності вчителя й учнів, викладача і студентів, який має на меті вирішення навчальних завдань. Такий спосіб необхідно розглядати як систему послідовних взаємопов’язаних дій викладача та аудиторії, які забезпечують освоєння змісту освіти</a:t>
            </a:r>
            <a:r>
              <a:rPr lang="uk-UA" sz="2800" dirty="0" smtClean="0"/>
              <a:t>.</a:t>
            </a:r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pPr lvl="1"/>
            <a:r>
              <a:rPr lang="ru-RU" sz="2800" dirty="0" smtClean="0"/>
              <a:t>Методи </a:t>
            </a:r>
            <a:r>
              <a:rPr lang="ru-RU" sz="2800" dirty="0" err="1" smtClean="0"/>
              <a:t>навчання</a:t>
            </a:r>
            <a:r>
              <a:rPr lang="en-US" sz="2800" dirty="0" smtClean="0"/>
              <a:t> </a:t>
            </a:r>
            <a:r>
              <a:rPr lang="ru-RU" sz="2800" dirty="0" err="1" smtClean="0"/>
              <a:t>розкриті</a:t>
            </a:r>
            <a:r>
              <a:rPr lang="ru-RU" sz="2800" dirty="0" smtClean="0"/>
              <a:t> в </a:t>
            </a:r>
            <a:r>
              <a:rPr lang="ru-RU" sz="2800" dirty="0" err="1" smtClean="0"/>
              <a:t>різноманітних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класифікаціях</a:t>
            </a:r>
            <a:r>
              <a:rPr lang="ru-RU" sz="2800" dirty="0" smtClean="0"/>
              <a:t> Ю. К. </a:t>
            </a:r>
            <a:r>
              <a:rPr lang="ru-RU" sz="2800" dirty="0" err="1" smtClean="0"/>
              <a:t>Бабанського</a:t>
            </a:r>
            <a:r>
              <a:rPr lang="ru-RU" sz="2800" dirty="0" smtClean="0"/>
              <a:t>, В. Я. </a:t>
            </a:r>
            <a:r>
              <a:rPr lang="ru-RU" sz="2800" dirty="0" err="1" smtClean="0"/>
              <a:t>Ляудіс</a:t>
            </a:r>
            <a:r>
              <a:rPr lang="ru-RU" sz="2800" dirty="0" smtClean="0"/>
              <a:t>,</a:t>
            </a:r>
            <a:r>
              <a:rPr lang="en-US" sz="2800" dirty="0" smtClean="0"/>
              <a:t>                             </a:t>
            </a:r>
            <a:r>
              <a:rPr lang="ru-RU" sz="2800" dirty="0" smtClean="0"/>
              <a:t>І. А. </a:t>
            </a:r>
            <a:r>
              <a:rPr lang="ru-RU" sz="2800" dirty="0" err="1" smtClean="0"/>
              <a:t>Добрянського</a:t>
            </a:r>
            <a:r>
              <a:rPr lang="ru-RU" sz="2800" dirty="0" smtClean="0"/>
              <a:t>, Г. В. </a:t>
            </a:r>
            <a:r>
              <a:rPr lang="ru-RU" sz="2800" dirty="0" err="1" smtClean="0"/>
              <a:t>Д’яконова</a:t>
            </a:r>
            <a:r>
              <a:rPr lang="ru-RU" sz="2800" dirty="0" smtClean="0"/>
              <a:t>, </a:t>
            </a:r>
            <a:r>
              <a:rPr lang="en-US" sz="2800" dirty="0" smtClean="0"/>
              <a:t>                                   </a:t>
            </a:r>
            <a:r>
              <a:rPr lang="ru-RU" sz="2800" dirty="0" smtClean="0"/>
              <a:t>В. Н. </a:t>
            </a:r>
            <a:r>
              <a:rPr lang="ru-RU" sz="2800" dirty="0" err="1" smtClean="0"/>
              <a:t>Карандашева</a:t>
            </a:r>
            <a:r>
              <a:rPr lang="ru-RU" sz="2800" dirty="0" smtClean="0"/>
              <a:t>, Л. Д. Столяренко та </a:t>
            </a:r>
            <a:r>
              <a:rPr lang="ru-RU" sz="2800" dirty="0" err="1" smtClean="0"/>
              <a:t>ін</a:t>
            </a:r>
            <a:r>
              <a:rPr lang="ru-RU" sz="2800" dirty="0" smtClean="0"/>
              <a:t>.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47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92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664296"/>
                <a:gridCol w="3106688"/>
              </a:tblGrid>
              <a:tr h="108012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До провідних групових методів викладання психології відносяться: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09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Навчальна </a:t>
                      </a:r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дискусія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передбачає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організований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педагогом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обмін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думками, в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якому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учасники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відстоюють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власні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точки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зору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предмет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вивчення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Ігрові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методи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побудовані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принципі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залучення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аудиторії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організовану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педагогом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умовну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ігрову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діяльність</a:t>
                      </a:r>
                      <a:endParaRPr kumimoji="0"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Тренінгові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методи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способи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активного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навчання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орієнтовані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відпрацювання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спеціально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підібраних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групових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вправ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освоєння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відповідних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знань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вмінь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навичок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із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подальшим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колективним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обговоренням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498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566174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28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Якщо</a:t>
                      </a:r>
                      <a:r>
                        <a:rPr kumimoji="0"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основу </a:t>
                      </a:r>
                      <a:r>
                        <a:rPr kumimoji="0" lang="ru-RU" sz="28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класифікації</a:t>
                      </a:r>
                      <a:r>
                        <a:rPr kumimoji="0"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прийняти</a:t>
                      </a:r>
                      <a:r>
                        <a:rPr kumimoji="0"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джерело</a:t>
                      </a:r>
                      <a:r>
                        <a:rPr kumimoji="0"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отримання</a:t>
                      </a:r>
                      <a:r>
                        <a:rPr kumimoji="0"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знань</a:t>
                      </a:r>
                      <a:r>
                        <a:rPr kumimoji="0"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то методи </a:t>
                      </a:r>
                      <a:r>
                        <a:rPr kumimoji="0" lang="uk-UA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навчання</a:t>
                      </a:r>
                      <a:r>
                        <a:rPr kumimoji="0" lang="uk-UA" sz="28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поділяються</a:t>
                      </a:r>
                      <a:r>
                        <a:rPr kumimoji="0" lang="ru-RU" sz="2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10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вербальні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джерело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знань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усне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друковане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слово);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наочні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предмети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спостереження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явища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наочні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посібники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практичні</a:t>
                      </a: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(шляхом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здійснення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практичних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дій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отримуються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знання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виробляються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вміння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 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43064"/>
          </a:xfrm>
        </p:spPr>
        <p:txBody>
          <a:bodyPr/>
          <a:lstStyle/>
          <a:p>
            <a:r>
              <a:rPr lang="ru-RU" sz="3200" b="1" dirty="0" err="1" smtClean="0"/>
              <a:t>аналітичний</a:t>
            </a:r>
            <a:r>
              <a:rPr lang="ru-RU" sz="3200" b="1" dirty="0" smtClean="0"/>
              <a:t> </a:t>
            </a:r>
            <a:r>
              <a:rPr lang="ru-RU" sz="3200" b="1" dirty="0" smtClean="0"/>
              <a:t>метод</a:t>
            </a:r>
            <a:r>
              <a:rPr lang="ru-RU" sz="3200" dirty="0" smtClean="0"/>
              <a:t>;</a:t>
            </a:r>
          </a:p>
          <a:p>
            <a:r>
              <a:rPr lang="ru-RU" sz="3200" b="1" dirty="0" err="1" smtClean="0"/>
              <a:t>історичний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b="1" dirty="0" err="1" smtClean="0"/>
              <a:t>генетичний</a:t>
            </a:r>
            <a:r>
              <a:rPr lang="ru-RU" sz="3200" b="1" dirty="0" smtClean="0"/>
              <a:t> </a:t>
            </a:r>
            <a:r>
              <a:rPr lang="ru-RU" sz="3200" b="1" dirty="0" smtClean="0"/>
              <a:t>метод</a:t>
            </a:r>
            <a:r>
              <a:rPr lang="ru-RU" sz="3200" dirty="0" smtClean="0"/>
              <a:t>;</a:t>
            </a:r>
          </a:p>
          <a:p>
            <a:r>
              <a:rPr lang="ru-RU" sz="3200" b="1" dirty="0" err="1" smtClean="0"/>
              <a:t>с</a:t>
            </a:r>
            <a:r>
              <a:rPr lang="ru-RU" sz="3200" b="1" dirty="0" err="1" smtClean="0"/>
              <a:t>труктурний</a:t>
            </a:r>
            <a:r>
              <a:rPr lang="ru-RU" sz="3200" b="1" dirty="0" smtClean="0"/>
              <a:t> метод</a:t>
            </a:r>
            <a:r>
              <a:rPr lang="ru-RU" sz="3200" dirty="0" smtClean="0"/>
              <a:t>;</a:t>
            </a:r>
          </a:p>
          <a:p>
            <a:r>
              <a:rPr lang="ru-RU" sz="3200" b="1" dirty="0" err="1" smtClean="0"/>
              <a:t>символьно</a:t>
            </a:r>
            <a:r>
              <a:rPr lang="ru-RU" sz="3200" b="1" dirty="0" smtClean="0"/>
              <a:t> - </a:t>
            </a:r>
            <a:r>
              <a:rPr lang="ru-RU" sz="3200" b="1" dirty="0" err="1" smtClean="0"/>
              <a:t>алегоричний</a:t>
            </a:r>
            <a:r>
              <a:rPr lang="ru-RU" sz="3200" b="1" dirty="0" smtClean="0"/>
              <a:t> </a:t>
            </a:r>
            <a:r>
              <a:rPr lang="ru-RU" sz="3200" b="1" dirty="0" smtClean="0"/>
              <a:t>метод.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6789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</a:rPr>
              <a:t>найбільш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уживані</a:t>
            </a:r>
            <a:r>
              <a:rPr lang="ru-RU" b="1" dirty="0" smtClean="0">
                <a:solidFill>
                  <a:schemeClr val="bg1"/>
                </a:solidFill>
              </a:rPr>
              <a:t> методи у </a:t>
            </a:r>
            <a:r>
              <a:rPr lang="ru-RU" b="1" dirty="0" err="1" smtClean="0">
                <a:solidFill>
                  <a:schemeClr val="bg1"/>
                </a:solidFill>
              </a:rPr>
              <a:t>викладацькій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діяльності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/>
          <a:lstStyle/>
          <a:p>
            <a:pPr fontAlgn="base"/>
            <a:r>
              <a:rPr lang="ru-RU" dirty="0" smtClean="0"/>
              <a:t>пояснювально-ілюстративний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репродуктивний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проблемний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частково-пошуковий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дослідницький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Класифікація методів, запропонована М. Скаткіним та І. Лернером: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>метод </a:t>
            </a:r>
            <a:r>
              <a:rPr lang="ru-RU" dirty="0" err="1" smtClean="0"/>
              <a:t>програмованого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метод </a:t>
            </a:r>
            <a:r>
              <a:rPr lang="ru-RU" dirty="0" smtClean="0"/>
              <a:t>проблемного </a:t>
            </a:r>
            <a:r>
              <a:rPr lang="ru-RU" dirty="0" err="1" smtClean="0"/>
              <a:t>навчання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метод </a:t>
            </a:r>
            <a:r>
              <a:rPr lang="ru-RU" dirty="0" err="1" smtClean="0"/>
              <a:t>інтерактивного</a:t>
            </a:r>
            <a:r>
              <a:rPr lang="ru-RU" dirty="0" smtClean="0"/>
              <a:t> (</a:t>
            </a:r>
            <a:r>
              <a:rPr lang="ru-RU" dirty="0" err="1" smtClean="0"/>
              <a:t>комунікативного</a:t>
            </a:r>
            <a:r>
              <a:rPr lang="ru-RU" dirty="0" smtClean="0"/>
              <a:t>) </a:t>
            </a:r>
            <a:r>
              <a:rPr lang="ru-RU" dirty="0" err="1" smtClean="0"/>
              <a:t>навчання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Класифікація методів В. </a:t>
            </a:r>
            <a:r>
              <a:rPr lang="ru-RU" dirty="0" smtClean="0">
                <a:solidFill>
                  <a:schemeClr val="bg1"/>
                </a:solidFill>
              </a:rPr>
              <a:t>Ляудіс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8871</TotalTime>
  <Words>270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Слайд 1</vt:lpstr>
      <vt:lpstr>Слайд 2</vt:lpstr>
      <vt:lpstr>Слайд 3</vt:lpstr>
      <vt:lpstr>Слайд 4</vt:lpstr>
      <vt:lpstr>найбільш уживані методи у викладацькій діяльності:</vt:lpstr>
      <vt:lpstr>  Класифікація методів, запропонована М. Скаткіним та І. Лернером:</vt:lpstr>
      <vt:lpstr>Класифікація методів В. Ляудіс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та організація навчальних занять з психології в школі</dc:title>
  <dc:creator>User</dc:creator>
  <cp:lastModifiedBy>User</cp:lastModifiedBy>
  <cp:revision>887</cp:revision>
  <dcterms:created xsi:type="dcterms:W3CDTF">2020-11-05T07:35:32Z</dcterms:created>
  <dcterms:modified xsi:type="dcterms:W3CDTF">2020-11-11T11:27:01Z</dcterms:modified>
</cp:coreProperties>
</file>