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6" r:id="rId2"/>
    <p:sldMasterId id="2147483827" r:id="rId3"/>
    <p:sldMasterId id="2147483828" r:id="rId4"/>
  </p:sldMasterIdLst>
  <p:notesMasterIdLst>
    <p:notesMasterId r:id="rId44"/>
  </p:notesMasterIdLst>
  <p:sldIdLst>
    <p:sldId id="315" r:id="rId5"/>
    <p:sldId id="336" r:id="rId6"/>
    <p:sldId id="257" r:id="rId7"/>
    <p:sldId id="342" r:id="rId8"/>
    <p:sldId id="345" r:id="rId9"/>
    <p:sldId id="352" r:id="rId10"/>
    <p:sldId id="347" r:id="rId11"/>
    <p:sldId id="351" r:id="rId12"/>
    <p:sldId id="341" r:id="rId13"/>
    <p:sldId id="258" r:id="rId14"/>
    <p:sldId id="261" r:id="rId15"/>
    <p:sldId id="262" r:id="rId16"/>
    <p:sldId id="263" r:id="rId17"/>
    <p:sldId id="264" r:id="rId18"/>
    <p:sldId id="265" r:id="rId19"/>
    <p:sldId id="327" r:id="rId20"/>
    <p:sldId id="266" r:id="rId21"/>
    <p:sldId id="267" r:id="rId22"/>
    <p:sldId id="319" r:id="rId23"/>
    <p:sldId id="268" r:id="rId24"/>
    <p:sldId id="317" r:id="rId25"/>
    <p:sldId id="329" r:id="rId26"/>
    <p:sldId id="323" r:id="rId27"/>
    <p:sldId id="335" r:id="rId28"/>
    <p:sldId id="354" r:id="rId29"/>
    <p:sldId id="270" r:id="rId30"/>
    <p:sldId id="333" r:id="rId31"/>
    <p:sldId id="281" r:id="rId32"/>
    <p:sldId id="280" r:id="rId33"/>
    <p:sldId id="285" r:id="rId34"/>
    <p:sldId id="284" r:id="rId35"/>
    <p:sldId id="286" r:id="rId36"/>
    <p:sldId id="289" r:id="rId37"/>
    <p:sldId id="291" r:id="rId38"/>
    <p:sldId id="331" r:id="rId39"/>
    <p:sldId id="293" r:id="rId40"/>
    <p:sldId id="294" r:id="rId41"/>
    <p:sldId id="297" r:id="rId42"/>
    <p:sldId id="299"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29" autoAdjust="0"/>
  </p:normalViewPr>
  <p:slideViewPr>
    <p:cSldViewPr>
      <p:cViewPr varScale="1">
        <p:scale>
          <a:sx n="72" d="100"/>
          <a:sy n="72" d="100"/>
        </p:scale>
        <p:origin x="-7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4437F-C0AA-468C-A7EF-CA88EA9631CC}" type="doc">
      <dgm:prSet loTypeId="urn:microsoft.com/office/officeart/2005/8/layout/hierarchy3" loCatId="hierarchy" qsTypeId="urn:microsoft.com/office/officeart/2005/8/quickstyle/simple1#1" qsCatId="simple" csTypeId="urn:microsoft.com/office/officeart/2005/8/colors/accent1_2#1" csCatId="accent1" phldr="1"/>
      <dgm:spPr/>
      <dgm:t>
        <a:bodyPr/>
        <a:lstStyle/>
        <a:p>
          <a:endParaRPr lang="uk-UA"/>
        </a:p>
      </dgm:t>
    </dgm:pt>
    <dgm:pt modelId="{2F5A15CB-6990-4F69-87B3-BA0FBBB7ABCD}">
      <dgm:prSet phldrT="[Текст]"/>
      <dgm:spPr/>
      <dgm:t>
        <a:bodyPr/>
        <a:lstStyle/>
        <a:p>
          <a:r>
            <a:rPr lang="uk-UA" dirty="0" smtClean="0"/>
            <a:t>Активний мул</a:t>
          </a:r>
          <a:endParaRPr lang="uk-UA" dirty="0"/>
        </a:p>
      </dgm:t>
    </dgm:pt>
    <dgm:pt modelId="{875363D6-7623-4CB8-A4ED-328BE4CBFF2E}" type="parTrans" cxnId="{DA70B043-6492-41A8-A333-3AEC7E0BD716}">
      <dgm:prSet/>
      <dgm:spPr/>
      <dgm:t>
        <a:bodyPr/>
        <a:lstStyle/>
        <a:p>
          <a:endParaRPr lang="uk-UA"/>
        </a:p>
      </dgm:t>
    </dgm:pt>
    <dgm:pt modelId="{8EAA969F-1ED1-4CD7-8AFA-A09DBF127819}" type="sibTrans" cxnId="{DA70B043-6492-41A8-A333-3AEC7E0BD716}">
      <dgm:prSet/>
      <dgm:spPr/>
      <dgm:t>
        <a:bodyPr/>
        <a:lstStyle/>
        <a:p>
          <a:endParaRPr lang="uk-UA"/>
        </a:p>
      </dgm:t>
    </dgm:pt>
    <dgm:pt modelId="{71B8AA93-A2F1-42B8-B593-082123053D77}">
      <dgm:prSet phldrT="[Текст]"/>
      <dgm:spPr/>
      <dgm:t>
        <a:bodyPr/>
        <a:lstStyle/>
        <a:p>
          <a:r>
            <a:rPr lang="uk-UA" dirty="0" smtClean="0"/>
            <a:t>Аеротенки</a:t>
          </a:r>
          <a:endParaRPr lang="uk-UA" dirty="0"/>
        </a:p>
      </dgm:t>
    </dgm:pt>
    <dgm:pt modelId="{6FAC7794-7064-4A97-AFA2-088BA248CA5F}" type="parTrans" cxnId="{A647F339-2838-48AD-9EAE-6A67A42C9735}">
      <dgm:prSet/>
      <dgm:spPr/>
      <dgm:t>
        <a:bodyPr/>
        <a:lstStyle/>
        <a:p>
          <a:endParaRPr lang="uk-UA"/>
        </a:p>
      </dgm:t>
    </dgm:pt>
    <dgm:pt modelId="{B023D3E8-27D1-45BD-AC03-CF028088717E}" type="sibTrans" cxnId="{A647F339-2838-48AD-9EAE-6A67A42C9735}">
      <dgm:prSet/>
      <dgm:spPr/>
      <dgm:t>
        <a:bodyPr/>
        <a:lstStyle/>
        <a:p>
          <a:endParaRPr lang="uk-UA"/>
        </a:p>
      </dgm:t>
    </dgm:pt>
    <dgm:pt modelId="{B7D69C14-BADE-432F-B4C5-0CF86E6C8657}">
      <dgm:prSet phldrT="[Текст]"/>
      <dgm:spPr/>
      <dgm:t>
        <a:bodyPr/>
        <a:lstStyle/>
        <a:p>
          <a:r>
            <a:rPr lang="uk-UA" dirty="0" err="1" smtClean="0"/>
            <a:t>Біоплівка</a:t>
          </a:r>
          <a:endParaRPr lang="uk-UA" dirty="0"/>
        </a:p>
      </dgm:t>
    </dgm:pt>
    <dgm:pt modelId="{DAC865A7-6D0D-4DB4-B452-CEF3C2C46168}" type="parTrans" cxnId="{08560063-DEBB-49CC-BE56-02AAA8BBDD39}">
      <dgm:prSet/>
      <dgm:spPr/>
      <dgm:t>
        <a:bodyPr/>
        <a:lstStyle/>
        <a:p>
          <a:endParaRPr lang="uk-UA"/>
        </a:p>
      </dgm:t>
    </dgm:pt>
    <dgm:pt modelId="{6F6D3E83-3E37-49B2-808A-48E59B01F3A4}" type="sibTrans" cxnId="{08560063-DEBB-49CC-BE56-02AAA8BBDD39}">
      <dgm:prSet/>
      <dgm:spPr/>
      <dgm:t>
        <a:bodyPr/>
        <a:lstStyle/>
        <a:p>
          <a:endParaRPr lang="uk-UA"/>
        </a:p>
      </dgm:t>
    </dgm:pt>
    <dgm:pt modelId="{AFBD8C31-CA20-4B5B-B200-5B71F9A2C3B6}">
      <dgm:prSet phldrT="[Текст]"/>
      <dgm:spPr/>
      <dgm:t>
        <a:bodyPr/>
        <a:lstStyle/>
        <a:p>
          <a:r>
            <a:rPr lang="uk-UA" dirty="0" smtClean="0"/>
            <a:t>Біофільтри</a:t>
          </a:r>
          <a:endParaRPr lang="uk-UA" dirty="0"/>
        </a:p>
      </dgm:t>
    </dgm:pt>
    <dgm:pt modelId="{9E168BCB-B184-4F22-83DC-7153AA362350}" type="parTrans" cxnId="{D1D79257-D8AA-4DDB-8EB7-BAE15C2F55BC}">
      <dgm:prSet/>
      <dgm:spPr/>
      <dgm:t>
        <a:bodyPr/>
        <a:lstStyle/>
        <a:p>
          <a:endParaRPr lang="uk-UA"/>
        </a:p>
      </dgm:t>
    </dgm:pt>
    <dgm:pt modelId="{D6F5C246-5D41-4930-BEE0-85FF0BEF95AD}" type="sibTrans" cxnId="{D1D79257-D8AA-4DDB-8EB7-BAE15C2F55BC}">
      <dgm:prSet/>
      <dgm:spPr/>
      <dgm:t>
        <a:bodyPr/>
        <a:lstStyle/>
        <a:p>
          <a:endParaRPr lang="uk-UA"/>
        </a:p>
      </dgm:t>
    </dgm:pt>
    <dgm:pt modelId="{42D02AC0-F31E-4AA0-9543-BCE54BB38AF5}" type="pres">
      <dgm:prSet presAssocID="{DBC4437F-C0AA-468C-A7EF-CA88EA9631CC}" presName="diagram" presStyleCnt="0">
        <dgm:presLayoutVars>
          <dgm:chPref val="1"/>
          <dgm:dir/>
          <dgm:animOne val="branch"/>
          <dgm:animLvl val="lvl"/>
          <dgm:resizeHandles/>
        </dgm:presLayoutVars>
      </dgm:prSet>
      <dgm:spPr/>
      <dgm:t>
        <a:bodyPr/>
        <a:lstStyle/>
        <a:p>
          <a:endParaRPr lang="uk-UA"/>
        </a:p>
      </dgm:t>
    </dgm:pt>
    <dgm:pt modelId="{DF2CCE59-F6D5-4FE1-9ABC-6E8A23F53D5F}" type="pres">
      <dgm:prSet presAssocID="{2F5A15CB-6990-4F69-87B3-BA0FBBB7ABCD}" presName="root" presStyleCnt="0"/>
      <dgm:spPr/>
    </dgm:pt>
    <dgm:pt modelId="{C34F679E-143E-44F9-B0B2-093501A7D66A}" type="pres">
      <dgm:prSet presAssocID="{2F5A15CB-6990-4F69-87B3-BA0FBBB7ABCD}" presName="rootComposite" presStyleCnt="0"/>
      <dgm:spPr/>
    </dgm:pt>
    <dgm:pt modelId="{186CBBCE-0938-497F-80AF-155B5BCF5781}" type="pres">
      <dgm:prSet presAssocID="{2F5A15CB-6990-4F69-87B3-BA0FBBB7ABCD}" presName="rootText" presStyleLbl="node1" presStyleIdx="0" presStyleCnt="2"/>
      <dgm:spPr/>
      <dgm:t>
        <a:bodyPr/>
        <a:lstStyle/>
        <a:p>
          <a:endParaRPr lang="uk-UA"/>
        </a:p>
      </dgm:t>
    </dgm:pt>
    <dgm:pt modelId="{2FEFFA3B-AF33-4243-9CA7-25059E079250}" type="pres">
      <dgm:prSet presAssocID="{2F5A15CB-6990-4F69-87B3-BA0FBBB7ABCD}" presName="rootConnector" presStyleLbl="node1" presStyleIdx="0" presStyleCnt="2"/>
      <dgm:spPr/>
      <dgm:t>
        <a:bodyPr/>
        <a:lstStyle/>
        <a:p>
          <a:endParaRPr lang="uk-UA"/>
        </a:p>
      </dgm:t>
    </dgm:pt>
    <dgm:pt modelId="{6E6C89C9-26A1-48F3-93AC-EDD3D32479BB}" type="pres">
      <dgm:prSet presAssocID="{2F5A15CB-6990-4F69-87B3-BA0FBBB7ABCD}" presName="childShape" presStyleCnt="0"/>
      <dgm:spPr/>
    </dgm:pt>
    <dgm:pt modelId="{D5FAEA08-C87A-4ADA-A692-955E56C81DF6}" type="pres">
      <dgm:prSet presAssocID="{6FAC7794-7064-4A97-AFA2-088BA248CA5F}" presName="Name13" presStyleLbl="parChTrans1D2" presStyleIdx="0" presStyleCnt="2"/>
      <dgm:spPr/>
      <dgm:t>
        <a:bodyPr/>
        <a:lstStyle/>
        <a:p>
          <a:endParaRPr lang="uk-UA"/>
        </a:p>
      </dgm:t>
    </dgm:pt>
    <dgm:pt modelId="{EC01281B-78A1-4F71-B282-2DF15F6A805C}" type="pres">
      <dgm:prSet presAssocID="{71B8AA93-A2F1-42B8-B593-082123053D77}" presName="childText" presStyleLbl="bgAcc1" presStyleIdx="0" presStyleCnt="2">
        <dgm:presLayoutVars>
          <dgm:bulletEnabled val="1"/>
        </dgm:presLayoutVars>
      </dgm:prSet>
      <dgm:spPr/>
      <dgm:t>
        <a:bodyPr/>
        <a:lstStyle/>
        <a:p>
          <a:endParaRPr lang="uk-UA"/>
        </a:p>
      </dgm:t>
    </dgm:pt>
    <dgm:pt modelId="{4A6182A3-F8D1-4449-BAC2-85713BC6AE85}" type="pres">
      <dgm:prSet presAssocID="{B7D69C14-BADE-432F-B4C5-0CF86E6C8657}" presName="root" presStyleCnt="0"/>
      <dgm:spPr/>
    </dgm:pt>
    <dgm:pt modelId="{86682980-D8EA-45F1-B676-BB82FDB32DF7}" type="pres">
      <dgm:prSet presAssocID="{B7D69C14-BADE-432F-B4C5-0CF86E6C8657}" presName="rootComposite" presStyleCnt="0"/>
      <dgm:spPr/>
    </dgm:pt>
    <dgm:pt modelId="{5A04347B-EF19-4598-A177-CC865413656B}" type="pres">
      <dgm:prSet presAssocID="{B7D69C14-BADE-432F-B4C5-0CF86E6C8657}" presName="rootText" presStyleLbl="node1" presStyleIdx="1" presStyleCnt="2"/>
      <dgm:spPr/>
      <dgm:t>
        <a:bodyPr/>
        <a:lstStyle/>
        <a:p>
          <a:endParaRPr lang="uk-UA"/>
        </a:p>
      </dgm:t>
    </dgm:pt>
    <dgm:pt modelId="{B866D61B-9588-47EC-8A3D-7A364B83F3B9}" type="pres">
      <dgm:prSet presAssocID="{B7D69C14-BADE-432F-B4C5-0CF86E6C8657}" presName="rootConnector" presStyleLbl="node1" presStyleIdx="1" presStyleCnt="2"/>
      <dgm:spPr/>
      <dgm:t>
        <a:bodyPr/>
        <a:lstStyle/>
        <a:p>
          <a:endParaRPr lang="uk-UA"/>
        </a:p>
      </dgm:t>
    </dgm:pt>
    <dgm:pt modelId="{7BCCDEE9-0782-47D4-9ECC-1D3B4B8DB627}" type="pres">
      <dgm:prSet presAssocID="{B7D69C14-BADE-432F-B4C5-0CF86E6C8657}" presName="childShape" presStyleCnt="0"/>
      <dgm:spPr/>
    </dgm:pt>
    <dgm:pt modelId="{5F61AAE7-CA7E-419C-8348-EB3E6BF0C16A}" type="pres">
      <dgm:prSet presAssocID="{9E168BCB-B184-4F22-83DC-7153AA362350}" presName="Name13" presStyleLbl="parChTrans1D2" presStyleIdx="1" presStyleCnt="2"/>
      <dgm:spPr/>
      <dgm:t>
        <a:bodyPr/>
        <a:lstStyle/>
        <a:p>
          <a:endParaRPr lang="uk-UA"/>
        </a:p>
      </dgm:t>
    </dgm:pt>
    <dgm:pt modelId="{A1343901-93FC-423B-85C2-E113507909D4}" type="pres">
      <dgm:prSet presAssocID="{AFBD8C31-CA20-4B5B-B200-5B71F9A2C3B6}" presName="childText" presStyleLbl="bgAcc1" presStyleIdx="1" presStyleCnt="2">
        <dgm:presLayoutVars>
          <dgm:bulletEnabled val="1"/>
        </dgm:presLayoutVars>
      </dgm:prSet>
      <dgm:spPr/>
      <dgm:t>
        <a:bodyPr/>
        <a:lstStyle/>
        <a:p>
          <a:endParaRPr lang="uk-UA"/>
        </a:p>
      </dgm:t>
    </dgm:pt>
  </dgm:ptLst>
  <dgm:cxnLst>
    <dgm:cxn modelId="{68A7714A-4F50-4D46-BAA3-786ACA577754}" type="presOf" srcId="{AFBD8C31-CA20-4B5B-B200-5B71F9A2C3B6}" destId="{A1343901-93FC-423B-85C2-E113507909D4}" srcOrd="0" destOrd="0" presId="urn:microsoft.com/office/officeart/2005/8/layout/hierarchy3"/>
    <dgm:cxn modelId="{08560063-DEBB-49CC-BE56-02AAA8BBDD39}" srcId="{DBC4437F-C0AA-468C-A7EF-CA88EA9631CC}" destId="{B7D69C14-BADE-432F-B4C5-0CF86E6C8657}" srcOrd="1" destOrd="0" parTransId="{DAC865A7-6D0D-4DB4-B452-CEF3C2C46168}" sibTransId="{6F6D3E83-3E37-49B2-808A-48E59B01F3A4}"/>
    <dgm:cxn modelId="{FA563E51-4986-47AB-AD70-9AD17416C830}" type="presOf" srcId="{B7D69C14-BADE-432F-B4C5-0CF86E6C8657}" destId="{B866D61B-9588-47EC-8A3D-7A364B83F3B9}" srcOrd="1" destOrd="0" presId="urn:microsoft.com/office/officeart/2005/8/layout/hierarchy3"/>
    <dgm:cxn modelId="{C59167C3-0E43-4721-9FD3-967C7CB2897E}" type="presOf" srcId="{2F5A15CB-6990-4F69-87B3-BA0FBBB7ABCD}" destId="{186CBBCE-0938-497F-80AF-155B5BCF5781}" srcOrd="0" destOrd="0" presId="urn:microsoft.com/office/officeart/2005/8/layout/hierarchy3"/>
    <dgm:cxn modelId="{72A7C7D4-05CC-4093-947A-209B7D05A862}" type="presOf" srcId="{B7D69C14-BADE-432F-B4C5-0CF86E6C8657}" destId="{5A04347B-EF19-4598-A177-CC865413656B}" srcOrd="0" destOrd="0" presId="urn:microsoft.com/office/officeart/2005/8/layout/hierarchy3"/>
    <dgm:cxn modelId="{AE92D3AA-FDBB-4AD0-8052-96EE3D11EEA7}" type="presOf" srcId="{2F5A15CB-6990-4F69-87B3-BA0FBBB7ABCD}" destId="{2FEFFA3B-AF33-4243-9CA7-25059E079250}" srcOrd="1" destOrd="0" presId="urn:microsoft.com/office/officeart/2005/8/layout/hierarchy3"/>
    <dgm:cxn modelId="{A647F339-2838-48AD-9EAE-6A67A42C9735}" srcId="{2F5A15CB-6990-4F69-87B3-BA0FBBB7ABCD}" destId="{71B8AA93-A2F1-42B8-B593-082123053D77}" srcOrd="0" destOrd="0" parTransId="{6FAC7794-7064-4A97-AFA2-088BA248CA5F}" sibTransId="{B023D3E8-27D1-45BD-AC03-CF028088717E}"/>
    <dgm:cxn modelId="{D1D79257-D8AA-4DDB-8EB7-BAE15C2F55BC}" srcId="{B7D69C14-BADE-432F-B4C5-0CF86E6C8657}" destId="{AFBD8C31-CA20-4B5B-B200-5B71F9A2C3B6}" srcOrd="0" destOrd="0" parTransId="{9E168BCB-B184-4F22-83DC-7153AA362350}" sibTransId="{D6F5C246-5D41-4930-BEE0-85FF0BEF95AD}"/>
    <dgm:cxn modelId="{B34387E1-8941-4859-8671-C76BA8979F08}" type="presOf" srcId="{9E168BCB-B184-4F22-83DC-7153AA362350}" destId="{5F61AAE7-CA7E-419C-8348-EB3E6BF0C16A}" srcOrd="0" destOrd="0" presId="urn:microsoft.com/office/officeart/2005/8/layout/hierarchy3"/>
    <dgm:cxn modelId="{8FF8C9CF-1A6C-4776-A349-CD9940B05921}" type="presOf" srcId="{6FAC7794-7064-4A97-AFA2-088BA248CA5F}" destId="{D5FAEA08-C87A-4ADA-A692-955E56C81DF6}" srcOrd="0" destOrd="0" presId="urn:microsoft.com/office/officeart/2005/8/layout/hierarchy3"/>
    <dgm:cxn modelId="{DA70B043-6492-41A8-A333-3AEC7E0BD716}" srcId="{DBC4437F-C0AA-468C-A7EF-CA88EA9631CC}" destId="{2F5A15CB-6990-4F69-87B3-BA0FBBB7ABCD}" srcOrd="0" destOrd="0" parTransId="{875363D6-7623-4CB8-A4ED-328BE4CBFF2E}" sibTransId="{8EAA969F-1ED1-4CD7-8AFA-A09DBF127819}"/>
    <dgm:cxn modelId="{1E53B28C-0E5C-4ACE-83D6-4567B1D83140}" type="presOf" srcId="{DBC4437F-C0AA-468C-A7EF-CA88EA9631CC}" destId="{42D02AC0-F31E-4AA0-9543-BCE54BB38AF5}" srcOrd="0" destOrd="0" presId="urn:microsoft.com/office/officeart/2005/8/layout/hierarchy3"/>
    <dgm:cxn modelId="{1AD712A6-B174-4268-B656-83A89381FCFA}" type="presOf" srcId="{71B8AA93-A2F1-42B8-B593-082123053D77}" destId="{EC01281B-78A1-4F71-B282-2DF15F6A805C}" srcOrd="0" destOrd="0" presId="urn:microsoft.com/office/officeart/2005/8/layout/hierarchy3"/>
    <dgm:cxn modelId="{301638A7-D134-473E-997F-F5AA180BB996}" type="presParOf" srcId="{42D02AC0-F31E-4AA0-9543-BCE54BB38AF5}" destId="{DF2CCE59-F6D5-4FE1-9ABC-6E8A23F53D5F}" srcOrd="0" destOrd="0" presId="urn:microsoft.com/office/officeart/2005/8/layout/hierarchy3"/>
    <dgm:cxn modelId="{953FBA72-41CA-48A0-A0B0-37B7812C789F}" type="presParOf" srcId="{DF2CCE59-F6D5-4FE1-9ABC-6E8A23F53D5F}" destId="{C34F679E-143E-44F9-B0B2-093501A7D66A}" srcOrd="0" destOrd="0" presId="urn:microsoft.com/office/officeart/2005/8/layout/hierarchy3"/>
    <dgm:cxn modelId="{44282D07-34D8-417C-9EA9-9C0103FF88C4}" type="presParOf" srcId="{C34F679E-143E-44F9-B0B2-093501A7D66A}" destId="{186CBBCE-0938-497F-80AF-155B5BCF5781}" srcOrd="0" destOrd="0" presId="urn:microsoft.com/office/officeart/2005/8/layout/hierarchy3"/>
    <dgm:cxn modelId="{BBB8AF21-81F1-4D80-8A6D-6C19E1B3EACE}" type="presParOf" srcId="{C34F679E-143E-44F9-B0B2-093501A7D66A}" destId="{2FEFFA3B-AF33-4243-9CA7-25059E079250}" srcOrd="1" destOrd="0" presId="urn:microsoft.com/office/officeart/2005/8/layout/hierarchy3"/>
    <dgm:cxn modelId="{0133E8F0-E141-468B-9875-A9C7B9CB3CBF}" type="presParOf" srcId="{DF2CCE59-F6D5-4FE1-9ABC-6E8A23F53D5F}" destId="{6E6C89C9-26A1-48F3-93AC-EDD3D32479BB}" srcOrd="1" destOrd="0" presId="urn:microsoft.com/office/officeart/2005/8/layout/hierarchy3"/>
    <dgm:cxn modelId="{2804C56E-5FBE-4F53-ACCA-306E32179DAD}" type="presParOf" srcId="{6E6C89C9-26A1-48F3-93AC-EDD3D32479BB}" destId="{D5FAEA08-C87A-4ADA-A692-955E56C81DF6}" srcOrd="0" destOrd="0" presId="urn:microsoft.com/office/officeart/2005/8/layout/hierarchy3"/>
    <dgm:cxn modelId="{240FE026-1A05-4E6B-AFEA-EBF65F07A4B7}" type="presParOf" srcId="{6E6C89C9-26A1-48F3-93AC-EDD3D32479BB}" destId="{EC01281B-78A1-4F71-B282-2DF15F6A805C}" srcOrd="1" destOrd="0" presId="urn:microsoft.com/office/officeart/2005/8/layout/hierarchy3"/>
    <dgm:cxn modelId="{37BDB0E7-A54F-448D-BF4E-2BBC59E3D62E}" type="presParOf" srcId="{42D02AC0-F31E-4AA0-9543-BCE54BB38AF5}" destId="{4A6182A3-F8D1-4449-BAC2-85713BC6AE85}" srcOrd="1" destOrd="0" presId="urn:microsoft.com/office/officeart/2005/8/layout/hierarchy3"/>
    <dgm:cxn modelId="{C708FC15-F54C-4648-8E5A-8A02CC490117}" type="presParOf" srcId="{4A6182A3-F8D1-4449-BAC2-85713BC6AE85}" destId="{86682980-D8EA-45F1-B676-BB82FDB32DF7}" srcOrd="0" destOrd="0" presId="urn:microsoft.com/office/officeart/2005/8/layout/hierarchy3"/>
    <dgm:cxn modelId="{1D4264B3-CC4A-4AFA-A4B1-8D07D3171DC7}" type="presParOf" srcId="{86682980-D8EA-45F1-B676-BB82FDB32DF7}" destId="{5A04347B-EF19-4598-A177-CC865413656B}" srcOrd="0" destOrd="0" presId="urn:microsoft.com/office/officeart/2005/8/layout/hierarchy3"/>
    <dgm:cxn modelId="{C92BC0D0-7755-4848-B123-783E7CFDFE5F}" type="presParOf" srcId="{86682980-D8EA-45F1-B676-BB82FDB32DF7}" destId="{B866D61B-9588-47EC-8A3D-7A364B83F3B9}" srcOrd="1" destOrd="0" presId="urn:microsoft.com/office/officeart/2005/8/layout/hierarchy3"/>
    <dgm:cxn modelId="{1C674E4F-4F06-4CF6-BA46-04E8272228F5}" type="presParOf" srcId="{4A6182A3-F8D1-4449-BAC2-85713BC6AE85}" destId="{7BCCDEE9-0782-47D4-9ECC-1D3B4B8DB627}" srcOrd="1" destOrd="0" presId="urn:microsoft.com/office/officeart/2005/8/layout/hierarchy3"/>
    <dgm:cxn modelId="{AD20FAB0-A123-420D-A0B5-99CD2C7AFEB7}" type="presParOf" srcId="{7BCCDEE9-0782-47D4-9ECC-1D3B4B8DB627}" destId="{5F61AAE7-CA7E-419C-8348-EB3E6BF0C16A}" srcOrd="0" destOrd="0" presId="urn:microsoft.com/office/officeart/2005/8/layout/hierarchy3"/>
    <dgm:cxn modelId="{98055E08-17F4-4684-863D-40CC6FE6FFC3}" type="presParOf" srcId="{7BCCDEE9-0782-47D4-9ECC-1D3B4B8DB627}" destId="{A1343901-93FC-423B-85C2-E113507909D4}"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E81BD-5FF2-45DE-9FF9-386BB072A7DF}" type="doc">
      <dgm:prSet loTypeId="urn:microsoft.com/office/officeart/2005/8/layout/hierarchy1" loCatId="hierarchy" qsTypeId="urn:microsoft.com/office/officeart/2005/8/quickstyle/simple4" qsCatId="simple" csTypeId="urn:microsoft.com/office/officeart/2005/8/colors/accent1_2#2" csCatId="accent1" phldr="1"/>
      <dgm:spPr/>
      <dgm:t>
        <a:bodyPr/>
        <a:lstStyle/>
        <a:p>
          <a:endParaRPr lang="uk-UA"/>
        </a:p>
      </dgm:t>
    </dgm:pt>
    <dgm:pt modelId="{6D0187AA-F51E-4F47-BA12-A6BE9AACFC63}">
      <dgm:prSet phldrT="[Текст]" custT="1"/>
      <dgm:spPr/>
      <dgm:t>
        <a:bodyPr/>
        <a:lstStyle/>
        <a:p>
          <a:r>
            <a:rPr lang="uk-UA" sz="900" dirty="0" smtClean="0"/>
            <a:t>Аеротенки</a:t>
          </a:r>
          <a:endParaRPr lang="uk-UA" sz="900" dirty="0"/>
        </a:p>
      </dgm:t>
    </dgm:pt>
    <dgm:pt modelId="{21BFDA7F-9BE7-420F-9B14-BA8ECAC8F214}" type="parTrans" cxnId="{8816FBEE-E929-4323-9336-48CDDCA45893}">
      <dgm:prSet/>
      <dgm:spPr/>
      <dgm:t>
        <a:bodyPr/>
        <a:lstStyle/>
        <a:p>
          <a:endParaRPr lang="uk-UA"/>
        </a:p>
      </dgm:t>
    </dgm:pt>
    <dgm:pt modelId="{189790DC-4B99-443C-B1B9-0E27C0129758}" type="sibTrans" cxnId="{8816FBEE-E929-4323-9336-48CDDCA45893}">
      <dgm:prSet/>
      <dgm:spPr/>
      <dgm:t>
        <a:bodyPr/>
        <a:lstStyle/>
        <a:p>
          <a:endParaRPr lang="uk-UA"/>
        </a:p>
      </dgm:t>
    </dgm:pt>
    <dgm:pt modelId="{4AE0D6D9-149E-408D-AECC-27F52C9D45D8}">
      <dgm:prSet phldrT="[Текст]" custT="1"/>
      <dgm:spPr/>
      <dgm:t>
        <a:bodyPr/>
        <a:lstStyle/>
        <a:p>
          <a:r>
            <a:rPr lang="ru-RU" sz="900" b="0" i="0" dirty="0" smtClean="0"/>
            <a:t>За </a:t>
          </a:r>
          <a:r>
            <a:rPr lang="ru-RU" sz="900" b="0" i="0" dirty="0" err="1" smtClean="0"/>
            <a:t>кількістю</a:t>
          </a:r>
          <a:r>
            <a:rPr lang="ru-RU" sz="900" b="0" i="0" dirty="0" smtClean="0"/>
            <a:t> </a:t>
          </a:r>
          <a:r>
            <a:rPr lang="ru-RU" sz="900" b="0" i="0" dirty="0" err="1" smtClean="0"/>
            <a:t>ступенів</a:t>
          </a:r>
          <a:r>
            <a:rPr lang="ru-RU" sz="900" b="0" i="0" dirty="0" smtClean="0"/>
            <a:t> </a:t>
          </a:r>
          <a:r>
            <a:rPr lang="ru-RU" sz="900" b="0" i="0" dirty="0" err="1" smtClean="0"/>
            <a:t>аеротенку</a:t>
          </a:r>
          <a:endParaRPr lang="uk-UA" sz="900" dirty="0"/>
        </a:p>
      </dgm:t>
    </dgm:pt>
    <dgm:pt modelId="{7985FA4F-D719-4F42-9AA3-40CFE0306478}" type="parTrans" cxnId="{0BA669B5-383A-41F8-BD6B-BBE0F9D4A491}">
      <dgm:prSet/>
      <dgm:spPr/>
      <dgm:t>
        <a:bodyPr/>
        <a:lstStyle/>
        <a:p>
          <a:endParaRPr lang="uk-UA"/>
        </a:p>
      </dgm:t>
    </dgm:pt>
    <dgm:pt modelId="{8F4D67A5-4CF1-4BB8-BB75-A52946872F04}" type="sibTrans" cxnId="{0BA669B5-383A-41F8-BD6B-BBE0F9D4A491}">
      <dgm:prSet/>
      <dgm:spPr/>
      <dgm:t>
        <a:bodyPr/>
        <a:lstStyle/>
        <a:p>
          <a:endParaRPr lang="uk-UA"/>
        </a:p>
      </dgm:t>
    </dgm:pt>
    <dgm:pt modelId="{A42F14CF-7140-4081-B5DA-FFC6F6ECFC22}">
      <dgm:prSet phldrT="[Текст]" custT="1"/>
      <dgm:spPr/>
      <dgm:t>
        <a:bodyPr/>
        <a:lstStyle/>
        <a:p>
          <a:r>
            <a:rPr lang="ru-RU" sz="900" b="0" i="0" dirty="0" smtClean="0"/>
            <a:t>За способом </a:t>
          </a:r>
          <a:r>
            <a:rPr lang="ru-RU" sz="900" b="0" i="0" dirty="0" err="1" smtClean="0"/>
            <a:t>регенерації</a:t>
          </a:r>
          <a:r>
            <a:rPr lang="ru-RU" sz="900" b="0" i="0" dirty="0" smtClean="0"/>
            <a:t> мулу</a:t>
          </a:r>
          <a:endParaRPr lang="uk-UA" sz="900" dirty="0"/>
        </a:p>
      </dgm:t>
    </dgm:pt>
    <dgm:pt modelId="{C4877A6B-69C2-47F4-AACA-BCB4FE004858}" type="parTrans" cxnId="{E3C13EE6-071E-4D06-990C-B46E197D5348}">
      <dgm:prSet/>
      <dgm:spPr/>
      <dgm:t>
        <a:bodyPr/>
        <a:lstStyle/>
        <a:p>
          <a:endParaRPr lang="uk-UA"/>
        </a:p>
      </dgm:t>
    </dgm:pt>
    <dgm:pt modelId="{0BACD91A-DC5C-4CAD-B032-4C175460E0E8}" type="sibTrans" cxnId="{E3C13EE6-071E-4D06-990C-B46E197D5348}">
      <dgm:prSet/>
      <dgm:spPr/>
      <dgm:t>
        <a:bodyPr/>
        <a:lstStyle/>
        <a:p>
          <a:endParaRPr lang="uk-UA"/>
        </a:p>
      </dgm:t>
    </dgm:pt>
    <dgm:pt modelId="{B6A6F082-38C0-42FB-822D-5E892A54354A}">
      <dgm:prSet phldrT="[Текст]" custT="1"/>
      <dgm:spPr/>
      <dgm:t>
        <a:bodyPr/>
        <a:lstStyle/>
        <a:p>
          <a:r>
            <a:rPr lang="ru-RU" sz="900" b="0" i="0" dirty="0" smtClean="0"/>
            <a:t>За </a:t>
          </a:r>
          <a:r>
            <a:rPr lang="ru-RU" sz="900" b="0" i="0" dirty="0" err="1" smtClean="0"/>
            <a:t>навантаженням</a:t>
          </a:r>
          <a:r>
            <a:rPr lang="ru-RU" sz="900" b="0" i="0" dirty="0" smtClean="0"/>
            <a:t> на мул</a:t>
          </a:r>
          <a:endParaRPr lang="uk-UA" sz="900" dirty="0"/>
        </a:p>
      </dgm:t>
    </dgm:pt>
    <dgm:pt modelId="{C8F0BBC1-2E1E-40C6-9E3E-F84763D713AA}" type="parTrans" cxnId="{040DEE55-7716-4AB4-8858-484597EBFC07}">
      <dgm:prSet/>
      <dgm:spPr/>
      <dgm:t>
        <a:bodyPr/>
        <a:lstStyle/>
        <a:p>
          <a:endParaRPr lang="uk-UA"/>
        </a:p>
      </dgm:t>
    </dgm:pt>
    <dgm:pt modelId="{1DC3F86C-EE68-4EFA-9ED7-889F0EDE04CD}" type="sibTrans" cxnId="{040DEE55-7716-4AB4-8858-484597EBFC07}">
      <dgm:prSet/>
      <dgm:spPr/>
      <dgm:t>
        <a:bodyPr/>
        <a:lstStyle/>
        <a:p>
          <a:endParaRPr lang="uk-UA"/>
        </a:p>
      </dgm:t>
    </dgm:pt>
    <dgm:pt modelId="{A08D67B1-0371-4601-8A08-51C3191560C6}">
      <dgm:prSet phldrT="[Текст]" custT="1"/>
      <dgm:spPr/>
      <dgm:t>
        <a:bodyPr/>
        <a:lstStyle/>
        <a:p>
          <a:r>
            <a:rPr lang="ru-RU" sz="900" b="0" i="0" dirty="0" smtClean="0"/>
            <a:t>За </a:t>
          </a:r>
          <a:r>
            <a:rPr lang="ru-RU" sz="900" b="0" i="0" dirty="0" err="1" smtClean="0"/>
            <a:t>конструктивними</a:t>
          </a:r>
          <a:r>
            <a:rPr lang="ru-RU" sz="900" b="0" i="0" dirty="0" smtClean="0"/>
            <a:t> </a:t>
          </a:r>
          <a:r>
            <a:rPr lang="ru-RU" sz="900" b="0" i="0" dirty="0" err="1" smtClean="0"/>
            <a:t>ознаками</a:t>
          </a:r>
          <a:endParaRPr lang="uk-UA" sz="900" dirty="0"/>
        </a:p>
      </dgm:t>
    </dgm:pt>
    <dgm:pt modelId="{11E019D8-F953-4061-9F89-462D0FA7CC6E}" type="parTrans" cxnId="{299D96D4-9CFD-43C8-9EFC-EE7929C9F1C4}">
      <dgm:prSet/>
      <dgm:spPr/>
      <dgm:t>
        <a:bodyPr/>
        <a:lstStyle/>
        <a:p>
          <a:endParaRPr lang="uk-UA"/>
        </a:p>
      </dgm:t>
    </dgm:pt>
    <dgm:pt modelId="{2B32A86D-102A-4625-BACC-D5E58D9EC3F0}" type="sibTrans" cxnId="{299D96D4-9CFD-43C8-9EFC-EE7929C9F1C4}">
      <dgm:prSet/>
      <dgm:spPr/>
      <dgm:t>
        <a:bodyPr/>
        <a:lstStyle/>
        <a:p>
          <a:endParaRPr lang="uk-UA"/>
        </a:p>
      </dgm:t>
    </dgm:pt>
    <dgm:pt modelId="{B60B20D4-4ACB-4F42-B193-BE1F14AD7E35}">
      <dgm:prSet phldrT="[Текст]" custT="1"/>
      <dgm:spPr/>
      <dgm:t>
        <a:bodyPr/>
        <a:lstStyle/>
        <a:p>
          <a:r>
            <a:rPr lang="ru-RU" sz="900" b="0" i="0" dirty="0" smtClean="0"/>
            <a:t>За структурою потоку</a:t>
          </a:r>
          <a:endParaRPr lang="uk-UA" sz="900" dirty="0"/>
        </a:p>
      </dgm:t>
    </dgm:pt>
    <dgm:pt modelId="{9633C71F-AD56-4444-BF56-90E4900B3F8F}" type="parTrans" cxnId="{CFB1A7EC-FCF1-4A1A-A2F1-55FAE4DF6492}">
      <dgm:prSet/>
      <dgm:spPr/>
      <dgm:t>
        <a:bodyPr/>
        <a:lstStyle/>
        <a:p>
          <a:endParaRPr lang="uk-UA"/>
        </a:p>
      </dgm:t>
    </dgm:pt>
    <dgm:pt modelId="{F751024E-DC64-4B05-A40B-8505A3405037}" type="sibTrans" cxnId="{CFB1A7EC-FCF1-4A1A-A2F1-55FAE4DF6492}">
      <dgm:prSet/>
      <dgm:spPr/>
      <dgm:t>
        <a:bodyPr/>
        <a:lstStyle/>
        <a:p>
          <a:endParaRPr lang="uk-UA"/>
        </a:p>
      </dgm:t>
    </dgm:pt>
    <dgm:pt modelId="{41FB3AE6-6610-4546-9FD6-C858CFD87D7E}">
      <dgm:prSet phldrT="[Текст]" custT="1"/>
      <dgm:spPr/>
      <dgm:t>
        <a:bodyPr/>
        <a:lstStyle/>
        <a:p>
          <a:r>
            <a:rPr lang="ru-RU" sz="900" b="0" i="0" dirty="0" smtClean="0"/>
            <a:t>За типом систем </a:t>
          </a:r>
          <a:r>
            <a:rPr lang="ru-RU" sz="900" b="0" i="0" dirty="0" err="1" smtClean="0"/>
            <a:t>аерації</a:t>
          </a:r>
          <a:endParaRPr lang="uk-UA" sz="900" dirty="0"/>
        </a:p>
      </dgm:t>
    </dgm:pt>
    <dgm:pt modelId="{843C3EC2-9454-4FC3-A859-0DA13D75F1AC}" type="parTrans" cxnId="{E6C403CB-A65C-428A-9333-C3F24CB57B91}">
      <dgm:prSet/>
      <dgm:spPr/>
      <dgm:t>
        <a:bodyPr/>
        <a:lstStyle/>
        <a:p>
          <a:endParaRPr lang="uk-UA"/>
        </a:p>
      </dgm:t>
    </dgm:pt>
    <dgm:pt modelId="{82ED2E56-E1E1-4297-9B62-9CD54EF8F3A7}" type="sibTrans" cxnId="{E6C403CB-A65C-428A-9333-C3F24CB57B91}">
      <dgm:prSet/>
      <dgm:spPr/>
      <dgm:t>
        <a:bodyPr/>
        <a:lstStyle/>
        <a:p>
          <a:endParaRPr lang="uk-UA"/>
        </a:p>
      </dgm:t>
    </dgm:pt>
    <dgm:pt modelId="{C0794839-81DA-498A-9F10-25522095C58D}">
      <dgm:prSet custT="1"/>
      <dgm:spPr/>
      <dgm:t>
        <a:bodyPr/>
        <a:lstStyle/>
        <a:p>
          <a:pPr algn="l"/>
          <a:r>
            <a:rPr lang="ru-RU" sz="900" b="0" dirty="0" smtClean="0"/>
            <a:t>-Багатоступеневі аеротенки</a:t>
          </a:r>
          <a:endParaRPr lang="uk-UA" sz="900" b="0" dirty="0" smtClean="0"/>
        </a:p>
        <a:p>
          <a:pPr algn="l"/>
          <a:r>
            <a:rPr lang="uk-UA" sz="900" b="0" dirty="0" err="1" smtClean="0"/>
            <a:t>-Двоступеневі</a:t>
          </a:r>
          <a:endParaRPr lang="uk-UA" sz="900" b="0" dirty="0" smtClean="0"/>
        </a:p>
        <a:p>
          <a:pPr algn="l"/>
          <a:r>
            <a:rPr lang="uk-UA" sz="900" b="0" dirty="0" err="1" smtClean="0"/>
            <a:t>-Одноступеневі</a:t>
          </a:r>
          <a:r>
            <a:rPr lang="uk-UA" sz="900" b="0" dirty="0" smtClean="0"/>
            <a:t> аеротенки</a:t>
          </a:r>
          <a:endParaRPr lang="uk-UA" sz="900" dirty="0"/>
        </a:p>
      </dgm:t>
    </dgm:pt>
    <dgm:pt modelId="{3CCEE48B-55CD-4D1A-B762-E7C8F87AB05F}" type="sibTrans" cxnId="{4E683C5A-AA74-4CE8-AFBD-13A47945AB17}">
      <dgm:prSet/>
      <dgm:spPr/>
      <dgm:t>
        <a:bodyPr/>
        <a:lstStyle/>
        <a:p>
          <a:endParaRPr lang="uk-UA"/>
        </a:p>
      </dgm:t>
    </dgm:pt>
    <dgm:pt modelId="{C35C2EB2-A17C-4442-94F0-0735C827C171}" type="parTrans" cxnId="{4E683C5A-AA74-4CE8-AFBD-13A47945AB17}">
      <dgm:prSet/>
      <dgm:spPr/>
      <dgm:t>
        <a:bodyPr/>
        <a:lstStyle/>
        <a:p>
          <a:endParaRPr lang="uk-UA"/>
        </a:p>
      </dgm:t>
    </dgm:pt>
    <dgm:pt modelId="{7456B265-D22F-4D89-B08E-2DFB067BFDD6}">
      <dgm:prSet custT="1"/>
      <dgm:spPr/>
      <dgm:t>
        <a:bodyPr/>
        <a:lstStyle/>
        <a:p>
          <a:pPr algn="l"/>
          <a:r>
            <a:rPr lang="ru-RU" sz="900" b="0" dirty="0" smtClean="0"/>
            <a:t>-</a:t>
          </a:r>
          <a:r>
            <a:rPr lang="ru-RU" sz="900" b="0" dirty="0" err="1" smtClean="0"/>
            <a:t>Комбіновані</a:t>
          </a:r>
          <a:endParaRPr lang="ru-RU" sz="900" b="0" dirty="0" smtClean="0"/>
        </a:p>
        <a:p>
          <a:pPr algn="l"/>
          <a:r>
            <a:rPr lang="ru-RU" sz="900" b="0" dirty="0" smtClean="0"/>
            <a:t>-</a:t>
          </a:r>
          <a:r>
            <a:rPr lang="ru-RU" sz="900" b="0" dirty="0" err="1" smtClean="0"/>
            <a:t>Круглі</a:t>
          </a:r>
          <a:endParaRPr lang="ru-RU" sz="900" b="0" dirty="0" smtClean="0"/>
        </a:p>
        <a:p>
          <a:pPr algn="l"/>
          <a:r>
            <a:rPr lang="ru-RU" sz="900" b="0" dirty="0" smtClean="0"/>
            <a:t>-Прямокутні</a:t>
          </a:r>
          <a:endParaRPr lang="uk-UA" sz="900" dirty="0"/>
        </a:p>
      </dgm:t>
    </dgm:pt>
    <dgm:pt modelId="{2ED24379-6655-4113-AA36-8052E2CD1B5D}" type="parTrans" cxnId="{F3B29D22-E671-44A6-9DA6-C0E3CEC866E4}">
      <dgm:prSet/>
      <dgm:spPr/>
      <dgm:t>
        <a:bodyPr/>
        <a:lstStyle/>
        <a:p>
          <a:endParaRPr lang="uk-UA"/>
        </a:p>
      </dgm:t>
    </dgm:pt>
    <dgm:pt modelId="{FB1B5861-AEF2-4C75-9B89-26572B3E0E35}" type="sibTrans" cxnId="{F3B29D22-E671-44A6-9DA6-C0E3CEC866E4}">
      <dgm:prSet/>
      <dgm:spPr/>
      <dgm:t>
        <a:bodyPr/>
        <a:lstStyle/>
        <a:p>
          <a:endParaRPr lang="uk-UA"/>
        </a:p>
      </dgm:t>
    </dgm:pt>
    <dgm:pt modelId="{0A6E1B33-B5EE-4AF6-A51E-F3D8770A3268}">
      <dgm:prSet phldrT="[Текст]" custT="1"/>
      <dgm:spPr/>
      <dgm:t>
        <a:bodyPr/>
        <a:lstStyle/>
        <a:p>
          <a:pPr algn="l"/>
          <a:r>
            <a:rPr lang="ru-RU" sz="900" b="0" dirty="0" smtClean="0"/>
            <a:t>- Високонавантажені (N </a:t>
          </a:r>
          <a:r>
            <a:rPr lang="ru-RU" sz="900" b="0" dirty="0" err="1" smtClean="0"/>
            <a:t>більше</a:t>
          </a:r>
          <a:r>
            <a:rPr lang="ru-RU" sz="900" b="0" dirty="0" smtClean="0"/>
            <a:t> 0.5 кг БСК на </a:t>
          </a:r>
          <a:r>
            <a:rPr lang="ru-RU" sz="900" b="0" dirty="0" err="1" smtClean="0"/>
            <a:t>добу</a:t>
          </a:r>
          <a:r>
            <a:rPr lang="ru-RU" sz="900" b="0" dirty="0" smtClean="0"/>
            <a:t> </a:t>
          </a:r>
          <a:r>
            <a:rPr lang="ru-RU" sz="900" b="0" dirty="0" err="1" smtClean="0"/>
            <a:t>на</a:t>
          </a:r>
          <a:r>
            <a:rPr lang="ru-RU" sz="900" b="0" dirty="0" smtClean="0"/>
            <a:t> 1 кг мулу)</a:t>
          </a:r>
        </a:p>
        <a:p>
          <a:pPr algn="l"/>
          <a:r>
            <a:rPr lang="ru-RU" sz="900" b="0" dirty="0" smtClean="0"/>
            <a:t>-Звичайні (0.2 &lt; </a:t>
          </a:r>
          <a:r>
            <a:rPr lang="en-US" sz="900" b="0" dirty="0" smtClean="0"/>
            <a:t>N &lt; 0.5. </a:t>
          </a:r>
          <a:r>
            <a:rPr lang="ru-RU" sz="900" b="0" dirty="0" smtClean="0"/>
            <a:t>кг/(</a:t>
          </a:r>
          <a:r>
            <a:rPr lang="ru-RU" sz="900" b="0" dirty="0" err="1" smtClean="0"/>
            <a:t>кг.добу</a:t>
          </a:r>
          <a:r>
            <a:rPr lang="ru-RU" sz="900" b="0" dirty="0" smtClean="0"/>
            <a:t>))</a:t>
          </a:r>
        </a:p>
        <a:p>
          <a:pPr algn="l"/>
          <a:r>
            <a:rPr lang="ru-RU" sz="900" b="0" dirty="0" smtClean="0"/>
            <a:t>-</a:t>
          </a:r>
          <a:r>
            <a:rPr lang="ru-RU" sz="900" b="0" dirty="0" err="1" smtClean="0"/>
            <a:t>Низьконавантажувальні</a:t>
          </a:r>
          <a:r>
            <a:rPr lang="ru-RU" sz="900" b="0" dirty="0" smtClean="0"/>
            <a:t> 0.07</a:t>
          </a:r>
          <a:r>
            <a:rPr lang="en-US" sz="900" b="0" dirty="0" smtClean="0"/>
            <a:t>&lt; N &lt; 0,2 </a:t>
          </a:r>
          <a:r>
            <a:rPr lang="ru-RU" sz="900" b="0" dirty="0" smtClean="0"/>
            <a:t>кг</a:t>
          </a:r>
          <a:endParaRPr lang="uk-UA" sz="900" dirty="0"/>
        </a:p>
      </dgm:t>
    </dgm:pt>
    <dgm:pt modelId="{73352E6E-8435-4808-9E26-933E2A61D829}" type="parTrans" cxnId="{CE60DF34-E639-4422-9AE9-2D41B2108F19}">
      <dgm:prSet/>
      <dgm:spPr/>
      <dgm:t>
        <a:bodyPr/>
        <a:lstStyle/>
        <a:p>
          <a:endParaRPr lang="uk-UA"/>
        </a:p>
      </dgm:t>
    </dgm:pt>
    <dgm:pt modelId="{DE10B775-22EA-43B4-86DC-C22B03AD3F43}" type="sibTrans" cxnId="{CE60DF34-E639-4422-9AE9-2D41B2108F19}">
      <dgm:prSet/>
      <dgm:spPr/>
      <dgm:t>
        <a:bodyPr/>
        <a:lstStyle/>
        <a:p>
          <a:endParaRPr lang="uk-UA"/>
        </a:p>
      </dgm:t>
    </dgm:pt>
    <dgm:pt modelId="{6D991513-2F82-478B-A473-049B8DD4F20A}">
      <dgm:prSet custT="1"/>
      <dgm:spPr/>
      <dgm:t>
        <a:bodyPr/>
        <a:lstStyle/>
        <a:p>
          <a:pPr algn="l"/>
          <a:r>
            <a:rPr lang="ru-RU" sz="900" b="0" dirty="0" smtClean="0"/>
            <a:t>-З </a:t>
          </a:r>
          <a:r>
            <a:rPr lang="ru-RU" sz="900" b="0" dirty="0" err="1" smtClean="0"/>
            <a:t>окремо</a:t>
          </a:r>
          <a:r>
            <a:rPr lang="ru-RU" sz="900" b="0" dirty="0" smtClean="0"/>
            <a:t> розташованими </a:t>
          </a:r>
          <a:r>
            <a:rPr lang="ru-RU" sz="900" b="0" dirty="0" err="1" smtClean="0"/>
            <a:t>регенраторами</a:t>
          </a:r>
          <a:endParaRPr lang="ru-RU" sz="900" b="0" dirty="0" smtClean="0"/>
        </a:p>
        <a:p>
          <a:pPr algn="l"/>
          <a:r>
            <a:rPr lang="ru-RU" sz="900" b="0" dirty="0" smtClean="0"/>
            <a:t>-</a:t>
          </a:r>
          <a:r>
            <a:rPr lang="ru-RU" sz="900" b="0" i="0" dirty="0" err="1" smtClean="0"/>
            <a:t>Сполучені</a:t>
          </a:r>
          <a:r>
            <a:rPr lang="ru-RU" sz="900" b="0" i="0" dirty="0" smtClean="0"/>
            <a:t> </a:t>
          </a:r>
          <a:r>
            <a:rPr lang="ru-RU" sz="900" b="0" i="0" dirty="0" err="1" smtClean="0"/>
            <a:t>з</a:t>
          </a:r>
          <a:r>
            <a:rPr lang="ru-RU" sz="900" b="0" i="0" dirty="0" smtClean="0"/>
            <a:t> регенераторами</a:t>
          </a:r>
          <a:endParaRPr lang="uk-UA" sz="900" dirty="0"/>
        </a:p>
      </dgm:t>
    </dgm:pt>
    <dgm:pt modelId="{0867CD17-9D6A-4898-8DFB-F2F409DC4E4C}" type="parTrans" cxnId="{EDF3838C-E8A4-4A4E-A81E-D2E869D9355F}">
      <dgm:prSet/>
      <dgm:spPr/>
      <dgm:t>
        <a:bodyPr/>
        <a:lstStyle/>
        <a:p>
          <a:endParaRPr lang="uk-UA"/>
        </a:p>
      </dgm:t>
    </dgm:pt>
    <dgm:pt modelId="{B7458B4B-526F-4B2A-8ABF-344C93ADFB8A}" type="sibTrans" cxnId="{EDF3838C-E8A4-4A4E-A81E-D2E869D9355F}">
      <dgm:prSet/>
      <dgm:spPr/>
      <dgm:t>
        <a:bodyPr/>
        <a:lstStyle/>
        <a:p>
          <a:endParaRPr lang="uk-UA"/>
        </a:p>
      </dgm:t>
    </dgm:pt>
    <dgm:pt modelId="{C74F0D0B-7E8F-4D76-81F8-B5D65726090A}">
      <dgm:prSet phldrT="[Текст]" custT="1"/>
      <dgm:spPr/>
      <dgm:t>
        <a:bodyPr/>
        <a:lstStyle/>
        <a:p>
          <a:pPr algn="l"/>
          <a:r>
            <a:rPr lang="ru-RU" sz="900" b="0" dirty="0" smtClean="0"/>
            <a:t>-</a:t>
          </a:r>
          <a:r>
            <a:rPr lang="ru-RU" sz="900" b="0" dirty="0" err="1" smtClean="0"/>
            <a:t>Аеротенк</a:t>
          </a:r>
          <a:r>
            <a:rPr lang="ru-RU" sz="900" b="0" dirty="0" smtClean="0"/>
            <a:t> </a:t>
          </a:r>
          <a:r>
            <a:rPr lang="ru-RU" sz="900" b="0" dirty="0" err="1" smtClean="0"/>
            <a:t>з</a:t>
          </a:r>
          <a:r>
            <a:rPr lang="ru-RU" sz="900" b="0" dirty="0" smtClean="0"/>
            <a:t> нерівномірно розподіленою подачею </a:t>
          </a:r>
          <a:r>
            <a:rPr lang="ru-RU" sz="900" b="0" dirty="0" err="1" smtClean="0"/>
            <a:t>рідини</a:t>
          </a:r>
          <a:r>
            <a:rPr lang="ru-RU" sz="900" b="0" dirty="0" smtClean="0"/>
            <a:t>.</a:t>
          </a:r>
        </a:p>
        <a:p>
          <a:pPr algn="l"/>
          <a:r>
            <a:rPr lang="ru-RU" sz="900" b="0" dirty="0" smtClean="0"/>
            <a:t>-</a:t>
          </a:r>
          <a:r>
            <a:rPr lang="ru-RU" sz="900" b="0" dirty="0" err="1" smtClean="0"/>
            <a:t>Аеротенки</a:t>
          </a:r>
          <a:r>
            <a:rPr lang="ru-RU" sz="900" b="0" dirty="0" smtClean="0"/>
            <a:t> </a:t>
          </a:r>
          <a:r>
            <a:rPr lang="ru-RU" sz="900" b="0" dirty="0" err="1" smtClean="0"/>
            <a:t>з</a:t>
          </a:r>
          <a:r>
            <a:rPr lang="ru-RU" sz="900" b="0" dirty="0" smtClean="0"/>
            <a:t> </a:t>
          </a:r>
          <a:r>
            <a:rPr lang="ru-RU" sz="900" b="0" dirty="0" err="1" smtClean="0"/>
            <a:t>розосередженим</a:t>
          </a:r>
          <a:r>
            <a:rPr lang="ru-RU" sz="900" b="0" dirty="0" smtClean="0"/>
            <a:t> </a:t>
          </a:r>
          <a:r>
            <a:rPr lang="ru-RU" sz="900" b="0" dirty="0" err="1" smtClean="0"/>
            <a:t>випуском</a:t>
          </a:r>
          <a:r>
            <a:rPr lang="ru-RU" sz="900" b="0" dirty="0" smtClean="0"/>
            <a:t> </a:t>
          </a:r>
          <a:r>
            <a:rPr lang="ru-RU" sz="900" b="0" dirty="0" err="1" smtClean="0"/>
            <a:t>стічної</a:t>
          </a:r>
          <a:r>
            <a:rPr lang="ru-RU" sz="900" b="0" dirty="0" smtClean="0"/>
            <a:t> води.</a:t>
          </a:r>
        </a:p>
        <a:p>
          <a:pPr algn="l"/>
          <a:r>
            <a:rPr lang="ru-RU" sz="900" b="0" dirty="0" smtClean="0"/>
            <a:t>-</a:t>
          </a:r>
          <a:r>
            <a:rPr lang="ru-RU" sz="900" b="0" i="0" dirty="0" err="1" smtClean="0"/>
            <a:t>Аеротенки-витискувачі</a:t>
          </a:r>
          <a:r>
            <a:rPr lang="ru-RU" sz="900" b="0" i="0" dirty="0" smtClean="0"/>
            <a:t>.</a:t>
          </a:r>
        </a:p>
        <a:p>
          <a:pPr algn="l"/>
          <a:r>
            <a:rPr lang="ru-RU" sz="900" b="0" i="0" dirty="0" smtClean="0"/>
            <a:t>-</a:t>
          </a:r>
          <a:r>
            <a:rPr lang="ru-RU" sz="900" b="0" dirty="0" err="1" smtClean="0"/>
            <a:t>Аеротенки-змішувачі</a:t>
          </a:r>
          <a:endParaRPr lang="uk-UA" sz="900" dirty="0"/>
        </a:p>
      </dgm:t>
    </dgm:pt>
    <dgm:pt modelId="{10B5B9AB-32FC-4225-ACAE-0C0E42604F17}" type="parTrans" cxnId="{12A12793-7C76-4B76-8F17-0334295865E3}">
      <dgm:prSet/>
      <dgm:spPr/>
      <dgm:t>
        <a:bodyPr/>
        <a:lstStyle/>
        <a:p>
          <a:endParaRPr lang="uk-UA"/>
        </a:p>
      </dgm:t>
    </dgm:pt>
    <dgm:pt modelId="{A3DD4BD1-BE81-4246-A7E5-BCB562C389A1}" type="sibTrans" cxnId="{12A12793-7C76-4B76-8F17-0334295865E3}">
      <dgm:prSet/>
      <dgm:spPr/>
      <dgm:t>
        <a:bodyPr/>
        <a:lstStyle/>
        <a:p>
          <a:endParaRPr lang="uk-UA"/>
        </a:p>
      </dgm:t>
    </dgm:pt>
    <dgm:pt modelId="{5C97FC7B-3855-46C0-AE64-A0B86D0ED581}">
      <dgm:prSet custT="1"/>
      <dgm:spPr/>
      <dgm:t>
        <a:bodyPr/>
        <a:lstStyle/>
        <a:p>
          <a:pPr algn="l"/>
          <a:r>
            <a:rPr lang="ru-RU" sz="900" b="0" i="0" dirty="0" smtClean="0"/>
            <a:t>- З комбінованою </a:t>
          </a:r>
          <a:r>
            <a:rPr lang="ru-RU" sz="900" b="0" i="0" dirty="0" err="1" smtClean="0"/>
            <a:t>аерацією</a:t>
          </a:r>
          <a:r>
            <a:rPr lang="ru-RU" sz="900" b="0" i="0" dirty="0" smtClean="0"/>
            <a:t>.</a:t>
          </a:r>
        </a:p>
        <a:p>
          <a:pPr algn="l"/>
          <a:r>
            <a:rPr lang="ru-RU" sz="900" b="0" i="0" dirty="0" smtClean="0"/>
            <a:t>-</a:t>
          </a:r>
          <a:r>
            <a:rPr lang="ru-RU" sz="900" b="0" dirty="0" smtClean="0"/>
            <a:t>З механічною </a:t>
          </a:r>
          <a:r>
            <a:rPr lang="ru-RU" sz="900" b="0" dirty="0" err="1" smtClean="0"/>
            <a:t>аерацією</a:t>
          </a:r>
          <a:endParaRPr lang="ru-RU" sz="900" b="0" dirty="0" smtClean="0"/>
        </a:p>
        <a:p>
          <a:pPr algn="l"/>
          <a:r>
            <a:rPr lang="ru-RU" sz="900" b="0" i="0" dirty="0" smtClean="0"/>
            <a:t>-</a:t>
          </a:r>
          <a:r>
            <a:rPr lang="ru-RU" sz="900" b="0" dirty="0" smtClean="0"/>
            <a:t>З </a:t>
          </a:r>
          <a:r>
            <a:rPr lang="ru-RU" sz="900" b="0" dirty="0" err="1" smtClean="0"/>
            <a:t>пневаматичною</a:t>
          </a:r>
          <a:r>
            <a:rPr lang="ru-RU" sz="900" b="0" dirty="0" smtClean="0"/>
            <a:t> </a:t>
          </a:r>
          <a:r>
            <a:rPr lang="ru-RU" sz="900" b="0" dirty="0" err="1" smtClean="0"/>
            <a:t>аерацією</a:t>
          </a:r>
          <a:endParaRPr lang="uk-UA" sz="900" dirty="0"/>
        </a:p>
      </dgm:t>
    </dgm:pt>
    <dgm:pt modelId="{07C337EC-D739-40B7-A814-21ECE723A355}" type="parTrans" cxnId="{6E7E7284-0B3C-488B-A6AD-FE27EB4F6A81}">
      <dgm:prSet/>
      <dgm:spPr/>
      <dgm:t>
        <a:bodyPr/>
        <a:lstStyle/>
        <a:p>
          <a:endParaRPr lang="uk-UA"/>
        </a:p>
      </dgm:t>
    </dgm:pt>
    <dgm:pt modelId="{62FCDF78-D249-44E3-A7A0-E974FFF36D57}" type="sibTrans" cxnId="{6E7E7284-0B3C-488B-A6AD-FE27EB4F6A81}">
      <dgm:prSet/>
      <dgm:spPr/>
      <dgm:t>
        <a:bodyPr/>
        <a:lstStyle/>
        <a:p>
          <a:endParaRPr lang="uk-UA"/>
        </a:p>
      </dgm:t>
    </dgm:pt>
    <dgm:pt modelId="{E416B8DC-1349-4D70-929D-C02226A1FDDB}" type="pres">
      <dgm:prSet presAssocID="{BDAE81BD-5FF2-45DE-9FF9-386BB072A7DF}" presName="hierChild1" presStyleCnt="0">
        <dgm:presLayoutVars>
          <dgm:chPref val="1"/>
          <dgm:dir/>
          <dgm:animOne val="branch"/>
          <dgm:animLvl val="lvl"/>
          <dgm:resizeHandles/>
        </dgm:presLayoutVars>
      </dgm:prSet>
      <dgm:spPr/>
      <dgm:t>
        <a:bodyPr/>
        <a:lstStyle/>
        <a:p>
          <a:endParaRPr lang="en-US"/>
        </a:p>
      </dgm:t>
    </dgm:pt>
    <dgm:pt modelId="{2D35F807-E9FF-4B85-B03F-BB3814E43010}" type="pres">
      <dgm:prSet presAssocID="{6D0187AA-F51E-4F47-BA12-A6BE9AACFC63}" presName="hierRoot1" presStyleCnt="0"/>
      <dgm:spPr/>
    </dgm:pt>
    <dgm:pt modelId="{72146FA7-66FA-46AB-A2D5-63EA10867D1E}" type="pres">
      <dgm:prSet presAssocID="{6D0187AA-F51E-4F47-BA12-A6BE9AACFC63}" presName="composite" presStyleCnt="0"/>
      <dgm:spPr/>
    </dgm:pt>
    <dgm:pt modelId="{F8008762-337D-449E-8369-2A1D7521E566}" type="pres">
      <dgm:prSet presAssocID="{6D0187AA-F51E-4F47-BA12-A6BE9AACFC63}" presName="background" presStyleLbl="node0" presStyleIdx="0" presStyleCnt="1"/>
      <dgm:spPr/>
    </dgm:pt>
    <dgm:pt modelId="{E1DE6730-7F4E-45AD-99F7-625540FB8C95}" type="pres">
      <dgm:prSet presAssocID="{6D0187AA-F51E-4F47-BA12-A6BE9AACFC63}" presName="text" presStyleLbl="fgAcc0" presStyleIdx="0" presStyleCnt="1" custScaleY="91197" custLinFactNeighborX="4997" custLinFactNeighborY="-26177">
        <dgm:presLayoutVars>
          <dgm:chPref val="3"/>
        </dgm:presLayoutVars>
      </dgm:prSet>
      <dgm:spPr>
        <a:prstGeom prst="flowChartProcess">
          <a:avLst/>
        </a:prstGeom>
      </dgm:spPr>
      <dgm:t>
        <a:bodyPr/>
        <a:lstStyle/>
        <a:p>
          <a:endParaRPr lang="en-US"/>
        </a:p>
      </dgm:t>
    </dgm:pt>
    <dgm:pt modelId="{4D6C320A-E561-48AE-B869-9F709372C8B8}" type="pres">
      <dgm:prSet presAssocID="{6D0187AA-F51E-4F47-BA12-A6BE9AACFC63}" presName="hierChild2" presStyleCnt="0"/>
      <dgm:spPr/>
    </dgm:pt>
    <dgm:pt modelId="{1DB2239D-3E9E-49D3-8253-A2577C37BEF1}" type="pres">
      <dgm:prSet presAssocID="{7985FA4F-D719-4F42-9AA3-40CFE0306478}" presName="Name10" presStyleLbl="parChTrans1D2" presStyleIdx="0" presStyleCnt="6"/>
      <dgm:spPr/>
      <dgm:t>
        <a:bodyPr/>
        <a:lstStyle/>
        <a:p>
          <a:endParaRPr lang="en-US"/>
        </a:p>
      </dgm:t>
    </dgm:pt>
    <dgm:pt modelId="{9CAD7134-D1F2-4FD4-9B3D-6DA6FF38BA8A}" type="pres">
      <dgm:prSet presAssocID="{4AE0D6D9-149E-408D-AECC-27F52C9D45D8}" presName="hierRoot2" presStyleCnt="0"/>
      <dgm:spPr/>
    </dgm:pt>
    <dgm:pt modelId="{E44A873C-573A-4D67-95E1-06F3D677F6F3}" type="pres">
      <dgm:prSet presAssocID="{4AE0D6D9-149E-408D-AECC-27F52C9D45D8}" presName="composite2" presStyleCnt="0"/>
      <dgm:spPr/>
    </dgm:pt>
    <dgm:pt modelId="{04F0D109-A333-4C63-A260-CE264CC2D8C8}" type="pres">
      <dgm:prSet presAssocID="{4AE0D6D9-149E-408D-AECC-27F52C9D45D8}" presName="background2" presStyleLbl="node2" presStyleIdx="0" presStyleCnt="6"/>
      <dgm:spPr/>
    </dgm:pt>
    <dgm:pt modelId="{55BF727E-860E-4DBF-9A00-3FF40C1FEFC6}" type="pres">
      <dgm:prSet presAssocID="{4AE0D6D9-149E-408D-AECC-27F52C9D45D8}" presName="text2" presStyleLbl="fgAcc2" presStyleIdx="0" presStyleCnt="6" custScaleX="104122" custScaleY="114618" custLinFactNeighborX="-9651" custLinFactNeighborY="-24064">
        <dgm:presLayoutVars>
          <dgm:chPref val="3"/>
        </dgm:presLayoutVars>
      </dgm:prSet>
      <dgm:spPr>
        <a:prstGeom prst="flowChartProcess">
          <a:avLst/>
        </a:prstGeom>
      </dgm:spPr>
      <dgm:t>
        <a:bodyPr/>
        <a:lstStyle/>
        <a:p>
          <a:endParaRPr lang="uk-UA"/>
        </a:p>
      </dgm:t>
    </dgm:pt>
    <dgm:pt modelId="{AC18C4DC-18CD-4240-BF14-4ADFD6BD5403}" type="pres">
      <dgm:prSet presAssocID="{4AE0D6D9-149E-408D-AECC-27F52C9D45D8}" presName="hierChild3" presStyleCnt="0"/>
      <dgm:spPr/>
    </dgm:pt>
    <dgm:pt modelId="{427A9196-650F-4C6D-BCC3-8195F4FBDD43}" type="pres">
      <dgm:prSet presAssocID="{C35C2EB2-A17C-4442-94F0-0735C827C171}" presName="Name17" presStyleLbl="parChTrans1D3" presStyleIdx="0" presStyleCnt="6"/>
      <dgm:spPr/>
      <dgm:t>
        <a:bodyPr/>
        <a:lstStyle/>
        <a:p>
          <a:endParaRPr lang="en-US"/>
        </a:p>
      </dgm:t>
    </dgm:pt>
    <dgm:pt modelId="{DF3FB93A-14FC-4095-BA79-190EF809A8E0}" type="pres">
      <dgm:prSet presAssocID="{C0794839-81DA-498A-9F10-25522095C58D}" presName="hierRoot3" presStyleCnt="0"/>
      <dgm:spPr/>
    </dgm:pt>
    <dgm:pt modelId="{2C6774C0-F2DF-47A7-94D1-55EEBDC18C80}" type="pres">
      <dgm:prSet presAssocID="{C0794839-81DA-498A-9F10-25522095C58D}" presName="composite3" presStyleCnt="0"/>
      <dgm:spPr/>
    </dgm:pt>
    <dgm:pt modelId="{E6045593-B528-4C09-BB1E-5046CBEBCE3D}" type="pres">
      <dgm:prSet presAssocID="{C0794839-81DA-498A-9F10-25522095C58D}" presName="background3" presStyleLbl="node3" presStyleIdx="0" presStyleCnt="6"/>
      <dgm:spPr/>
    </dgm:pt>
    <dgm:pt modelId="{A61E9158-4CE9-444B-B9C4-2FCAF9573C63}" type="pres">
      <dgm:prSet presAssocID="{C0794839-81DA-498A-9F10-25522095C58D}" presName="text3" presStyleLbl="fgAcc3" presStyleIdx="0" presStyleCnt="6" custScaleX="144839" custScaleY="237264" custLinFactNeighborX="3141" custLinFactNeighborY="68533">
        <dgm:presLayoutVars>
          <dgm:chPref val="3"/>
        </dgm:presLayoutVars>
      </dgm:prSet>
      <dgm:spPr>
        <a:prstGeom prst="flowChartProcess">
          <a:avLst/>
        </a:prstGeom>
      </dgm:spPr>
      <dgm:t>
        <a:bodyPr/>
        <a:lstStyle/>
        <a:p>
          <a:endParaRPr lang="uk-UA"/>
        </a:p>
      </dgm:t>
    </dgm:pt>
    <dgm:pt modelId="{9F893642-3592-4D4C-A968-B33188D16107}" type="pres">
      <dgm:prSet presAssocID="{C0794839-81DA-498A-9F10-25522095C58D}" presName="hierChild4" presStyleCnt="0"/>
      <dgm:spPr/>
    </dgm:pt>
    <dgm:pt modelId="{6D3782DC-4320-4407-BE7D-A98DF1CAE7BE}" type="pres">
      <dgm:prSet presAssocID="{11E019D8-F953-4061-9F89-462D0FA7CC6E}" presName="Name10" presStyleLbl="parChTrans1D2" presStyleIdx="1" presStyleCnt="6"/>
      <dgm:spPr/>
      <dgm:t>
        <a:bodyPr/>
        <a:lstStyle/>
        <a:p>
          <a:endParaRPr lang="en-US"/>
        </a:p>
      </dgm:t>
    </dgm:pt>
    <dgm:pt modelId="{F168A95F-7D8C-4C43-9644-AB8A142F2846}" type="pres">
      <dgm:prSet presAssocID="{A08D67B1-0371-4601-8A08-51C3191560C6}" presName="hierRoot2" presStyleCnt="0"/>
      <dgm:spPr/>
    </dgm:pt>
    <dgm:pt modelId="{EDD419D2-28DE-4303-A76A-AFCA331D7669}" type="pres">
      <dgm:prSet presAssocID="{A08D67B1-0371-4601-8A08-51C3191560C6}" presName="composite2" presStyleCnt="0"/>
      <dgm:spPr/>
    </dgm:pt>
    <dgm:pt modelId="{E77462E5-CF41-4FD7-B852-178AAC58A4FD}" type="pres">
      <dgm:prSet presAssocID="{A08D67B1-0371-4601-8A08-51C3191560C6}" presName="background2" presStyleLbl="node2" presStyleIdx="1" presStyleCnt="6"/>
      <dgm:spPr/>
    </dgm:pt>
    <dgm:pt modelId="{176D2E43-E7CD-486E-A7D1-3D81E046AE05}" type="pres">
      <dgm:prSet presAssocID="{A08D67B1-0371-4601-8A08-51C3191560C6}" presName="text2" presStyleLbl="fgAcc2" presStyleIdx="1" presStyleCnt="6" custScaleX="142870" custScaleY="91197" custLinFactNeighborX="-5736" custLinFactNeighborY="-24777">
        <dgm:presLayoutVars>
          <dgm:chPref val="3"/>
        </dgm:presLayoutVars>
      </dgm:prSet>
      <dgm:spPr>
        <a:prstGeom prst="flowChartProcess">
          <a:avLst/>
        </a:prstGeom>
      </dgm:spPr>
      <dgm:t>
        <a:bodyPr/>
        <a:lstStyle/>
        <a:p>
          <a:endParaRPr lang="uk-UA"/>
        </a:p>
      </dgm:t>
    </dgm:pt>
    <dgm:pt modelId="{7A72227C-6988-4892-AF52-CC0B72ADFA06}" type="pres">
      <dgm:prSet presAssocID="{A08D67B1-0371-4601-8A08-51C3191560C6}" presName="hierChild3" presStyleCnt="0"/>
      <dgm:spPr/>
    </dgm:pt>
    <dgm:pt modelId="{8BCD1EA6-A428-489E-9530-5E6C4E58EC4C}" type="pres">
      <dgm:prSet presAssocID="{2ED24379-6655-4113-AA36-8052E2CD1B5D}" presName="Name17" presStyleLbl="parChTrans1D3" presStyleIdx="1" presStyleCnt="6"/>
      <dgm:spPr/>
      <dgm:t>
        <a:bodyPr/>
        <a:lstStyle/>
        <a:p>
          <a:endParaRPr lang="en-US"/>
        </a:p>
      </dgm:t>
    </dgm:pt>
    <dgm:pt modelId="{AB8F675B-10C5-425F-9CCB-22394F887D97}" type="pres">
      <dgm:prSet presAssocID="{7456B265-D22F-4D89-B08E-2DFB067BFDD6}" presName="hierRoot3" presStyleCnt="0"/>
      <dgm:spPr/>
    </dgm:pt>
    <dgm:pt modelId="{94927533-BACD-4B93-98C1-5FFDBB89382F}" type="pres">
      <dgm:prSet presAssocID="{7456B265-D22F-4D89-B08E-2DFB067BFDD6}" presName="composite3" presStyleCnt="0"/>
      <dgm:spPr/>
    </dgm:pt>
    <dgm:pt modelId="{D11742D6-D2E6-4F15-B46A-22073471E05C}" type="pres">
      <dgm:prSet presAssocID="{7456B265-D22F-4D89-B08E-2DFB067BFDD6}" presName="background3" presStyleLbl="node3" presStyleIdx="1" presStyleCnt="6"/>
      <dgm:spPr/>
    </dgm:pt>
    <dgm:pt modelId="{7E8308C5-08C2-4AE2-9A74-9FACE1B04EB7}" type="pres">
      <dgm:prSet presAssocID="{7456B265-D22F-4D89-B08E-2DFB067BFDD6}" presName="text3" presStyleLbl="fgAcc3" presStyleIdx="1" presStyleCnt="6" custScaleX="119442" custScaleY="125677" custLinFactNeighborX="-2802" custLinFactNeighborY="91954">
        <dgm:presLayoutVars>
          <dgm:chPref val="3"/>
        </dgm:presLayoutVars>
      </dgm:prSet>
      <dgm:spPr>
        <a:prstGeom prst="flowChartProcess">
          <a:avLst/>
        </a:prstGeom>
      </dgm:spPr>
      <dgm:t>
        <a:bodyPr/>
        <a:lstStyle/>
        <a:p>
          <a:endParaRPr lang="en-US"/>
        </a:p>
      </dgm:t>
    </dgm:pt>
    <dgm:pt modelId="{1C8F7506-6F44-468F-999E-E4A1213745E1}" type="pres">
      <dgm:prSet presAssocID="{7456B265-D22F-4D89-B08E-2DFB067BFDD6}" presName="hierChild4" presStyleCnt="0"/>
      <dgm:spPr/>
    </dgm:pt>
    <dgm:pt modelId="{26B6DD6B-016A-4C9B-B861-EA35493F7161}" type="pres">
      <dgm:prSet presAssocID="{C8F0BBC1-2E1E-40C6-9E3E-F84763D713AA}" presName="Name10" presStyleLbl="parChTrans1D2" presStyleIdx="2" presStyleCnt="6"/>
      <dgm:spPr/>
      <dgm:t>
        <a:bodyPr/>
        <a:lstStyle/>
        <a:p>
          <a:endParaRPr lang="en-US"/>
        </a:p>
      </dgm:t>
    </dgm:pt>
    <dgm:pt modelId="{F86A6DC4-8AE6-49E7-B336-24DAEAFC3974}" type="pres">
      <dgm:prSet presAssocID="{B6A6F082-38C0-42FB-822D-5E892A54354A}" presName="hierRoot2" presStyleCnt="0"/>
      <dgm:spPr/>
    </dgm:pt>
    <dgm:pt modelId="{1359062A-ACA3-4355-AA5A-EBAD96C8A609}" type="pres">
      <dgm:prSet presAssocID="{B6A6F082-38C0-42FB-822D-5E892A54354A}" presName="composite2" presStyleCnt="0"/>
      <dgm:spPr/>
    </dgm:pt>
    <dgm:pt modelId="{1D7ADB1F-D67D-4EB9-8F8B-3868738E393D}" type="pres">
      <dgm:prSet presAssocID="{B6A6F082-38C0-42FB-822D-5E892A54354A}" presName="background2" presStyleLbl="node2" presStyleIdx="2" presStyleCnt="6"/>
      <dgm:spPr/>
    </dgm:pt>
    <dgm:pt modelId="{4C57A56A-61C7-40CA-9F2C-84E7B7C0E518}" type="pres">
      <dgm:prSet presAssocID="{B6A6F082-38C0-42FB-822D-5E892A54354A}" presName="text2" presStyleLbl="fgAcc2" presStyleIdx="2" presStyleCnt="6" custScaleX="143332" custScaleY="91197" custLinFactNeighborX="-10155" custLinFactNeighborY="-24777">
        <dgm:presLayoutVars>
          <dgm:chPref val="3"/>
        </dgm:presLayoutVars>
      </dgm:prSet>
      <dgm:spPr>
        <a:prstGeom prst="flowChartProcess">
          <a:avLst/>
        </a:prstGeom>
      </dgm:spPr>
      <dgm:t>
        <a:bodyPr/>
        <a:lstStyle/>
        <a:p>
          <a:endParaRPr lang="uk-UA"/>
        </a:p>
      </dgm:t>
    </dgm:pt>
    <dgm:pt modelId="{6BE0AA9B-54CA-4CEA-A939-E3D72DE53CB6}" type="pres">
      <dgm:prSet presAssocID="{B6A6F082-38C0-42FB-822D-5E892A54354A}" presName="hierChild3" presStyleCnt="0"/>
      <dgm:spPr/>
    </dgm:pt>
    <dgm:pt modelId="{19ED313B-BDCB-403B-AB37-7C8BFAA9853C}" type="pres">
      <dgm:prSet presAssocID="{73352E6E-8435-4808-9E26-933E2A61D829}" presName="Name17" presStyleLbl="parChTrans1D3" presStyleIdx="2" presStyleCnt="6"/>
      <dgm:spPr/>
      <dgm:t>
        <a:bodyPr/>
        <a:lstStyle/>
        <a:p>
          <a:endParaRPr lang="en-US"/>
        </a:p>
      </dgm:t>
    </dgm:pt>
    <dgm:pt modelId="{546F5CC0-977E-4D0D-9ADB-8550BF15E2BF}" type="pres">
      <dgm:prSet presAssocID="{0A6E1B33-B5EE-4AF6-A51E-F3D8770A3268}" presName="hierRoot3" presStyleCnt="0"/>
      <dgm:spPr/>
    </dgm:pt>
    <dgm:pt modelId="{25205DE0-962F-472F-9E35-0FC249113CE8}" type="pres">
      <dgm:prSet presAssocID="{0A6E1B33-B5EE-4AF6-A51E-F3D8770A3268}" presName="composite3" presStyleCnt="0"/>
      <dgm:spPr/>
    </dgm:pt>
    <dgm:pt modelId="{01D83F34-5FCE-4FCC-8BEC-25474F97E1E6}" type="pres">
      <dgm:prSet presAssocID="{0A6E1B33-B5EE-4AF6-A51E-F3D8770A3268}" presName="background3" presStyleLbl="node3" presStyleIdx="2" presStyleCnt="6"/>
      <dgm:spPr/>
    </dgm:pt>
    <dgm:pt modelId="{36056DEE-A3C0-4313-ACD8-DB08CBB46B49}" type="pres">
      <dgm:prSet presAssocID="{0A6E1B33-B5EE-4AF6-A51E-F3D8770A3268}" presName="text3" presStyleLbl="fgAcc3" presStyleIdx="2" presStyleCnt="6" custScaleX="187391" custScaleY="259231" custLinFactNeighborX="-5319" custLinFactNeighborY="80421">
        <dgm:presLayoutVars>
          <dgm:chPref val="3"/>
        </dgm:presLayoutVars>
      </dgm:prSet>
      <dgm:spPr>
        <a:prstGeom prst="flowChartProcess">
          <a:avLst/>
        </a:prstGeom>
      </dgm:spPr>
      <dgm:t>
        <a:bodyPr/>
        <a:lstStyle/>
        <a:p>
          <a:endParaRPr lang="uk-UA"/>
        </a:p>
      </dgm:t>
    </dgm:pt>
    <dgm:pt modelId="{61EACA91-6789-48C4-8ECB-9CC2A72BD7B7}" type="pres">
      <dgm:prSet presAssocID="{0A6E1B33-B5EE-4AF6-A51E-F3D8770A3268}" presName="hierChild4" presStyleCnt="0"/>
      <dgm:spPr/>
    </dgm:pt>
    <dgm:pt modelId="{01D761D0-428C-46CA-97C7-FA9952E615ED}" type="pres">
      <dgm:prSet presAssocID="{C4877A6B-69C2-47F4-AACA-BCB4FE004858}" presName="Name10" presStyleLbl="parChTrans1D2" presStyleIdx="3" presStyleCnt="6"/>
      <dgm:spPr/>
      <dgm:t>
        <a:bodyPr/>
        <a:lstStyle/>
        <a:p>
          <a:endParaRPr lang="en-US"/>
        </a:p>
      </dgm:t>
    </dgm:pt>
    <dgm:pt modelId="{FDC01CE2-2F81-40CF-8AEC-FA6F62717CDA}" type="pres">
      <dgm:prSet presAssocID="{A42F14CF-7140-4081-B5DA-FFC6F6ECFC22}" presName="hierRoot2" presStyleCnt="0"/>
      <dgm:spPr/>
    </dgm:pt>
    <dgm:pt modelId="{689A114A-B1DB-41A1-AF67-5BDD46920D2B}" type="pres">
      <dgm:prSet presAssocID="{A42F14CF-7140-4081-B5DA-FFC6F6ECFC22}" presName="composite2" presStyleCnt="0"/>
      <dgm:spPr/>
    </dgm:pt>
    <dgm:pt modelId="{18B230E3-EA0A-49AF-A073-00C4B1BFE03F}" type="pres">
      <dgm:prSet presAssocID="{A42F14CF-7140-4081-B5DA-FFC6F6ECFC22}" presName="background2" presStyleLbl="node2" presStyleIdx="3" presStyleCnt="6"/>
      <dgm:spPr/>
    </dgm:pt>
    <dgm:pt modelId="{070290F6-8D3B-4068-ACC1-C3FA2BC104EC}" type="pres">
      <dgm:prSet presAssocID="{A42F14CF-7140-4081-B5DA-FFC6F6ECFC22}" presName="text2" presStyleLbl="fgAcc2" presStyleIdx="3" presStyleCnt="6" custScaleX="121655" custScaleY="104295" custLinFactNeighborX="-16565" custLinFactNeighborY="-25274">
        <dgm:presLayoutVars>
          <dgm:chPref val="3"/>
        </dgm:presLayoutVars>
      </dgm:prSet>
      <dgm:spPr>
        <a:prstGeom prst="flowChartProcess">
          <a:avLst/>
        </a:prstGeom>
      </dgm:spPr>
      <dgm:t>
        <a:bodyPr/>
        <a:lstStyle/>
        <a:p>
          <a:endParaRPr lang="uk-UA"/>
        </a:p>
      </dgm:t>
    </dgm:pt>
    <dgm:pt modelId="{1B9C0AAA-5E09-4E9E-ABA9-49DC2FDE3C6E}" type="pres">
      <dgm:prSet presAssocID="{A42F14CF-7140-4081-B5DA-FFC6F6ECFC22}" presName="hierChild3" presStyleCnt="0"/>
      <dgm:spPr/>
    </dgm:pt>
    <dgm:pt modelId="{19D5A203-4E2F-4472-A797-327AC4D88B24}" type="pres">
      <dgm:prSet presAssocID="{0867CD17-9D6A-4898-8DFB-F2F409DC4E4C}" presName="Name17" presStyleLbl="parChTrans1D3" presStyleIdx="3" presStyleCnt="6"/>
      <dgm:spPr/>
      <dgm:t>
        <a:bodyPr/>
        <a:lstStyle/>
        <a:p>
          <a:endParaRPr lang="en-US"/>
        </a:p>
      </dgm:t>
    </dgm:pt>
    <dgm:pt modelId="{58475B84-191D-41C7-99C5-FE79849B3DC9}" type="pres">
      <dgm:prSet presAssocID="{6D991513-2F82-478B-A473-049B8DD4F20A}" presName="hierRoot3" presStyleCnt="0"/>
      <dgm:spPr/>
    </dgm:pt>
    <dgm:pt modelId="{7C5F6BAB-7007-4DAF-A752-D153A34768BD}" type="pres">
      <dgm:prSet presAssocID="{6D991513-2F82-478B-A473-049B8DD4F20A}" presName="composite3" presStyleCnt="0"/>
      <dgm:spPr/>
    </dgm:pt>
    <dgm:pt modelId="{7D8662FA-D63F-4A40-AFC7-2A8364EAF655}" type="pres">
      <dgm:prSet presAssocID="{6D991513-2F82-478B-A473-049B8DD4F20A}" presName="background3" presStyleLbl="node3" presStyleIdx="3" presStyleCnt="6"/>
      <dgm:spPr/>
    </dgm:pt>
    <dgm:pt modelId="{0E1C8435-BCED-427F-AD8A-2745C2F2ED81}" type="pres">
      <dgm:prSet presAssocID="{6D991513-2F82-478B-A473-049B8DD4F20A}" presName="text3" presStyleLbl="fgAcc3" presStyleIdx="3" presStyleCnt="6" custScaleX="123620" custScaleY="189921" custLinFactNeighborX="-9873" custLinFactNeighborY="67323">
        <dgm:presLayoutVars>
          <dgm:chPref val="3"/>
        </dgm:presLayoutVars>
      </dgm:prSet>
      <dgm:spPr/>
      <dgm:t>
        <a:bodyPr/>
        <a:lstStyle/>
        <a:p>
          <a:endParaRPr lang="en-US"/>
        </a:p>
      </dgm:t>
    </dgm:pt>
    <dgm:pt modelId="{9A175143-D61C-482E-BDB6-23B7D662527C}" type="pres">
      <dgm:prSet presAssocID="{6D991513-2F82-478B-A473-049B8DD4F20A}" presName="hierChild4" presStyleCnt="0"/>
      <dgm:spPr/>
    </dgm:pt>
    <dgm:pt modelId="{D7F90490-02FD-43A0-A4B3-076E0E968952}" type="pres">
      <dgm:prSet presAssocID="{9633C71F-AD56-4444-BF56-90E4900B3F8F}" presName="Name10" presStyleLbl="parChTrans1D2" presStyleIdx="4" presStyleCnt="6"/>
      <dgm:spPr/>
      <dgm:t>
        <a:bodyPr/>
        <a:lstStyle/>
        <a:p>
          <a:endParaRPr lang="en-US"/>
        </a:p>
      </dgm:t>
    </dgm:pt>
    <dgm:pt modelId="{BBC5E15B-07CA-4EFF-87F7-6CE8E78D86FD}" type="pres">
      <dgm:prSet presAssocID="{B60B20D4-4ACB-4F42-B193-BE1F14AD7E35}" presName="hierRoot2" presStyleCnt="0"/>
      <dgm:spPr/>
    </dgm:pt>
    <dgm:pt modelId="{354CD724-BD70-4CB1-98DF-5B45C4763D95}" type="pres">
      <dgm:prSet presAssocID="{B60B20D4-4ACB-4F42-B193-BE1F14AD7E35}" presName="composite2" presStyleCnt="0"/>
      <dgm:spPr/>
    </dgm:pt>
    <dgm:pt modelId="{2701636A-14DA-4C21-BBEE-F037909C0607}" type="pres">
      <dgm:prSet presAssocID="{B60B20D4-4ACB-4F42-B193-BE1F14AD7E35}" presName="background2" presStyleLbl="node2" presStyleIdx="4" presStyleCnt="6"/>
      <dgm:spPr/>
    </dgm:pt>
    <dgm:pt modelId="{7744B67C-503E-4B64-9CF1-4A982115D3AA}" type="pres">
      <dgm:prSet presAssocID="{B60B20D4-4ACB-4F42-B193-BE1F14AD7E35}" presName="text2" presStyleLbl="fgAcc2" presStyleIdx="4" presStyleCnt="6" custScaleX="108603" custScaleY="116521" custLinFactNeighborX="-7952" custLinFactNeighborY="-25967">
        <dgm:presLayoutVars>
          <dgm:chPref val="3"/>
        </dgm:presLayoutVars>
      </dgm:prSet>
      <dgm:spPr>
        <a:prstGeom prst="flowChartProcess">
          <a:avLst/>
        </a:prstGeom>
      </dgm:spPr>
      <dgm:t>
        <a:bodyPr/>
        <a:lstStyle/>
        <a:p>
          <a:endParaRPr lang="uk-UA"/>
        </a:p>
      </dgm:t>
    </dgm:pt>
    <dgm:pt modelId="{E50E4E80-E2E1-4B19-9DC7-B78D2A5C2347}" type="pres">
      <dgm:prSet presAssocID="{B60B20D4-4ACB-4F42-B193-BE1F14AD7E35}" presName="hierChild3" presStyleCnt="0"/>
      <dgm:spPr/>
    </dgm:pt>
    <dgm:pt modelId="{EB237C05-AA95-4531-8B4D-B84CC699ED83}" type="pres">
      <dgm:prSet presAssocID="{10B5B9AB-32FC-4225-ACAE-0C0E42604F17}" presName="Name17" presStyleLbl="parChTrans1D3" presStyleIdx="4" presStyleCnt="6"/>
      <dgm:spPr/>
      <dgm:t>
        <a:bodyPr/>
        <a:lstStyle/>
        <a:p>
          <a:endParaRPr lang="en-US"/>
        </a:p>
      </dgm:t>
    </dgm:pt>
    <dgm:pt modelId="{10EABA35-6630-43D9-8BE5-7FEFAD97AE22}" type="pres">
      <dgm:prSet presAssocID="{C74F0D0B-7E8F-4D76-81F8-B5D65726090A}" presName="hierRoot3" presStyleCnt="0"/>
      <dgm:spPr/>
    </dgm:pt>
    <dgm:pt modelId="{CF031728-0E4C-4FE2-B3F7-D8612755492D}" type="pres">
      <dgm:prSet presAssocID="{C74F0D0B-7E8F-4D76-81F8-B5D65726090A}" presName="composite3" presStyleCnt="0"/>
      <dgm:spPr/>
    </dgm:pt>
    <dgm:pt modelId="{77873744-3ABD-4D60-9FD6-AE68E7840D74}" type="pres">
      <dgm:prSet presAssocID="{C74F0D0B-7E8F-4D76-81F8-B5D65726090A}" presName="background3" presStyleLbl="node3" presStyleIdx="4" presStyleCnt="6"/>
      <dgm:spPr/>
    </dgm:pt>
    <dgm:pt modelId="{311ADF8D-1F2D-4CE2-A15F-89A6273D0303}" type="pres">
      <dgm:prSet presAssocID="{C74F0D0B-7E8F-4D76-81F8-B5D65726090A}" presName="text3" presStyleLbl="fgAcc3" presStyleIdx="4" presStyleCnt="6" custScaleX="120975" custScaleY="472265" custLinFactNeighborX="-9245" custLinFactNeighborY="43564">
        <dgm:presLayoutVars>
          <dgm:chPref val="3"/>
        </dgm:presLayoutVars>
      </dgm:prSet>
      <dgm:spPr/>
      <dgm:t>
        <a:bodyPr/>
        <a:lstStyle/>
        <a:p>
          <a:endParaRPr lang="uk-UA"/>
        </a:p>
      </dgm:t>
    </dgm:pt>
    <dgm:pt modelId="{33C521C6-C352-4685-910B-8E53768DC04C}" type="pres">
      <dgm:prSet presAssocID="{C74F0D0B-7E8F-4D76-81F8-B5D65726090A}" presName="hierChild4" presStyleCnt="0"/>
      <dgm:spPr/>
    </dgm:pt>
    <dgm:pt modelId="{D7D2ABFC-8297-48B6-B598-7757C9518C5B}" type="pres">
      <dgm:prSet presAssocID="{843C3EC2-9454-4FC3-A859-0DA13D75F1AC}" presName="Name10" presStyleLbl="parChTrans1D2" presStyleIdx="5" presStyleCnt="6"/>
      <dgm:spPr/>
      <dgm:t>
        <a:bodyPr/>
        <a:lstStyle/>
        <a:p>
          <a:endParaRPr lang="en-US"/>
        </a:p>
      </dgm:t>
    </dgm:pt>
    <dgm:pt modelId="{03301547-0624-4889-8E2C-D21067CAAC76}" type="pres">
      <dgm:prSet presAssocID="{41FB3AE6-6610-4546-9FD6-C858CFD87D7E}" presName="hierRoot2" presStyleCnt="0"/>
      <dgm:spPr/>
    </dgm:pt>
    <dgm:pt modelId="{DD8D1CEC-84FF-4F9B-8713-52DBDDE0F5D3}" type="pres">
      <dgm:prSet presAssocID="{41FB3AE6-6610-4546-9FD6-C858CFD87D7E}" presName="composite2" presStyleCnt="0"/>
      <dgm:spPr/>
    </dgm:pt>
    <dgm:pt modelId="{7B1582B5-19D5-4FDA-98D2-7FAC8482DE00}" type="pres">
      <dgm:prSet presAssocID="{41FB3AE6-6610-4546-9FD6-C858CFD87D7E}" presName="background2" presStyleLbl="node2" presStyleIdx="5" presStyleCnt="6"/>
      <dgm:spPr/>
    </dgm:pt>
    <dgm:pt modelId="{854D256E-A28D-4E9E-8EF3-D808D1305C8E}" type="pres">
      <dgm:prSet presAssocID="{41FB3AE6-6610-4546-9FD6-C858CFD87D7E}" presName="text2" presStyleLbl="fgAcc2" presStyleIdx="5" presStyleCnt="6" custScaleX="118030" custScaleY="130244" custLinFactNeighborX="-2235" custLinFactNeighborY="-24777">
        <dgm:presLayoutVars>
          <dgm:chPref val="3"/>
        </dgm:presLayoutVars>
      </dgm:prSet>
      <dgm:spPr>
        <a:prstGeom prst="flowChartProcess">
          <a:avLst/>
        </a:prstGeom>
      </dgm:spPr>
      <dgm:t>
        <a:bodyPr/>
        <a:lstStyle/>
        <a:p>
          <a:endParaRPr lang="uk-UA"/>
        </a:p>
      </dgm:t>
    </dgm:pt>
    <dgm:pt modelId="{8AB66286-4F53-4E84-90A4-C8DAAF600AFC}" type="pres">
      <dgm:prSet presAssocID="{41FB3AE6-6610-4546-9FD6-C858CFD87D7E}" presName="hierChild3" presStyleCnt="0"/>
      <dgm:spPr/>
    </dgm:pt>
    <dgm:pt modelId="{31CB3F91-8F0A-4FA4-83A9-524C9B229DDD}" type="pres">
      <dgm:prSet presAssocID="{07C337EC-D739-40B7-A814-21ECE723A355}" presName="Name17" presStyleLbl="parChTrans1D3" presStyleIdx="5" presStyleCnt="6"/>
      <dgm:spPr/>
      <dgm:t>
        <a:bodyPr/>
        <a:lstStyle/>
        <a:p>
          <a:endParaRPr lang="en-US"/>
        </a:p>
      </dgm:t>
    </dgm:pt>
    <dgm:pt modelId="{B612FC04-D2E4-48D9-83AF-959F0241841E}" type="pres">
      <dgm:prSet presAssocID="{5C97FC7B-3855-46C0-AE64-A0B86D0ED581}" presName="hierRoot3" presStyleCnt="0"/>
      <dgm:spPr/>
    </dgm:pt>
    <dgm:pt modelId="{7E94F583-17E1-46C0-83A3-FEDA4B8AAB6B}" type="pres">
      <dgm:prSet presAssocID="{5C97FC7B-3855-46C0-AE64-A0B86D0ED581}" presName="composite3" presStyleCnt="0"/>
      <dgm:spPr/>
    </dgm:pt>
    <dgm:pt modelId="{2F767D13-24FD-4D52-9388-685562AFECD7}" type="pres">
      <dgm:prSet presAssocID="{5C97FC7B-3855-46C0-AE64-A0B86D0ED581}" presName="background3" presStyleLbl="node3" presStyleIdx="5" presStyleCnt="6"/>
      <dgm:spPr/>
    </dgm:pt>
    <dgm:pt modelId="{F1DFB09D-F378-468B-9FE9-7BAF5FEA5FE6}" type="pres">
      <dgm:prSet presAssocID="{5C97FC7B-3855-46C0-AE64-A0B86D0ED581}" presName="text3" presStyleLbl="fgAcc3" presStyleIdx="5" presStyleCnt="6" custScaleX="118134" custScaleY="265254" custLinFactNeighborX="-5971" custLinFactNeighborY="29849">
        <dgm:presLayoutVars>
          <dgm:chPref val="3"/>
        </dgm:presLayoutVars>
      </dgm:prSet>
      <dgm:spPr/>
      <dgm:t>
        <a:bodyPr/>
        <a:lstStyle/>
        <a:p>
          <a:endParaRPr lang="uk-UA"/>
        </a:p>
      </dgm:t>
    </dgm:pt>
    <dgm:pt modelId="{9EA3CD39-1256-434E-A6FE-F5D7D2A0FCE2}" type="pres">
      <dgm:prSet presAssocID="{5C97FC7B-3855-46C0-AE64-A0B86D0ED581}" presName="hierChild4" presStyleCnt="0"/>
      <dgm:spPr/>
    </dgm:pt>
  </dgm:ptLst>
  <dgm:cxnLst>
    <dgm:cxn modelId="{0BA669B5-383A-41F8-BD6B-BBE0F9D4A491}" srcId="{6D0187AA-F51E-4F47-BA12-A6BE9AACFC63}" destId="{4AE0D6D9-149E-408D-AECC-27F52C9D45D8}" srcOrd="0" destOrd="0" parTransId="{7985FA4F-D719-4F42-9AA3-40CFE0306478}" sibTransId="{8F4D67A5-4CF1-4BB8-BB75-A52946872F04}"/>
    <dgm:cxn modelId="{5919404F-6DDF-4AB9-BD5E-B21508A2A176}" type="presOf" srcId="{6D0187AA-F51E-4F47-BA12-A6BE9AACFC63}" destId="{E1DE6730-7F4E-45AD-99F7-625540FB8C95}" srcOrd="0" destOrd="0" presId="urn:microsoft.com/office/officeart/2005/8/layout/hierarchy1"/>
    <dgm:cxn modelId="{4D3D839A-E1C1-4D6C-8CE6-5E8C617E333D}" type="presOf" srcId="{5C97FC7B-3855-46C0-AE64-A0B86D0ED581}" destId="{F1DFB09D-F378-468B-9FE9-7BAF5FEA5FE6}" srcOrd="0" destOrd="0" presId="urn:microsoft.com/office/officeart/2005/8/layout/hierarchy1"/>
    <dgm:cxn modelId="{040DEE55-7716-4AB4-8858-484597EBFC07}" srcId="{6D0187AA-F51E-4F47-BA12-A6BE9AACFC63}" destId="{B6A6F082-38C0-42FB-822D-5E892A54354A}" srcOrd="2" destOrd="0" parTransId="{C8F0BBC1-2E1E-40C6-9E3E-F84763D713AA}" sibTransId="{1DC3F86C-EE68-4EFA-9ED7-889F0EDE04CD}"/>
    <dgm:cxn modelId="{8816FBEE-E929-4323-9336-48CDDCA45893}" srcId="{BDAE81BD-5FF2-45DE-9FF9-386BB072A7DF}" destId="{6D0187AA-F51E-4F47-BA12-A6BE9AACFC63}" srcOrd="0" destOrd="0" parTransId="{21BFDA7F-9BE7-420F-9B14-BA8ECAC8F214}" sibTransId="{189790DC-4B99-443C-B1B9-0E27C0129758}"/>
    <dgm:cxn modelId="{C0F142AD-E7D3-4F0D-BC39-56B061043763}" type="presOf" srcId="{07C337EC-D739-40B7-A814-21ECE723A355}" destId="{31CB3F91-8F0A-4FA4-83A9-524C9B229DDD}" srcOrd="0" destOrd="0" presId="urn:microsoft.com/office/officeart/2005/8/layout/hierarchy1"/>
    <dgm:cxn modelId="{CFB1A7EC-FCF1-4A1A-A2F1-55FAE4DF6492}" srcId="{6D0187AA-F51E-4F47-BA12-A6BE9AACFC63}" destId="{B60B20D4-4ACB-4F42-B193-BE1F14AD7E35}" srcOrd="4" destOrd="0" parTransId="{9633C71F-AD56-4444-BF56-90E4900B3F8F}" sibTransId="{F751024E-DC64-4B05-A40B-8505A3405037}"/>
    <dgm:cxn modelId="{970C0E82-0A86-425D-B28A-D3519A5C43AE}" type="presOf" srcId="{C74F0D0B-7E8F-4D76-81F8-B5D65726090A}" destId="{311ADF8D-1F2D-4CE2-A15F-89A6273D0303}" srcOrd="0" destOrd="0" presId="urn:microsoft.com/office/officeart/2005/8/layout/hierarchy1"/>
    <dgm:cxn modelId="{F36C354C-A505-454C-86F9-5F19CA040F3E}" type="presOf" srcId="{B60B20D4-4ACB-4F42-B193-BE1F14AD7E35}" destId="{7744B67C-503E-4B64-9CF1-4A982115D3AA}" srcOrd="0" destOrd="0" presId="urn:microsoft.com/office/officeart/2005/8/layout/hierarchy1"/>
    <dgm:cxn modelId="{E3C13EE6-071E-4D06-990C-B46E197D5348}" srcId="{6D0187AA-F51E-4F47-BA12-A6BE9AACFC63}" destId="{A42F14CF-7140-4081-B5DA-FFC6F6ECFC22}" srcOrd="3" destOrd="0" parTransId="{C4877A6B-69C2-47F4-AACA-BCB4FE004858}" sibTransId="{0BACD91A-DC5C-4CAD-B032-4C175460E0E8}"/>
    <dgm:cxn modelId="{3E8332AE-CAEA-4C6F-B7C8-D666650075B7}" type="presOf" srcId="{0A6E1B33-B5EE-4AF6-A51E-F3D8770A3268}" destId="{36056DEE-A3C0-4313-ACD8-DB08CBB46B49}" srcOrd="0" destOrd="0" presId="urn:microsoft.com/office/officeart/2005/8/layout/hierarchy1"/>
    <dgm:cxn modelId="{9672E5CA-7215-4D03-A996-B731F9C66834}" type="presOf" srcId="{C35C2EB2-A17C-4442-94F0-0735C827C171}" destId="{427A9196-650F-4C6D-BCC3-8195F4FBDD43}" srcOrd="0" destOrd="0" presId="urn:microsoft.com/office/officeart/2005/8/layout/hierarchy1"/>
    <dgm:cxn modelId="{484DA557-900C-4CC4-B21D-6DF2022881F8}" type="presOf" srcId="{41FB3AE6-6610-4546-9FD6-C858CFD87D7E}" destId="{854D256E-A28D-4E9E-8EF3-D808D1305C8E}" srcOrd="0" destOrd="0" presId="urn:microsoft.com/office/officeart/2005/8/layout/hierarchy1"/>
    <dgm:cxn modelId="{B67A81F9-9287-4FA1-A73F-D4CA7CA6BF44}" type="presOf" srcId="{C0794839-81DA-498A-9F10-25522095C58D}" destId="{A61E9158-4CE9-444B-B9C4-2FCAF9573C63}" srcOrd="0" destOrd="0" presId="urn:microsoft.com/office/officeart/2005/8/layout/hierarchy1"/>
    <dgm:cxn modelId="{E6C403CB-A65C-428A-9333-C3F24CB57B91}" srcId="{6D0187AA-F51E-4F47-BA12-A6BE9AACFC63}" destId="{41FB3AE6-6610-4546-9FD6-C858CFD87D7E}" srcOrd="5" destOrd="0" parTransId="{843C3EC2-9454-4FC3-A859-0DA13D75F1AC}" sibTransId="{82ED2E56-E1E1-4297-9B62-9CD54EF8F3A7}"/>
    <dgm:cxn modelId="{6AEA8E83-93AA-4195-8212-0AF4F1063564}" type="presOf" srcId="{73352E6E-8435-4808-9E26-933E2A61D829}" destId="{19ED313B-BDCB-403B-AB37-7C8BFAA9853C}" srcOrd="0" destOrd="0" presId="urn:microsoft.com/office/officeart/2005/8/layout/hierarchy1"/>
    <dgm:cxn modelId="{0EB4C1E2-0611-4E03-8B00-3E59087CAA6C}" type="presOf" srcId="{2ED24379-6655-4113-AA36-8052E2CD1B5D}" destId="{8BCD1EA6-A428-489E-9530-5E6C4E58EC4C}" srcOrd="0" destOrd="0" presId="urn:microsoft.com/office/officeart/2005/8/layout/hierarchy1"/>
    <dgm:cxn modelId="{E49790FF-5956-4319-9611-210F32051452}" type="presOf" srcId="{0867CD17-9D6A-4898-8DFB-F2F409DC4E4C}" destId="{19D5A203-4E2F-4472-A797-327AC4D88B24}" srcOrd="0" destOrd="0" presId="urn:microsoft.com/office/officeart/2005/8/layout/hierarchy1"/>
    <dgm:cxn modelId="{1DBE10AE-C239-4D1A-A0CE-70CBBBCEA2C8}" type="presOf" srcId="{B6A6F082-38C0-42FB-822D-5E892A54354A}" destId="{4C57A56A-61C7-40CA-9F2C-84E7B7C0E518}" srcOrd="0" destOrd="0" presId="urn:microsoft.com/office/officeart/2005/8/layout/hierarchy1"/>
    <dgm:cxn modelId="{D10672B0-8412-4018-B756-E9BA3B642728}" type="presOf" srcId="{BDAE81BD-5FF2-45DE-9FF9-386BB072A7DF}" destId="{E416B8DC-1349-4D70-929D-C02226A1FDDB}" srcOrd="0" destOrd="0" presId="urn:microsoft.com/office/officeart/2005/8/layout/hierarchy1"/>
    <dgm:cxn modelId="{299D96D4-9CFD-43C8-9EFC-EE7929C9F1C4}" srcId="{6D0187AA-F51E-4F47-BA12-A6BE9AACFC63}" destId="{A08D67B1-0371-4601-8A08-51C3191560C6}" srcOrd="1" destOrd="0" parTransId="{11E019D8-F953-4061-9F89-462D0FA7CC6E}" sibTransId="{2B32A86D-102A-4625-BACC-D5E58D9EC3F0}"/>
    <dgm:cxn modelId="{544525C4-F1D9-4028-AD5A-58632CC4966B}" type="presOf" srcId="{9633C71F-AD56-4444-BF56-90E4900B3F8F}" destId="{D7F90490-02FD-43A0-A4B3-076E0E968952}" srcOrd="0" destOrd="0" presId="urn:microsoft.com/office/officeart/2005/8/layout/hierarchy1"/>
    <dgm:cxn modelId="{4E468338-4C65-4E22-B00E-F8AFB7C6B789}" type="presOf" srcId="{C8F0BBC1-2E1E-40C6-9E3E-F84763D713AA}" destId="{26B6DD6B-016A-4C9B-B861-EA35493F7161}" srcOrd="0" destOrd="0" presId="urn:microsoft.com/office/officeart/2005/8/layout/hierarchy1"/>
    <dgm:cxn modelId="{6CFEC953-A19A-47BE-8A48-D54FAC991CD2}" type="presOf" srcId="{843C3EC2-9454-4FC3-A859-0DA13D75F1AC}" destId="{D7D2ABFC-8297-48B6-B598-7757C9518C5B}" srcOrd="0" destOrd="0" presId="urn:microsoft.com/office/officeart/2005/8/layout/hierarchy1"/>
    <dgm:cxn modelId="{F3B29D22-E671-44A6-9DA6-C0E3CEC866E4}" srcId="{A08D67B1-0371-4601-8A08-51C3191560C6}" destId="{7456B265-D22F-4D89-B08E-2DFB067BFDD6}" srcOrd="0" destOrd="0" parTransId="{2ED24379-6655-4113-AA36-8052E2CD1B5D}" sibTransId="{FB1B5861-AEF2-4C75-9B89-26572B3E0E35}"/>
    <dgm:cxn modelId="{945C3451-E440-439B-9FF6-2FC36AE6EC0C}" type="presOf" srcId="{10B5B9AB-32FC-4225-ACAE-0C0E42604F17}" destId="{EB237C05-AA95-4531-8B4D-B84CC699ED83}" srcOrd="0" destOrd="0" presId="urn:microsoft.com/office/officeart/2005/8/layout/hierarchy1"/>
    <dgm:cxn modelId="{F5DBF93B-5832-4E30-856B-A3E3E2E2786E}" type="presOf" srcId="{6D991513-2F82-478B-A473-049B8DD4F20A}" destId="{0E1C8435-BCED-427F-AD8A-2745C2F2ED81}" srcOrd="0" destOrd="0" presId="urn:microsoft.com/office/officeart/2005/8/layout/hierarchy1"/>
    <dgm:cxn modelId="{6E7E7284-0B3C-488B-A6AD-FE27EB4F6A81}" srcId="{41FB3AE6-6610-4546-9FD6-C858CFD87D7E}" destId="{5C97FC7B-3855-46C0-AE64-A0B86D0ED581}" srcOrd="0" destOrd="0" parTransId="{07C337EC-D739-40B7-A814-21ECE723A355}" sibTransId="{62FCDF78-D249-44E3-A7A0-E974FFF36D57}"/>
    <dgm:cxn modelId="{EDF3838C-E8A4-4A4E-A81E-D2E869D9355F}" srcId="{A42F14CF-7140-4081-B5DA-FFC6F6ECFC22}" destId="{6D991513-2F82-478B-A473-049B8DD4F20A}" srcOrd="0" destOrd="0" parTransId="{0867CD17-9D6A-4898-8DFB-F2F409DC4E4C}" sibTransId="{B7458B4B-526F-4B2A-8ABF-344C93ADFB8A}"/>
    <dgm:cxn modelId="{BA2BF6E6-72C1-4758-ADA9-788BD6FCD08D}" type="presOf" srcId="{7985FA4F-D719-4F42-9AA3-40CFE0306478}" destId="{1DB2239D-3E9E-49D3-8253-A2577C37BEF1}" srcOrd="0" destOrd="0" presId="urn:microsoft.com/office/officeart/2005/8/layout/hierarchy1"/>
    <dgm:cxn modelId="{7A2D8BBB-4DB0-4BF8-95C9-921C0596B715}" type="presOf" srcId="{11E019D8-F953-4061-9F89-462D0FA7CC6E}" destId="{6D3782DC-4320-4407-BE7D-A98DF1CAE7BE}" srcOrd="0" destOrd="0" presId="urn:microsoft.com/office/officeart/2005/8/layout/hierarchy1"/>
    <dgm:cxn modelId="{4E683C5A-AA74-4CE8-AFBD-13A47945AB17}" srcId="{4AE0D6D9-149E-408D-AECC-27F52C9D45D8}" destId="{C0794839-81DA-498A-9F10-25522095C58D}" srcOrd="0" destOrd="0" parTransId="{C35C2EB2-A17C-4442-94F0-0735C827C171}" sibTransId="{3CCEE48B-55CD-4D1A-B762-E7C8F87AB05F}"/>
    <dgm:cxn modelId="{A9D30C2F-31CB-40E9-9BF1-91553661AC15}" type="presOf" srcId="{A08D67B1-0371-4601-8A08-51C3191560C6}" destId="{176D2E43-E7CD-486E-A7D1-3D81E046AE05}" srcOrd="0" destOrd="0" presId="urn:microsoft.com/office/officeart/2005/8/layout/hierarchy1"/>
    <dgm:cxn modelId="{B62CBE01-85EA-4023-8734-B05BEE1BE64C}" type="presOf" srcId="{4AE0D6D9-149E-408D-AECC-27F52C9D45D8}" destId="{55BF727E-860E-4DBF-9A00-3FF40C1FEFC6}" srcOrd="0" destOrd="0" presId="urn:microsoft.com/office/officeart/2005/8/layout/hierarchy1"/>
    <dgm:cxn modelId="{B52FA830-4F46-4390-8482-236545C160EF}" type="presOf" srcId="{7456B265-D22F-4D89-B08E-2DFB067BFDD6}" destId="{7E8308C5-08C2-4AE2-9A74-9FACE1B04EB7}" srcOrd="0" destOrd="0" presId="urn:microsoft.com/office/officeart/2005/8/layout/hierarchy1"/>
    <dgm:cxn modelId="{CE60DF34-E639-4422-9AE9-2D41B2108F19}" srcId="{B6A6F082-38C0-42FB-822D-5E892A54354A}" destId="{0A6E1B33-B5EE-4AF6-A51E-F3D8770A3268}" srcOrd="0" destOrd="0" parTransId="{73352E6E-8435-4808-9E26-933E2A61D829}" sibTransId="{DE10B775-22EA-43B4-86DC-C22B03AD3F43}"/>
    <dgm:cxn modelId="{408E2964-F06D-4BD0-BE55-83CEAACFA330}" type="presOf" srcId="{C4877A6B-69C2-47F4-AACA-BCB4FE004858}" destId="{01D761D0-428C-46CA-97C7-FA9952E615ED}" srcOrd="0" destOrd="0" presId="urn:microsoft.com/office/officeart/2005/8/layout/hierarchy1"/>
    <dgm:cxn modelId="{12A12793-7C76-4B76-8F17-0334295865E3}" srcId="{B60B20D4-4ACB-4F42-B193-BE1F14AD7E35}" destId="{C74F0D0B-7E8F-4D76-81F8-B5D65726090A}" srcOrd="0" destOrd="0" parTransId="{10B5B9AB-32FC-4225-ACAE-0C0E42604F17}" sibTransId="{A3DD4BD1-BE81-4246-A7E5-BCB562C389A1}"/>
    <dgm:cxn modelId="{8B50D232-08B6-4B5B-9A08-19945B216495}" type="presOf" srcId="{A42F14CF-7140-4081-B5DA-FFC6F6ECFC22}" destId="{070290F6-8D3B-4068-ACC1-C3FA2BC104EC}" srcOrd="0" destOrd="0" presId="urn:microsoft.com/office/officeart/2005/8/layout/hierarchy1"/>
    <dgm:cxn modelId="{B156C78C-6972-40EE-A7DD-CC31C6803725}" type="presParOf" srcId="{E416B8DC-1349-4D70-929D-C02226A1FDDB}" destId="{2D35F807-E9FF-4B85-B03F-BB3814E43010}" srcOrd="0" destOrd="0" presId="urn:microsoft.com/office/officeart/2005/8/layout/hierarchy1"/>
    <dgm:cxn modelId="{85C69162-0DFF-4E84-8B8B-FB38B6CEC855}" type="presParOf" srcId="{2D35F807-E9FF-4B85-B03F-BB3814E43010}" destId="{72146FA7-66FA-46AB-A2D5-63EA10867D1E}" srcOrd="0" destOrd="0" presId="urn:microsoft.com/office/officeart/2005/8/layout/hierarchy1"/>
    <dgm:cxn modelId="{5BBD394C-E069-4321-879E-78022261F23F}" type="presParOf" srcId="{72146FA7-66FA-46AB-A2D5-63EA10867D1E}" destId="{F8008762-337D-449E-8369-2A1D7521E566}" srcOrd="0" destOrd="0" presId="urn:microsoft.com/office/officeart/2005/8/layout/hierarchy1"/>
    <dgm:cxn modelId="{3E0A9476-AC02-48B2-B503-41FFFC5649A2}" type="presParOf" srcId="{72146FA7-66FA-46AB-A2D5-63EA10867D1E}" destId="{E1DE6730-7F4E-45AD-99F7-625540FB8C95}" srcOrd="1" destOrd="0" presId="urn:microsoft.com/office/officeart/2005/8/layout/hierarchy1"/>
    <dgm:cxn modelId="{04CE85C9-C06C-42A3-BB75-43E3107622BF}" type="presParOf" srcId="{2D35F807-E9FF-4B85-B03F-BB3814E43010}" destId="{4D6C320A-E561-48AE-B869-9F709372C8B8}" srcOrd="1" destOrd="0" presId="urn:microsoft.com/office/officeart/2005/8/layout/hierarchy1"/>
    <dgm:cxn modelId="{E17879EE-F3B0-4025-9DBE-0FEC6F9C5552}" type="presParOf" srcId="{4D6C320A-E561-48AE-B869-9F709372C8B8}" destId="{1DB2239D-3E9E-49D3-8253-A2577C37BEF1}" srcOrd="0" destOrd="0" presId="urn:microsoft.com/office/officeart/2005/8/layout/hierarchy1"/>
    <dgm:cxn modelId="{932CD35C-7D9E-411F-B885-161E2864A8A1}" type="presParOf" srcId="{4D6C320A-E561-48AE-B869-9F709372C8B8}" destId="{9CAD7134-D1F2-4FD4-9B3D-6DA6FF38BA8A}" srcOrd="1" destOrd="0" presId="urn:microsoft.com/office/officeart/2005/8/layout/hierarchy1"/>
    <dgm:cxn modelId="{3CCFE2D5-D444-4734-BA01-1D11A2FF16FD}" type="presParOf" srcId="{9CAD7134-D1F2-4FD4-9B3D-6DA6FF38BA8A}" destId="{E44A873C-573A-4D67-95E1-06F3D677F6F3}" srcOrd="0" destOrd="0" presId="urn:microsoft.com/office/officeart/2005/8/layout/hierarchy1"/>
    <dgm:cxn modelId="{D25503F0-F800-4044-95FC-F398242DE1DC}" type="presParOf" srcId="{E44A873C-573A-4D67-95E1-06F3D677F6F3}" destId="{04F0D109-A333-4C63-A260-CE264CC2D8C8}" srcOrd="0" destOrd="0" presId="urn:microsoft.com/office/officeart/2005/8/layout/hierarchy1"/>
    <dgm:cxn modelId="{BC06B07F-34F0-4764-98AC-9F313C4EBEFA}" type="presParOf" srcId="{E44A873C-573A-4D67-95E1-06F3D677F6F3}" destId="{55BF727E-860E-4DBF-9A00-3FF40C1FEFC6}" srcOrd="1" destOrd="0" presId="urn:microsoft.com/office/officeart/2005/8/layout/hierarchy1"/>
    <dgm:cxn modelId="{0E109302-C4FB-4C60-A694-F2F7603A8057}" type="presParOf" srcId="{9CAD7134-D1F2-4FD4-9B3D-6DA6FF38BA8A}" destId="{AC18C4DC-18CD-4240-BF14-4ADFD6BD5403}" srcOrd="1" destOrd="0" presId="urn:microsoft.com/office/officeart/2005/8/layout/hierarchy1"/>
    <dgm:cxn modelId="{C1FE6B7B-ED97-47DB-A85E-D157B6892319}" type="presParOf" srcId="{AC18C4DC-18CD-4240-BF14-4ADFD6BD5403}" destId="{427A9196-650F-4C6D-BCC3-8195F4FBDD43}" srcOrd="0" destOrd="0" presId="urn:microsoft.com/office/officeart/2005/8/layout/hierarchy1"/>
    <dgm:cxn modelId="{D9258A96-21F0-4813-89B0-74B04D393E07}" type="presParOf" srcId="{AC18C4DC-18CD-4240-BF14-4ADFD6BD5403}" destId="{DF3FB93A-14FC-4095-BA79-190EF809A8E0}" srcOrd="1" destOrd="0" presId="urn:microsoft.com/office/officeart/2005/8/layout/hierarchy1"/>
    <dgm:cxn modelId="{C0DEE158-8A03-4D54-AE1C-4E1F03329993}" type="presParOf" srcId="{DF3FB93A-14FC-4095-BA79-190EF809A8E0}" destId="{2C6774C0-F2DF-47A7-94D1-55EEBDC18C80}" srcOrd="0" destOrd="0" presId="urn:microsoft.com/office/officeart/2005/8/layout/hierarchy1"/>
    <dgm:cxn modelId="{510ABF16-AB3A-44F3-B20F-5B528187346F}" type="presParOf" srcId="{2C6774C0-F2DF-47A7-94D1-55EEBDC18C80}" destId="{E6045593-B528-4C09-BB1E-5046CBEBCE3D}" srcOrd="0" destOrd="0" presId="urn:microsoft.com/office/officeart/2005/8/layout/hierarchy1"/>
    <dgm:cxn modelId="{A378C2B6-E4E9-4464-9BA8-835B24567988}" type="presParOf" srcId="{2C6774C0-F2DF-47A7-94D1-55EEBDC18C80}" destId="{A61E9158-4CE9-444B-B9C4-2FCAF9573C63}" srcOrd="1" destOrd="0" presId="urn:microsoft.com/office/officeart/2005/8/layout/hierarchy1"/>
    <dgm:cxn modelId="{80CEC7B8-7E70-4BA7-AA40-5E452ABAE5F0}" type="presParOf" srcId="{DF3FB93A-14FC-4095-BA79-190EF809A8E0}" destId="{9F893642-3592-4D4C-A968-B33188D16107}" srcOrd="1" destOrd="0" presId="urn:microsoft.com/office/officeart/2005/8/layout/hierarchy1"/>
    <dgm:cxn modelId="{DEAA945A-B7BE-4F2B-927A-8DE03B14AD33}" type="presParOf" srcId="{4D6C320A-E561-48AE-B869-9F709372C8B8}" destId="{6D3782DC-4320-4407-BE7D-A98DF1CAE7BE}" srcOrd="2" destOrd="0" presId="urn:microsoft.com/office/officeart/2005/8/layout/hierarchy1"/>
    <dgm:cxn modelId="{E9E54564-1E00-41BE-AAAD-553CD38BB724}" type="presParOf" srcId="{4D6C320A-E561-48AE-B869-9F709372C8B8}" destId="{F168A95F-7D8C-4C43-9644-AB8A142F2846}" srcOrd="3" destOrd="0" presId="urn:microsoft.com/office/officeart/2005/8/layout/hierarchy1"/>
    <dgm:cxn modelId="{C83A9971-EE69-45F4-B8BF-59A6696CBD20}" type="presParOf" srcId="{F168A95F-7D8C-4C43-9644-AB8A142F2846}" destId="{EDD419D2-28DE-4303-A76A-AFCA331D7669}" srcOrd="0" destOrd="0" presId="urn:microsoft.com/office/officeart/2005/8/layout/hierarchy1"/>
    <dgm:cxn modelId="{B70A68F2-40DF-4483-9EDA-23C3B7E20763}" type="presParOf" srcId="{EDD419D2-28DE-4303-A76A-AFCA331D7669}" destId="{E77462E5-CF41-4FD7-B852-178AAC58A4FD}" srcOrd="0" destOrd="0" presId="urn:microsoft.com/office/officeart/2005/8/layout/hierarchy1"/>
    <dgm:cxn modelId="{3A738F42-4E8F-4EB3-BF57-BB03878A94EF}" type="presParOf" srcId="{EDD419D2-28DE-4303-A76A-AFCA331D7669}" destId="{176D2E43-E7CD-486E-A7D1-3D81E046AE05}" srcOrd="1" destOrd="0" presId="urn:microsoft.com/office/officeart/2005/8/layout/hierarchy1"/>
    <dgm:cxn modelId="{9F1827B6-C205-4195-9E24-35090F962FE7}" type="presParOf" srcId="{F168A95F-7D8C-4C43-9644-AB8A142F2846}" destId="{7A72227C-6988-4892-AF52-CC0B72ADFA06}" srcOrd="1" destOrd="0" presId="urn:microsoft.com/office/officeart/2005/8/layout/hierarchy1"/>
    <dgm:cxn modelId="{8531B1D2-E97F-45D9-86DF-98853A2744C8}" type="presParOf" srcId="{7A72227C-6988-4892-AF52-CC0B72ADFA06}" destId="{8BCD1EA6-A428-489E-9530-5E6C4E58EC4C}" srcOrd="0" destOrd="0" presId="urn:microsoft.com/office/officeart/2005/8/layout/hierarchy1"/>
    <dgm:cxn modelId="{487BF33E-42CB-4A0D-ADFF-A9222814BB00}" type="presParOf" srcId="{7A72227C-6988-4892-AF52-CC0B72ADFA06}" destId="{AB8F675B-10C5-425F-9CCB-22394F887D97}" srcOrd="1" destOrd="0" presId="urn:microsoft.com/office/officeart/2005/8/layout/hierarchy1"/>
    <dgm:cxn modelId="{26175176-D8B5-4B71-84B8-3D36937A2814}" type="presParOf" srcId="{AB8F675B-10C5-425F-9CCB-22394F887D97}" destId="{94927533-BACD-4B93-98C1-5FFDBB89382F}" srcOrd="0" destOrd="0" presId="urn:microsoft.com/office/officeart/2005/8/layout/hierarchy1"/>
    <dgm:cxn modelId="{DB75B452-6452-4E23-9DD2-338369FEA0EC}" type="presParOf" srcId="{94927533-BACD-4B93-98C1-5FFDBB89382F}" destId="{D11742D6-D2E6-4F15-B46A-22073471E05C}" srcOrd="0" destOrd="0" presId="urn:microsoft.com/office/officeart/2005/8/layout/hierarchy1"/>
    <dgm:cxn modelId="{F8B1BC24-08FA-4E99-BFA4-FCBA169B4C06}" type="presParOf" srcId="{94927533-BACD-4B93-98C1-5FFDBB89382F}" destId="{7E8308C5-08C2-4AE2-9A74-9FACE1B04EB7}" srcOrd="1" destOrd="0" presId="urn:microsoft.com/office/officeart/2005/8/layout/hierarchy1"/>
    <dgm:cxn modelId="{29F9E05E-A7F5-4DA9-948B-E0348D3617D2}" type="presParOf" srcId="{AB8F675B-10C5-425F-9CCB-22394F887D97}" destId="{1C8F7506-6F44-468F-999E-E4A1213745E1}" srcOrd="1" destOrd="0" presId="urn:microsoft.com/office/officeart/2005/8/layout/hierarchy1"/>
    <dgm:cxn modelId="{30004B0D-90C2-4506-8CC4-BB6165F41A5D}" type="presParOf" srcId="{4D6C320A-E561-48AE-B869-9F709372C8B8}" destId="{26B6DD6B-016A-4C9B-B861-EA35493F7161}" srcOrd="4" destOrd="0" presId="urn:microsoft.com/office/officeart/2005/8/layout/hierarchy1"/>
    <dgm:cxn modelId="{1F74B5BD-DF55-426A-B8C7-1E7EC8B216F4}" type="presParOf" srcId="{4D6C320A-E561-48AE-B869-9F709372C8B8}" destId="{F86A6DC4-8AE6-49E7-B336-24DAEAFC3974}" srcOrd="5" destOrd="0" presId="urn:microsoft.com/office/officeart/2005/8/layout/hierarchy1"/>
    <dgm:cxn modelId="{39579E39-3F29-4F99-A7AB-2C6E8427B0ED}" type="presParOf" srcId="{F86A6DC4-8AE6-49E7-B336-24DAEAFC3974}" destId="{1359062A-ACA3-4355-AA5A-EBAD96C8A609}" srcOrd="0" destOrd="0" presId="urn:microsoft.com/office/officeart/2005/8/layout/hierarchy1"/>
    <dgm:cxn modelId="{6BF3D08F-D614-4E9D-8622-59799D5A1B74}" type="presParOf" srcId="{1359062A-ACA3-4355-AA5A-EBAD96C8A609}" destId="{1D7ADB1F-D67D-4EB9-8F8B-3868738E393D}" srcOrd="0" destOrd="0" presId="urn:microsoft.com/office/officeart/2005/8/layout/hierarchy1"/>
    <dgm:cxn modelId="{AF32473E-0471-4C42-B7CF-137BF3A8855B}" type="presParOf" srcId="{1359062A-ACA3-4355-AA5A-EBAD96C8A609}" destId="{4C57A56A-61C7-40CA-9F2C-84E7B7C0E518}" srcOrd="1" destOrd="0" presId="urn:microsoft.com/office/officeart/2005/8/layout/hierarchy1"/>
    <dgm:cxn modelId="{2203B954-FB1E-4822-A855-36EA3E66DE8F}" type="presParOf" srcId="{F86A6DC4-8AE6-49E7-B336-24DAEAFC3974}" destId="{6BE0AA9B-54CA-4CEA-A939-E3D72DE53CB6}" srcOrd="1" destOrd="0" presId="urn:microsoft.com/office/officeart/2005/8/layout/hierarchy1"/>
    <dgm:cxn modelId="{F747CD44-04FE-426F-89B2-BC06DB53281D}" type="presParOf" srcId="{6BE0AA9B-54CA-4CEA-A939-E3D72DE53CB6}" destId="{19ED313B-BDCB-403B-AB37-7C8BFAA9853C}" srcOrd="0" destOrd="0" presId="urn:microsoft.com/office/officeart/2005/8/layout/hierarchy1"/>
    <dgm:cxn modelId="{C4A16CC4-63D3-4F3E-B2C4-8E7F4F2C90EC}" type="presParOf" srcId="{6BE0AA9B-54CA-4CEA-A939-E3D72DE53CB6}" destId="{546F5CC0-977E-4D0D-9ADB-8550BF15E2BF}" srcOrd="1" destOrd="0" presId="urn:microsoft.com/office/officeart/2005/8/layout/hierarchy1"/>
    <dgm:cxn modelId="{B67AEC78-91CE-4E5C-99B2-E68698EE46FB}" type="presParOf" srcId="{546F5CC0-977E-4D0D-9ADB-8550BF15E2BF}" destId="{25205DE0-962F-472F-9E35-0FC249113CE8}" srcOrd="0" destOrd="0" presId="urn:microsoft.com/office/officeart/2005/8/layout/hierarchy1"/>
    <dgm:cxn modelId="{A45BD560-823E-4DA7-979E-4CD71AE185D2}" type="presParOf" srcId="{25205DE0-962F-472F-9E35-0FC249113CE8}" destId="{01D83F34-5FCE-4FCC-8BEC-25474F97E1E6}" srcOrd="0" destOrd="0" presId="urn:microsoft.com/office/officeart/2005/8/layout/hierarchy1"/>
    <dgm:cxn modelId="{8327FBC5-0767-4A08-BC63-D29F001B0619}" type="presParOf" srcId="{25205DE0-962F-472F-9E35-0FC249113CE8}" destId="{36056DEE-A3C0-4313-ACD8-DB08CBB46B49}" srcOrd="1" destOrd="0" presId="urn:microsoft.com/office/officeart/2005/8/layout/hierarchy1"/>
    <dgm:cxn modelId="{7824A866-79DC-4DEC-BDC7-9071965C6B58}" type="presParOf" srcId="{546F5CC0-977E-4D0D-9ADB-8550BF15E2BF}" destId="{61EACA91-6789-48C4-8ECB-9CC2A72BD7B7}" srcOrd="1" destOrd="0" presId="urn:microsoft.com/office/officeart/2005/8/layout/hierarchy1"/>
    <dgm:cxn modelId="{83869460-09D8-4C3D-B379-B3015D3D47FC}" type="presParOf" srcId="{4D6C320A-E561-48AE-B869-9F709372C8B8}" destId="{01D761D0-428C-46CA-97C7-FA9952E615ED}" srcOrd="6" destOrd="0" presId="urn:microsoft.com/office/officeart/2005/8/layout/hierarchy1"/>
    <dgm:cxn modelId="{B6CD5AC6-66D0-4DE9-919C-B3550F89F095}" type="presParOf" srcId="{4D6C320A-E561-48AE-B869-9F709372C8B8}" destId="{FDC01CE2-2F81-40CF-8AEC-FA6F62717CDA}" srcOrd="7" destOrd="0" presId="urn:microsoft.com/office/officeart/2005/8/layout/hierarchy1"/>
    <dgm:cxn modelId="{ADB5E0CE-1A78-4AF9-9DF4-689528DF530F}" type="presParOf" srcId="{FDC01CE2-2F81-40CF-8AEC-FA6F62717CDA}" destId="{689A114A-B1DB-41A1-AF67-5BDD46920D2B}" srcOrd="0" destOrd="0" presId="urn:microsoft.com/office/officeart/2005/8/layout/hierarchy1"/>
    <dgm:cxn modelId="{88A9236B-F463-45B7-9592-87DCDEAE7C35}" type="presParOf" srcId="{689A114A-B1DB-41A1-AF67-5BDD46920D2B}" destId="{18B230E3-EA0A-49AF-A073-00C4B1BFE03F}" srcOrd="0" destOrd="0" presId="urn:microsoft.com/office/officeart/2005/8/layout/hierarchy1"/>
    <dgm:cxn modelId="{D32B8793-5EB8-4897-A834-38485B1A2F39}" type="presParOf" srcId="{689A114A-B1DB-41A1-AF67-5BDD46920D2B}" destId="{070290F6-8D3B-4068-ACC1-C3FA2BC104EC}" srcOrd="1" destOrd="0" presId="urn:microsoft.com/office/officeart/2005/8/layout/hierarchy1"/>
    <dgm:cxn modelId="{2A1F79EE-E98E-4CBF-B123-A2690F3853B4}" type="presParOf" srcId="{FDC01CE2-2F81-40CF-8AEC-FA6F62717CDA}" destId="{1B9C0AAA-5E09-4E9E-ABA9-49DC2FDE3C6E}" srcOrd="1" destOrd="0" presId="urn:microsoft.com/office/officeart/2005/8/layout/hierarchy1"/>
    <dgm:cxn modelId="{8D7D2D91-FC6F-474D-B80A-9DD3F5C33432}" type="presParOf" srcId="{1B9C0AAA-5E09-4E9E-ABA9-49DC2FDE3C6E}" destId="{19D5A203-4E2F-4472-A797-327AC4D88B24}" srcOrd="0" destOrd="0" presId="urn:microsoft.com/office/officeart/2005/8/layout/hierarchy1"/>
    <dgm:cxn modelId="{2C3BF09C-3C02-4985-8408-CDF81A6491E5}" type="presParOf" srcId="{1B9C0AAA-5E09-4E9E-ABA9-49DC2FDE3C6E}" destId="{58475B84-191D-41C7-99C5-FE79849B3DC9}" srcOrd="1" destOrd="0" presId="urn:microsoft.com/office/officeart/2005/8/layout/hierarchy1"/>
    <dgm:cxn modelId="{A1EE7282-EE97-4B82-AE7C-36AD02281976}" type="presParOf" srcId="{58475B84-191D-41C7-99C5-FE79849B3DC9}" destId="{7C5F6BAB-7007-4DAF-A752-D153A34768BD}" srcOrd="0" destOrd="0" presId="urn:microsoft.com/office/officeart/2005/8/layout/hierarchy1"/>
    <dgm:cxn modelId="{BD06F23F-B44E-49E1-B1A0-102342E186B4}" type="presParOf" srcId="{7C5F6BAB-7007-4DAF-A752-D153A34768BD}" destId="{7D8662FA-D63F-4A40-AFC7-2A8364EAF655}" srcOrd="0" destOrd="0" presId="urn:microsoft.com/office/officeart/2005/8/layout/hierarchy1"/>
    <dgm:cxn modelId="{8777FD34-D2FD-4995-BC68-7C83248E7156}" type="presParOf" srcId="{7C5F6BAB-7007-4DAF-A752-D153A34768BD}" destId="{0E1C8435-BCED-427F-AD8A-2745C2F2ED81}" srcOrd="1" destOrd="0" presId="urn:microsoft.com/office/officeart/2005/8/layout/hierarchy1"/>
    <dgm:cxn modelId="{1C9B8FC6-D78F-4F5B-B628-8F344339E9B6}" type="presParOf" srcId="{58475B84-191D-41C7-99C5-FE79849B3DC9}" destId="{9A175143-D61C-482E-BDB6-23B7D662527C}" srcOrd="1" destOrd="0" presId="urn:microsoft.com/office/officeart/2005/8/layout/hierarchy1"/>
    <dgm:cxn modelId="{DDA807AE-D266-4138-9B73-5D87CAA12FF2}" type="presParOf" srcId="{4D6C320A-E561-48AE-B869-9F709372C8B8}" destId="{D7F90490-02FD-43A0-A4B3-076E0E968952}" srcOrd="8" destOrd="0" presId="urn:microsoft.com/office/officeart/2005/8/layout/hierarchy1"/>
    <dgm:cxn modelId="{5537D873-55BA-4EB8-9D27-4D214CAE5163}" type="presParOf" srcId="{4D6C320A-E561-48AE-B869-9F709372C8B8}" destId="{BBC5E15B-07CA-4EFF-87F7-6CE8E78D86FD}" srcOrd="9" destOrd="0" presId="urn:microsoft.com/office/officeart/2005/8/layout/hierarchy1"/>
    <dgm:cxn modelId="{0EF33C4C-0912-4CE6-B107-CF0E87FD654D}" type="presParOf" srcId="{BBC5E15B-07CA-4EFF-87F7-6CE8E78D86FD}" destId="{354CD724-BD70-4CB1-98DF-5B45C4763D95}" srcOrd="0" destOrd="0" presId="urn:microsoft.com/office/officeart/2005/8/layout/hierarchy1"/>
    <dgm:cxn modelId="{A8ED55C6-2ADA-430F-BE49-335B85EF6E88}" type="presParOf" srcId="{354CD724-BD70-4CB1-98DF-5B45C4763D95}" destId="{2701636A-14DA-4C21-BBEE-F037909C0607}" srcOrd="0" destOrd="0" presId="urn:microsoft.com/office/officeart/2005/8/layout/hierarchy1"/>
    <dgm:cxn modelId="{060678A3-525D-4172-8253-71B4ED8E0821}" type="presParOf" srcId="{354CD724-BD70-4CB1-98DF-5B45C4763D95}" destId="{7744B67C-503E-4B64-9CF1-4A982115D3AA}" srcOrd="1" destOrd="0" presId="urn:microsoft.com/office/officeart/2005/8/layout/hierarchy1"/>
    <dgm:cxn modelId="{C36BCA4D-92AD-44A4-83A4-5DCF7294EF1E}" type="presParOf" srcId="{BBC5E15B-07CA-4EFF-87F7-6CE8E78D86FD}" destId="{E50E4E80-E2E1-4B19-9DC7-B78D2A5C2347}" srcOrd="1" destOrd="0" presId="urn:microsoft.com/office/officeart/2005/8/layout/hierarchy1"/>
    <dgm:cxn modelId="{A657CCE8-DF5A-41C3-8B8D-33207480D7FC}" type="presParOf" srcId="{E50E4E80-E2E1-4B19-9DC7-B78D2A5C2347}" destId="{EB237C05-AA95-4531-8B4D-B84CC699ED83}" srcOrd="0" destOrd="0" presId="urn:microsoft.com/office/officeart/2005/8/layout/hierarchy1"/>
    <dgm:cxn modelId="{4E8A5BE7-8979-4F0E-AC8C-806BA338477D}" type="presParOf" srcId="{E50E4E80-E2E1-4B19-9DC7-B78D2A5C2347}" destId="{10EABA35-6630-43D9-8BE5-7FEFAD97AE22}" srcOrd="1" destOrd="0" presId="urn:microsoft.com/office/officeart/2005/8/layout/hierarchy1"/>
    <dgm:cxn modelId="{3C218E24-F7F4-46FB-9EAA-CFDD479D9E1B}" type="presParOf" srcId="{10EABA35-6630-43D9-8BE5-7FEFAD97AE22}" destId="{CF031728-0E4C-4FE2-B3F7-D8612755492D}" srcOrd="0" destOrd="0" presId="urn:microsoft.com/office/officeart/2005/8/layout/hierarchy1"/>
    <dgm:cxn modelId="{1E32A12D-C38D-4A3D-8E29-B0D75A5A2328}" type="presParOf" srcId="{CF031728-0E4C-4FE2-B3F7-D8612755492D}" destId="{77873744-3ABD-4D60-9FD6-AE68E7840D74}" srcOrd="0" destOrd="0" presId="urn:microsoft.com/office/officeart/2005/8/layout/hierarchy1"/>
    <dgm:cxn modelId="{A5F22DC4-1504-454F-830B-B3E86CF27B67}" type="presParOf" srcId="{CF031728-0E4C-4FE2-B3F7-D8612755492D}" destId="{311ADF8D-1F2D-4CE2-A15F-89A6273D0303}" srcOrd="1" destOrd="0" presId="urn:microsoft.com/office/officeart/2005/8/layout/hierarchy1"/>
    <dgm:cxn modelId="{93E62172-2D4B-4BFB-B7C5-6AD58E07837C}" type="presParOf" srcId="{10EABA35-6630-43D9-8BE5-7FEFAD97AE22}" destId="{33C521C6-C352-4685-910B-8E53768DC04C}" srcOrd="1" destOrd="0" presId="urn:microsoft.com/office/officeart/2005/8/layout/hierarchy1"/>
    <dgm:cxn modelId="{57FF6025-BA5E-427D-B35E-8593FA78E7C8}" type="presParOf" srcId="{4D6C320A-E561-48AE-B869-9F709372C8B8}" destId="{D7D2ABFC-8297-48B6-B598-7757C9518C5B}" srcOrd="10" destOrd="0" presId="urn:microsoft.com/office/officeart/2005/8/layout/hierarchy1"/>
    <dgm:cxn modelId="{3C0DA5A0-9132-4CF5-B115-C1A069FC6935}" type="presParOf" srcId="{4D6C320A-E561-48AE-B869-9F709372C8B8}" destId="{03301547-0624-4889-8E2C-D21067CAAC76}" srcOrd="11" destOrd="0" presId="urn:microsoft.com/office/officeart/2005/8/layout/hierarchy1"/>
    <dgm:cxn modelId="{0AC2C11C-FA78-43A7-9338-8976C8924D43}" type="presParOf" srcId="{03301547-0624-4889-8E2C-D21067CAAC76}" destId="{DD8D1CEC-84FF-4F9B-8713-52DBDDE0F5D3}" srcOrd="0" destOrd="0" presId="urn:microsoft.com/office/officeart/2005/8/layout/hierarchy1"/>
    <dgm:cxn modelId="{5626A35D-DBFF-4D9D-9C6E-E56B5B0F6AA9}" type="presParOf" srcId="{DD8D1CEC-84FF-4F9B-8713-52DBDDE0F5D3}" destId="{7B1582B5-19D5-4FDA-98D2-7FAC8482DE00}" srcOrd="0" destOrd="0" presId="urn:microsoft.com/office/officeart/2005/8/layout/hierarchy1"/>
    <dgm:cxn modelId="{28DC09F1-D138-4F99-A871-DC3FD8FA0442}" type="presParOf" srcId="{DD8D1CEC-84FF-4F9B-8713-52DBDDE0F5D3}" destId="{854D256E-A28D-4E9E-8EF3-D808D1305C8E}" srcOrd="1" destOrd="0" presId="urn:microsoft.com/office/officeart/2005/8/layout/hierarchy1"/>
    <dgm:cxn modelId="{F1A20774-2234-463F-BD2F-F173678D14F3}" type="presParOf" srcId="{03301547-0624-4889-8E2C-D21067CAAC76}" destId="{8AB66286-4F53-4E84-90A4-C8DAAF600AFC}" srcOrd="1" destOrd="0" presId="urn:microsoft.com/office/officeart/2005/8/layout/hierarchy1"/>
    <dgm:cxn modelId="{5BE7843B-0E7D-4D67-8743-35060FEBB2F1}" type="presParOf" srcId="{8AB66286-4F53-4E84-90A4-C8DAAF600AFC}" destId="{31CB3F91-8F0A-4FA4-83A9-524C9B229DDD}" srcOrd="0" destOrd="0" presId="urn:microsoft.com/office/officeart/2005/8/layout/hierarchy1"/>
    <dgm:cxn modelId="{5B07699B-AA50-41A1-9AD0-887D37FC1A81}" type="presParOf" srcId="{8AB66286-4F53-4E84-90A4-C8DAAF600AFC}" destId="{B612FC04-D2E4-48D9-83AF-959F0241841E}" srcOrd="1" destOrd="0" presId="urn:microsoft.com/office/officeart/2005/8/layout/hierarchy1"/>
    <dgm:cxn modelId="{ACEDB0BD-4DCE-4FAD-8C18-730AABCA62EC}" type="presParOf" srcId="{B612FC04-D2E4-48D9-83AF-959F0241841E}" destId="{7E94F583-17E1-46C0-83A3-FEDA4B8AAB6B}" srcOrd="0" destOrd="0" presId="urn:microsoft.com/office/officeart/2005/8/layout/hierarchy1"/>
    <dgm:cxn modelId="{1B1EC73C-07D4-4700-B6D0-AF3954995CF9}" type="presParOf" srcId="{7E94F583-17E1-46C0-83A3-FEDA4B8AAB6B}" destId="{2F767D13-24FD-4D52-9388-685562AFECD7}" srcOrd="0" destOrd="0" presId="urn:microsoft.com/office/officeart/2005/8/layout/hierarchy1"/>
    <dgm:cxn modelId="{07C335B4-0546-4057-A1DA-F5A8F04E69F6}" type="presParOf" srcId="{7E94F583-17E1-46C0-83A3-FEDA4B8AAB6B}" destId="{F1DFB09D-F378-468B-9FE9-7BAF5FEA5FE6}" srcOrd="1" destOrd="0" presId="urn:microsoft.com/office/officeart/2005/8/layout/hierarchy1"/>
    <dgm:cxn modelId="{EF3209D6-358F-4E64-A838-24927E9A7AE8}" type="presParOf" srcId="{B612FC04-D2E4-48D9-83AF-959F0241841E}" destId="{9EA3CD39-1256-434E-A6FE-F5D7D2A0FCE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940F8CE-7395-4952-9A81-64CAD5CC98C4}" type="datetimeFigureOut">
              <a:rPr lang="ru-RU"/>
              <a:pPr>
                <a:defRPr/>
              </a:pPr>
              <a:t>17.03.2021</a:t>
            </a:fld>
            <a:endParaRPr lang="ru-RU"/>
          </a:p>
        </p:txBody>
      </p:sp>
      <p:sp>
        <p:nvSpPr>
          <p:cNvPr id="3584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7FA485-D7D2-4FCD-A831-769E2539256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a:ln/>
        </p:spPr>
      </p:sp>
      <p:sp>
        <p:nvSpPr>
          <p:cNvPr id="126979" name="Заметки 2"/>
          <p:cNvSpPr>
            <a:spLocks noGrp="1"/>
          </p:cNvSpPr>
          <p:nvPr>
            <p:ph type="body" idx="1"/>
          </p:nvPr>
        </p:nvSpPr>
        <p:spPr>
          <a:noFill/>
          <a:ln/>
        </p:spPr>
        <p:txBody>
          <a:bodyPr/>
          <a:lstStyle/>
          <a:p>
            <a:pPr eaLnBrk="1" hangingPunct="1">
              <a:spcBef>
                <a:spcPct val="0"/>
              </a:spcBef>
            </a:pPr>
            <a:endParaRPr lang="uk-UA" smtClean="0"/>
          </a:p>
        </p:txBody>
      </p:sp>
      <p:sp>
        <p:nvSpPr>
          <p:cNvPr id="23555"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106AC3E-D648-40F7-BA16-4DCC539D120F}" type="slidenum">
              <a:rPr lang="uk-UA" sz="1200">
                <a:latin typeface="+mn-lt"/>
              </a:rPr>
              <a:pPr algn="r">
                <a:defRPr/>
              </a:pPr>
              <a:t>24</a:t>
            </a:fld>
            <a:endParaRPr lang="uk-UA"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раз слайда 1"/>
          <p:cNvSpPr>
            <a:spLocks noGrp="1" noRot="1" noChangeAspect="1" noTextEdit="1"/>
          </p:cNvSpPr>
          <p:nvPr>
            <p:ph type="sldImg"/>
          </p:nvPr>
        </p:nvSpPr>
        <p:spPr>
          <a:ln/>
        </p:spPr>
      </p:sp>
      <p:sp>
        <p:nvSpPr>
          <p:cNvPr id="67586" name="Заметки 2"/>
          <p:cNvSpPr>
            <a:spLocks noGrp="1"/>
          </p:cNvSpPr>
          <p:nvPr>
            <p:ph type="body" idx="1"/>
          </p:nvPr>
        </p:nvSpPr>
        <p:spPr>
          <a:noFill/>
          <a:ln/>
        </p:spPr>
        <p:txBody>
          <a:bodyPr/>
          <a:lstStyle/>
          <a:p>
            <a:pPr eaLnBrk="1" hangingPunct="1">
              <a:spcBef>
                <a:spcPct val="0"/>
              </a:spcBef>
            </a:pPr>
            <a:endParaRPr lang="uk-UA" smtClean="0"/>
          </a:p>
        </p:txBody>
      </p:sp>
      <p:sp>
        <p:nvSpPr>
          <p:cNvPr id="29699"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F216BF9-B950-4DE8-A18E-845074AF6DEE}" type="slidenum">
              <a:rPr lang="uk-UA" sz="1200">
                <a:latin typeface="+mn-lt"/>
              </a:rPr>
              <a:pPr algn="r">
                <a:defRPr/>
              </a:pPr>
              <a:t>31</a:t>
            </a:fld>
            <a:endParaRPr lang="uk-UA"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F464A1FB-406B-46B4-833A-4DF730D9E612}" type="datetimeFigureOut">
              <a:rPr lang="ru-RU"/>
              <a:pPr>
                <a:defRPr/>
              </a:pPr>
              <a:t>17.03.2021</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0D0FB11F-B82A-4A7A-B165-7B5D87F743F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0"/>
            <a:ext cx="9144000" cy="6934200"/>
            <a:chOff x="0" y="0"/>
            <a:chExt cx="5760" cy="4368"/>
          </a:xfrm>
        </p:grpSpPr>
        <p:sp>
          <p:nvSpPr>
            <p:cNvPr id="10445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0445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45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445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445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445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45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45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45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446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446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0446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0446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0446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0446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446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46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0446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04469"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10447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04471" name="Rectangle 23"/>
          <p:cNvSpPr>
            <a:spLocks noGrp="1" noChangeArrowheads="1"/>
          </p:cNvSpPr>
          <p:nvPr>
            <p:ph type="dt" sz="quarter" idx="2"/>
          </p:nvPr>
        </p:nvSpPr>
        <p:spPr/>
        <p:txBody>
          <a:bodyPr/>
          <a:lstStyle>
            <a:lvl1pPr>
              <a:defRPr/>
            </a:lvl1pPr>
          </a:lstStyle>
          <a:p>
            <a:fld id="{72E7F242-8989-409A-A0D7-D3D768AD881D}" type="datetimeFigureOut">
              <a:rPr lang="ru-RU"/>
              <a:pPr/>
              <a:t>17.03.2021</a:t>
            </a:fld>
            <a:endParaRPr lang="ru-RU"/>
          </a:p>
        </p:txBody>
      </p:sp>
      <p:sp>
        <p:nvSpPr>
          <p:cNvPr id="104472" name="Rectangle 24"/>
          <p:cNvSpPr>
            <a:spLocks noGrp="1" noChangeArrowheads="1"/>
          </p:cNvSpPr>
          <p:nvPr>
            <p:ph type="ftr" sz="quarter" idx="3"/>
          </p:nvPr>
        </p:nvSpPr>
        <p:spPr/>
        <p:txBody>
          <a:bodyPr/>
          <a:lstStyle>
            <a:lvl1pPr>
              <a:defRPr/>
            </a:lvl1pPr>
          </a:lstStyle>
          <a:p>
            <a:endParaRPr lang="ru-RU"/>
          </a:p>
        </p:txBody>
      </p:sp>
      <p:sp>
        <p:nvSpPr>
          <p:cNvPr id="104473" name="Rectangle 25"/>
          <p:cNvSpPr>
            <a:spLocks noGrp="1" noChangeArrowheads="1"/>
          </p:cNvSpPr>
          <p:nvPr>
            <p:ph type="sldNum" sz="quarter" idx="4"/>
          </p:nvPr>
        </p:nvSpPr>
        <p:spPr/>
        <p:txBody>
          <a:bodyPr/>
          <a:lstStyle>
            <a:lvl1pPr>
              <a:defRPr/>
            </a:lvl1pPr>
          </a:lstStyle>
          <a:p>
            <a:fld id="{A6F6F318-E493-4916-B38D-BD5FFAD0D5D3}" type="slidenum">
              <a:rPr lang="ru-RU"/>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fld id="{0A648053-914D-456C-A365-D8BE05FF0EEC}" type="datetimeFigureOut">
              <a:rPr lang="ru-RU"/>
              <a:pPr/>
              <a:t>17.03.2021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D92DAB-49CE-4408-B66E-2832898383AC}"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fld id="{DA9DF5F5-2889-49CF-9325-290065CCB82D}" type="datetimeFigureOut">
              <a:rPr lang="ru-RU"/>
              <a:pPr/>
              <a:t>17.03.2021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951E10-6D56-4639-803A-55C418ABD7FB}"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Дата 4"/>
          <p:cNvSpPr>
            <a:spLocks noGrp="1"/>
          </p:cNvSpPr>
          <p:nvPr>
            <p:ph type="dt" sz="half" idx="10"/>
          </p:nvPr>
        </p:nvSpPr>
        <p:spPr/>
        <p:txBody>
          <a:bodyPr/>
          <a:lstStyle>
            <a:lvl1pPr>
              <a:defRPr/>
            </a:lvl1pPr>
          </a:lstStyle>
          <a:p>
            <a:fld id="{FF82B5A7-C95E-4A67-901B-3AFCAF4F4A48}" type="datetimeFigureOut">
              <a:rPr lang="ru-RU"/>
              <a:pPr/>
              <a:t>17.03.2021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2D3265A-C5F3-486E-A0F0-02F878D7918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7" name="Дата 6"/>
          <p:cNvSpPr>
            <a:spLocks noGrp="1"/>
          </p:cNvSpPr>
          <p:nvPr>
            <p:ph type="dt" sz="half" idx="10"/>
          </p:nvPr>
        </p:nvSpPr>
        <p:spPr/>
        <p:txBody>
          <a:bodyPr/>
          <a:lstStyle>
            <a:lvl1pPr>
              <a:defRPr/>
            </a:lvl1pPr>
          </a:lstStyle>
          <a:p>
            <a:fld id="{5BC7960F-6C38-4EF7-94EF-8C90F9365D3A}" type="datetimeFigureOut">
              <a:rPr lang="ru-RU"/>
              <a:pPr/>
              <a:t>17.03.2021</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607FED2-275A-4D71-8C9D-055A7F7BE854}"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Дата 2"/>
          <p:cNvSpPr>
            <a:spLocks noGrp="1"/>
          </p:cNvSpPr>
          <p:nvPr>
            <p:ph type="dt" sz="half" idx="10"/>
          </p:nvPr>
        </p:nvSpPr>
        <p:spPr/>
        <p:txBody>
          <a:bodyPr/>
          <a:lstStyle>
            <a:lvl1pPr>
              <a:defRPr/>
            </a:lvl1pPr>
          </a:lstStyle>
          <a:p>
            <a:fld id="{43E4A15B-91FC-4D14-AF99-60D4BCFCB3B0}" type="datetimeFigureOut">
              <a:rPr lang="ru-RU"/>
              <a:pPr/>
              <a:t>17.03.2021</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308104F-0967-491B-90BE-87A6CB9A6EA7}"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0AEE0AD-CA43-4AC9-ACAA-C1E64EC259FE}" type="datetimeFigureOut">
              <a:rPr lang="ru-RU"/>
              <a:pPr/>
              <a:t>17.03.2021</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ACA3ED0-A4B3-4B53-A2B7-DE002F9E5A7F}"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C0BBBD06-ABBF-40BE-8615-916DD164C0D5}" type="datetimeFigureOut">
              <a:rPr lang="ru-RU"/>
              <a:pPr/>
              <a:t>17.03.2021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84B72AC-FFC0-459A-9FB4-99BE0ECC80F1}"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fld id="{411DBD01-B49A-4E25-A6F4-1C5465BB77DE}" type="datetimeFigureOut">
              <a:rPr lang="ru-RU"/>
              <a:pPr/>
              <a:t>17.03.2021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3F92C75-866B-4F8F-9F78-0298CF849ED5}"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fld id="{20A71074-6351-46B6-BA25-E96F9C5E5A07}" type="datetimeFigureOut">
              <a:rPr lang="ru-RU"/>
              <a:pPr/>
              <a:t>17.03.2021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9142D82-4793-42F4-BC56-38AAA0EA045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4"/>
          <p:cNvSpPr>
            <a:spLocks noGrp="1"/>
          </p:cNvSpPr>
          <p:nvPr>
            <p:ph type="dt" sz="half" idx="15"/>
          </p:nvPr>
        </p:nvSpPr>
        <p:spPr/>
        <p:txBody>
          <a:bodyPr/>
          <a:lstStyle>
            <a:lvl1pPr>
              <a:defRPr/>
            </a:lvl1pPr>
          </a:lstStyle>
          <a:p>
            <a:pPr>
              <a:defRPr/>
            </a:pPr>
            <a:fld id="{4C351589-64BF-462D-80A6-9637D5559B12}" type="datetimeFigureOut">
              <a:rPr lang="ru-RU"/>
              <a:pPr>
                <a:defRPr/>
              </a:pPr>
              <a:t>17.03.2021</a:t>
            </a:fld>
            <a:endParaRPr lang="ru-RU"/>
          </a:p>
        </p:txBody>
      </p:sp>
      <p:sp>
        <p:nvSpPr>
          <p:cNvPr id="13" name="Footer Placeholder 5"/>
          <p:cNvSpPr>
            <a:spLocks noGrp="1"/>
          </p:cNvSpPr>
          <p:nvPr>
            <p:ph type="ftr" sz="quarter" idx="16"/>
          </p:nvPr>
        </p:nvSpPr>
        <p:spPr/>
        <p:txBody>
          <a:bodyPr/>
          <a:lstStyle>
            <a:lvl1pPr>
              <a:defRPr/>
            </a:lvl1pPr>
          </a:lstStyle>
          <a:p>
            <a:pPr>
              <a:defRPr/>
            </a:pPr>
            <a:endParaRPr lang="ru-RU"/>
          </a:p>
        </p:txBody>
      </p:sp>
      <p:sp>
        <p:nvSpPr>
          <p:cNvPr id="14" name="Slide Number Placeholder 6"/>
          <p:cNvSpPr>
            <a:spLocks noGrp="1"/>
          </p:cNvSpPr>
          <p:nvPr>
            <p:ph type="sldNum" sz="quarter" idx="17"/>
          </p:nvPr>
        </p:nvSpPr>
        <p:spPr/>
        <p:txBody>
          <a:bodyPr/>
          <a:lstStyle>
            <a:lvl1pPr>
              <a:defRPr/>
            </a:lvl1pPr>
          </a:lstStyle>
          <a:p>
            <a:pPr>
              <a:defRPr/>
            </a:pPr>
            <a:fld id="{7D00B1F1-F0FF-45CB-9C99-ABDE077B169D}"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en-US"/>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Дата 3"/>
          <p:cNvSpPr>
            <a:spLocks noGrp="1"/>
          </p:cNvSpPr>
          <p:nvPr>
            <p:ph type="dt" sz="half" idx="10"/>
          </p:nvPr>
        </p:nvSpPr>
        <p:spPr/>
        <p:txBody>
          <a:bodyPr/>
          <a:lstStyle>
            <a:lvl1pPr>
              <a:defRPr/>
            </a:lvl1pPr>
          </a:lstStyle>
          <a:p>
            <a:fld id="{2990D24E-1A4D-42F8-A62F-6565CCBBC8C1}" type="datetimeFigureOut">
              <a:rPr lang="ru-RU"/>
              <a:pPr/>
              <a:t>17.03.2021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F5AEFDF-9DA0-4B6C-88EB-72EE7205E14B}"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p>
          </p:txBody>
        </p:sp>
      </p:grpSp>
      <p:sp>
        <p:nvSpPr>
          <p:cNvPr id="9629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9629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ru-RU"/>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fld id="{760E14EB-70E5-49C0-814D-9FD19C309C39}" type="datetimeFigureOut">
              <a:rPr lang="ru-RU"/>
              <a:pPr>
                <a:defRPr/>
              </a:pPr>
              <a:t>17.03.2021</a:t>
            </a:fld>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0DD362A-8B2D-4B4C-8A0F-0E4D5666693F}"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98325"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9832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fld id="{2657B074-CA35-4058-B3B5-808AD0C93661}" type="datetimeFigureOut">
              <a:rPr lang="ru-RU"/>
              <a:pPr>
                <a:defRPr/>
              </a:pPr>
              <a:t>17.03.2021</a:t>
            </a:fld>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7B6F262F-D3BB-4FE4-85C0-DDF433D42A4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6"/>
          <p:cNvSpPr>
            <a:spLocks noGrp="1"/>
          </p:cNvSpPr>
          <p:nvPr>
            <p:ph type="dt" sz="half" idx="10"/>
          </p:nvPr>
        </p:nvSpPr>
        <p:spPr/>
        <p:txBody>
          <a:bodyPr/>
          <a:lstStyle>
            <a:lvl1pPr>
              <a:defRPr/>
            </a:lvl1pPr>
          </a:lstStyle>
          <a:p>
            <a:pPr>
              <a:defRPr/>
            </a:pPr>
            <a:fld id="{55BA2851-9F07-43D1-A7B8-85623C248768}" type="datetimeFigureOut">
              <a:rPr lang="ru-RU"/>
              <a:pPr>
                <a:defRPr/>
              </a:pPr>
              <a:t>17.03.2021</a:t>
            </a:fld>
            <a:endParaRPr lang="ru-RU"/>
          </a:p>
        </p:txBody>
      </p:sp>
      <p:sp>
        <p:nvSpPr>
          <p:cNvPr id="12" name="Footer Placeholder 7"/>
          <p:cNvSpPr>
            <a:spLocks noGrp="1"/>
          </p:cNvSpPr>
          <p:nvPr>
            <p:ph type="ftr" sz="quarter" idx="11"/>
          </p:nvPr>
        </p:nvSpPr>
        <p:spPr/>
        <p:txBody>
          <a:bodyPr/>
          <a:lstStyle>
            <a:lvl1pPr>
              <a:defRPr/>
            </a:lvl1pPr>
          </a:lstStyle>
          <a:p>
            <a:pPr>
              <a:defRPr/>
            </a:pPr>
            <a:endParaRPr lang="ru-RU"/>
          </a:p>
        </p:txBody>
      </p:sp>
      <p:sp>
        <p:nvSpPr>
          <p:cNvPr id="13" name="Slide Number Placeholder 8"/>
          <p:cNvSpPr>
            <a:spLocks noGrp="1"/>
          </p:cNvSpPr>
          <p:nvPr>
            <p:ph type="sldNum" sz="quarter" idx="12"/>
          </p:nvPr>
        </p:nvSpPr>
        <p:spPr/>
        <p:txBody>
          <a:bodyPr/>
          <a:lstStyle>
            <a:lvl1pPr>
              <a:defRPr/>
            </a:lvl1pPr>
          </a:lstStyle>
          <a:p>
            <a:pPr>
              <a:defRPr/>
            </a:pPr>
            <a:fld id="{B1196E3C-8B23-4677-B511-D3376B69A06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lvl1pPr>
              <a:defRPr/>
            </a:lvl1pPr>
          </a:lstStyle>
          <a:p>
            <a:pPr>
              <a:defRPr/>
            </a:pPr>
            <a:fld id="{3C0477E4-1441-4748-8B9D-7CFCB019AFFC}" type="datetimeFigureOut">
              <a:rPr lang="ru-RU"/>
              <a:pPr>
                <a:defRPr/>
              </a:pPr>
              <a:t>17.03.2021</a:t>
            </a:fld>
            <a:endParaRPr lang="ru-RU"/>
          </a:p>
        </p:txBody>
      </p:sp>
      <p:sp>
        <p:nvSpPr>
          <p:cNvPr id="8" name="Footer Placeholder 3"/>
          <p:cNvSpPr>
            <a:spLocks noGrp="1"/>
          </p:cNvSpPr>
          <p:nvPr>
            <p:ph type="ftr" sz="quarter" idx="11"/>
          </p:nvPr>
        </p:nvSpPr>
        <p:spPr/>
        <p:txBody>
          <a:bodyPr/>
          <a:lstStyle>
            <a:lvl1pPr>
              <a:defRPr/>
            </a:lvl1pPr>
          </a:lstStyle>
          <a:p>
            <a:pPr>
              <a:defRPr/>
            </a:pPr>
            <a:endParaRPr lang="ru-RU"/>
          </a:p>
        </p:txBody>
      </p:sp>
      <p:sp>
        <p:nvSpPr>
          <p:cNvPr id="9" name="Slide Number Placeholder 4"/>
          <p:cNvSpPr>
            <a:spLocks noGrp="1"/>
          </p:cNvSpPr>
          <p:nvPr>
            <p:ph type="sldNum" sz="quarter" idx="12"/>
          </p:nvPr>
        </p:nvSpPr>
        <p:spPr/>
        <p:txBody>
          <a:bodyPr/>
          <a:lstStyle>
            <a:lvl1pPr>
              <a:defRPr/>
            </a:lvl1pPr>
          </a:lstStyle>
          <a:p>
            <a:pPr>
              <a:defRPr/>
            </a:pPr>
            <a:fld id="{C9ED8724-AAD3-42BD-B7AA-0A1A76C2981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BFDA1D-F3B7-42C4-9301-5AC19569EBA5}" type="datetimeFigureOut">
              <a:rPr lang="ru-RU"/>
              <a:pPr>
                <a:defRPr/>
              </a:pPr>
              <a:t>17.03.2021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4B22F56-8097-4C6B-8991-AA630FAAA87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2A2A075-2BAB-4F46-ABC0-0533D3C3CFE7}" type="datetimeFigureOut">
              <a:rPr lang="ru-RU"/>
              <a:pPr>
                <a:defRPr/>
              </a:pPr>
              <a:t>17.03.2021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DC6F01E-446F-477E-B3AF-45CDD8D6C45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5F3DE27-08AD-47DD-ADF8-B0179304B9A3}" type="datetimeFigureOut">
              <a:rPr lang="ru-RU"/>
              <a:pPr>
                <a:defRPr/>
              </a:pPr>
              <a:t>17.03.2021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9E57340-5AB4-4638-ACA4-24BA83F29B9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3693BF2D-81CE-472C-BC9B-FF59DB16A62A}" type="datetimeFigureOut">
              <a:rPr lang="ru-RU"/>
              <a:pPr>
                <a:defRPr/>
              </a:pPr>
              <a:t>17.03.2021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A1CAC2F-2867-4FEC-9A5D-D2C2A1FAAAC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08EC14B4-C058-44A0-98CC-03BFDC1FBB63}" type="datetimeFigureOut">
              <a:rPr lang="ru-RU"/>
              <a:pPr>
                <a:defRPr/>
              </a:pPr>
              <a:t>17.03.2021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C6F621CD-FB84-4E35-AFF2-A073ED5A5A1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983747AB-1B8F-49A7-BFEF-11474235057C}" type="datetimeFigureOut">
              <a:rPr lang="ru-RU"/>
              <a:pPr>
                <a:defRPr/>
              </a:pPr>
              <a:t>17.03.2021</a:t>
            </a:fld>
            <a:endParaRPr lang="ru-RU"/>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C8199E63-093C-4D68-88B5-C4CFC3FA9E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28" r:id="rId5"/>
    <p:sldLayoutId id="2147483829" r:id="rId6"/>
    <p:sldLayoutId id="2147483830" r:id="rId7"/>
    <p:sldLayoutId id="2147483845" r:id="rId8"/>
    <p:sldLayoutId id="2147483846" r:id="rId9"/>
  </p:sldLayoutIdLst>
  <p:txStyles>
    <p:titleStyle>
      <a:lvl1pPr algn="ctr" rtl="0" eaLnBrk="0" fontAlgn="base" hangingPunct="0">
        <a:spcBef>
          <a:spcPct val="0"/>
        </a:spcBef>
        <a:spcAft>
          <a:spcPct val="0"/>
        </a:spcAft>
        <a:defRPr sz="5400" kern="1200">
          <a:solidFill>
            <a:schemeClr val="tx2"/>
          </a:solidFill>
          <a:latin typeface="+mj-lt"/>
          <a:ea typeface="+mj-ea"/>
          <a:cs typeface="+mj-cs"/>
        </a:defRPr>
      </a:lvl1pPr>
      <a:lvl2pPr algn="ctr" rtl="0" eaLnBrk="0" fontAlgn="base" hangingPunct="0">
        <a:spcBef>
          <a:spcPct val="0"/>
        </a:spcBef>
        <a:spcAft>
          <a:spcPct val="0"/>
        </a:spcAft>
        <a:defRPr sz="5400">
          <a:solidFill>
            <a:schemeClr val="tx2"/>
          </a:solidFill>
          <a:latin typeface="Times New Roman" pitchFamily="18" charset="0"/>
        </a:defRPr>
      </a:lvl2pPr>
      <a:lvl3pPr algn="ctr" rtl="0" eaLnBrk="0" fontAlgn="base" hangingPunct="0">
        <a:spcBef>
          <a:spcPct val="0"/>
        </a:spcBef>
        <a:spcAft>
          <a:spcPct val="0"/>
        </a:spcAft>
        <a:defRPr sz="5400">
          <a:solidFill>
            <a:schemeClr val="tx2"/>
          </a:solidFill>
          <a:latin typeface="Times New Roman" pitchFamily="18" charset="0"/>
        </a:defRPr>
      </a:lvl3pPr>
      <a:lvl4pPr algn="ctr" rtl="0" eaLnBrk="0" fontAlgn="base" hangingPunct="0">
        <a:spcBef>
          <a:spcPct val="0"/>
        </a:spcBef>
        <a:spcAft>
          <a:spcPct val="0"/>
        </a:spcAft>
        <a:defRPr sz="5400">
          <a:solidFill>
            <a:schemeClr val="tx2"/>
          </a:solidFill>
          <a:latin typeface="Times New Roman" pitchFamily="18" charset="0"/>
        </a:defRPr>
      </a:lvl4pPr>
      <a:lvl5pPr algn="ctr" rtl="0" eaLnBrk="0" fontAlgn="base" hangingPunct="0">
        <a:spcBef>
          <a:spcPct val="0"/>
        </a:spcBef>
        <a:spcAft>
          <a:spcPct val="0"/>
        </a:spcAft>
        <a:defRPr sz="5400">
          <a:solidFill>
            <a:schemeClr val="tx2"/>
          </a:solidFill>
          <a:latin typeface="Times New Roman"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9144000" cy="6934200"/>
            <a:chOff x="0" y="0"/>
            <a:chExt cx="5760" cy="4368"/>
          </a:xfrm>
        </p:grpSpPr>
        <p:sp>
          <p:nvSpPr>
            <p:cNvPr id="10342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0342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2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43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43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0343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3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3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3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0343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0343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0343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0343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0344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0344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0344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344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0344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0344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44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44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2EAD3EFF-1BC4-4668-8690-57C42B63935E}" type="datetimeFigureOut">
              <a:rPr lang="ru-RU"/>
              <a:pPr/>
              <a:t>17.03.2021</a:t>
            </a:fld>
            <a:endParaRPr lang="ru-RU"/>
          </a:p>
        </p:txBody>
      </p:sp>
      <p:sp>
        <p:nvSpPr>
          <p:cNvPr id="10344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0344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15A0CB95-4C44-45A0-9259-8CEB256D246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827"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9526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527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7" name="Rectangle 37"/>
          <p:cNvSpPr>
            <a:spLocks noGrp="1" noChangeArrowheads="1"/>
          </p:cNvSpPr>
          <p:nvPr>
            <p:ph type="dt" sz="half" idx="2"/>
          </p:nvPr>
        </p:nvSpPr>
        <p:spPr bwMode="auto">
          <a:xfrm>
            <a:off x="457200" y="6278563"/>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46F90578-FC5B-41D4-97B5-B84382554F3F}" type="datetimeFigureOut">
              <a:rPr lang="ru-RU"/>
              <a:pPr>
                <a:defRPr/>
              </a:pPr>
              <a:t>17.03.2021</a:t>
            </a:fld>
            <a:endParaRPr lang="ru-RU"/>
          </a:p>
        </p:txBody>
      </p:sp>
      <p:sp>
        <p:nvSpPr>
          <p:cNvPr id="78" name="Rectangle 38"/>
          <p:cNvSpPr>
            <a:spLocks noGrp="1" noChangeArrowheads="1"/>
          </p:cNvSpPr>
          <p:nvPr>
            <p:ph type="ftr" sz="quarter" idx="3"/>
          </p:nvPr>
        </p:nvSpPr>
        <p:spPr bwMode="auto">
          <a:xfrm>
            <a:off x="3124200" y="6278563"/>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79" name="Rectangle 41"/>
          <p:cNvSpPr>
            <a:spLocks noGrp="1" noChangeArrowheads="1"/>
          </p:cNvSpPr>
          <p:nvPr>
            <p:ph type="sldNum" sz="quarter" idx="4"/>
          </p:nvPr>
        </p:nvSpPr>
        <p:spPr bwMode="auto">
          <a:xfrm>
            <a:off x="6553200" y="6278563"/>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66DDF85A-B08F-4714-B869-3D43E4C4A232}"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4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9730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730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 name="Rectangle 23"/>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fld id="{BBE4AB04-0621-4854-9D54-46A70B2D3CA4}" type="datetimeFigureOut">
              <a:rPr lang="ru-RU"/>
              <a:pPr>
                <a:defRPr/>
              </a:pPr>
              <a:t>17.03.2021</a:t>
            </a:fld>
            <a:endParaRPr lang="ru-RU"/>
          </a:p>
        </p:txBody>
      </p:sp>
      <p:sp>
        <p:nvSpPr>
          <p:cNvPr id="46" name="Rectangle 24"/>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47"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4F66A100-562F-46D6-9B75-CCCB0FE8BB64}"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48"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6.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6.xml"/><Relationship Id="rId5" Type="http://schemas.openxmlformats.org/officeDocument/2006/relationships/image" Target="../media/image61.jpe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188" y="908050"/>
            <a:ext cx="8075612" cy="1800225"/>
          </a:xfrm>
        </p:spPr>
        <p:txBody>
          <a:bodyPr/>
          <a:lstStyle/>
          <a:p>
            <a:r>
              <a:rPr lang="uk-UA" sz="4000" b="0"/>
              <a:t>Лекція 8</a:t>
            </a:r>
            <a:br>
              <a:rPr lang="uk-UA" sz="4000" b="0"/>
            </a:br>
            <a:r>
              <a:rPr lang="uk-UA" sz="4000" b="0"/>
              <a:t>Біологічні методи очистки стічних вод</a:t>
            </a:r>
            <a:endParaRPr lang="ru-RU" sz="4000" b="0"/>
          </a:p>
        </p:txBody>
      </p:sp>
      <p:pic>
        <p:nvPicPr>
          <p:cNvPr id="89092" name="Picture 2" descr="C:\Users\Sasha\Desktop\Новая папка (2)\1358775343_0_k_3055.jpg"/>
          <p:cNvPicPr>
            <a:picLocks noChangeAspect="1" noChangeArrowheads="1"/>
          </p:cNvPicPr>
          <p:nvPr>
            <p:ph type="body" idx="1"/>
          </p:nvPr>
        </p:nvPicPr>
        <p:blipFill>
          <a:blip r:embed="rId2"/>
          <a:srcRect/>
          <a:stretch>
            <a:fillRect/>
          </a:stretch>
        </p:blipFill>
        <p:spPr>
          <a:xfrm>
            <a:off x="611188" y="3141663"/>
            <a:ext cx="3816350" cy="2803525"/>
          </a:xfrm>
          <a:noFill/>
          <a:ln/>
        </p:spPr>
      </p:pic>
      <p:pic>
        <p:nvPicPr>
          <p:cNvPr id="89093" name="Picture 3" descr="C:\Users\Sasha\Desktop\Новая папка (2)\33333333333-280x199.jpg"/>
          <p:cNvPicPr>
            <a:picLocks noChangeAspect="1" noChangeArrowheads="1"/>
          </p:cNvPicPr>
          <p:nvPr/>
        </p:nvPicPr>
        <p:blipFill>
          <a:blip r:embed="rId3"/>
          <a:srcRect/>
          <a:stretch>
            <a:fillRect/>
          </a:stretch>
        </p:blipFill>
        <p:spPr bwMode="auto">
          <a:xfrm>
            <a:off x="5292725" y="3068638"/>
            <a:ext cx="3384550" cy="29003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0"/>
            <a:ext cx="9144000" cy="6858000"/>
          </a:xfrm>
        </p:spPr>
        <p:txBody>
          <a:bodyPr>
            <a:normAutofit/>
          </a:bodyPr>
          <a:lstStyle/>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uk-UA" sz="3100">
              <a:latin typeface="Arial, Helvetica, sans-serif"/>
            </a:endParaRPr>
          </a:p>
          <a:p>
            <a:pPr marL="0" indent="0">
              <a:lnSpc>
                <a:spcPct val="80000"/>
              </a:lnSpc>
              <a:buFont typeface="Wingdings" pitchFamily="2" charset="2"/>
              <a:buNone/>
            </a:pPr>
            <a:endParaRPr lang="ru-RU" sz="2100">
              <a:latin typeface="Arial, Helvetica, sans-serif"/>
            </a:endParaRPr>
          </a:p>
          <a:p>
            <a:pPr marL="0" indent="0">
              <a:lnSpc>
                <a:spcPct val="80000"/>
              </a:lnSpc>
              <a:buFont typeface="Wingdings" pitchFamily="2" charset="2"/>
              <a:buNone/>
            </a:pPr>
            <a:endParaRPr lang="ru-RU" sz="2100">
              <a:latin typeface="Arial, Helvetica, sans-serif"/>
            </a:endParaRPr>
          </a:p>
          <a:p>
            <a:pPr marL="0" indent="0">
              <a:lnSpc>
                <a:spcPct val="80000"/>
              </a:lnSpc>
              <a:buFont typeface="Wingdings" pitchFamily="2" charset="2"/>
              <a:buNone/>
            </a:pPr>
            <a:endParaRPr lang="ru-RU" sz="2100">
              <a:latin typeface="Arial, Helvetica, sans-serif"/>
            </a:endParaRPr>
          </a:p>
          <a:p>
            <a:pPr marL="0" indent="0">
              <a:lnSpc>
                <a:spcPct val="80000"/>
              </a:lnSpc>
              <a:buFont typeface="Wingdings" pitchFamily="2" charset="2"/>
              <a:buNone/>
            </a:pPr>
            <a:endParaRPr lang="ru-RU" sz="2100">
              <a:latin typeface="Arial, Helvetica, sans-serif"/>
            </a:endParaRPr>
          </a:p>
          <a:p>
            <a:pPr marL="0" indent="0">
              <a:lnSpc>
                <a:spcPct val="80000"/>
              </a:lnSpc>
              <a:buFont typeface="Wingdings" pitchFamily="2" charset="2"/>
              <a:buNone/>
            </a:pPr>
            <a:endParaRPr lang="ru-RU" sz="2100">
              <a:latin typeface="Arial, Helvetica, sans-serif"/>
            </a:endParaRPr>
          </a:p>
          <a:p>
            <a:pPr marL="0" indent="0">
              <a:lnSpc>
                <a:spcPct val="80000"/>
              </a:lnSpc>
              <a:buFont typeface="Wingdings" pitchFamily="2" charset="2"/>
              <a:buNone/>
            </a:pPr>
            <a:r>
              <a:rPr lang="ru-RU" sz="1600">
                <a:latin typeface="Arial, Helvetica, sans-serif"/>
              </a:rPr>
              <a:t>Механічне очищення полягає в механічному видаленні нерозчинних речовин шляхом відстоювання, проціджування і фільтрування.</a:t>
            </a:r>
            <a:br>
              <a:rPr lang="ru-RU" sz="1600">
                <a:latin typeface="Arial, Helvetica, sans-serif"/>
              </a:rPr>
            </a:br>
            <a:r>
              <a:rPr lang="ru-RU" sz="1600">
                <a:latin typeface="Arial, Helvetica, sans-serif"/>
              </a:rPr>
              <a:t>Для затримки великих часток воду проціджують через ґрати і сітки; для затримки більш дрібних зважених у воді домішок застосовують відстійники, фільтри з зернистим завантаженням (кварцовий пісок, гранітний щебінь, керамзит, гранульований доменний шлак), із завантаженням, що плавають, (пенополистирол) чи сітчасті фільтри і мікрофільтри, а також сепаратори й центрифуги.</a:t>
            </a:r>
            <a:endParaRPr lang="ru-RU" sz="1600"/>
          </a:p>
          <a:p>
            <a:pPr marL="0" indent="0">
              <a:lnSpc>
                <a:spcPct val="80000"/>
              </a:lnSpc>
              <a:buFont typeface="Wingdings" pitchFamily="2" charset="2"/>
              <a:buNone/>
            </a:pPr>
            <a:r>
              <a:rPr lang="ru-RU" sz="1600">
                <a:latin typeface="Arial, Helvetica, sans-serif"/>
              </a:rPr>
              <a:t>Механічне очищення в основному є попереднім, рідше — остаточним способом очищення стічних вод. З побутових стічних вод воно дозволяє видалити до 60%, а з промислових до 95% нерозчинних домішок.</a:t>
            </a:r>
            <a:endParaRPr lang="ru-RU" sz="1600"/>
          </a:p>
          <a:p>
            <a:pPr marL="0" indent="0">
              <a:lnSpc>
                <a:spcPct val="80000"/>
              </a:lnSpc>
              <a:buFont typeface="Wingdings" pitchFamily="2" charset="2"/>
              <a:buNone/>
            </a:pPr>
            <a:endParaRPr lang="ru-RU" sz="2000"/>
          </a:p>
        </p:txBody>
      </p:sp>
      <p:pic>
        <p:nvPicPr>
          <p:cNvPr id="39939" name="Picture 2" descr="C:\Users\Sasha\Desktop\Новая папка (2)\Bar_er_Grand_NEO_Nefrit_89807.jpg"/>
          <p:cNvPicPr>
            <a:picLocks noChangeAspect="1" noChangeArrowheads="1"/>
          </p:cNvPicPr>
          <p:nvPr/>
        </p:nvPicPr>
        <p:blipFill>
          <a:blip r:embed="rId2"/>
          <a:srcRect/>
          <a:stretch>
            <a:fillRect/>
          </a:stretch>
        </p:blipFill>
        <p:spPr bwMode="auto">
          <a:xfrm>
            <a:off x="4787900" y="1773238"/>
            <a:ext cx="3878263" cy="2447925"/>
          </a:xfrm>
          <a:prstGeom prst="rect">
            <a:avLst/>
          </a:prstGeom>
          <a:noFill/>
          <a:ln w="9525">
            <a:noFill/>
            <a:miter lim="800000"/>
            <a:headEnd/>
            <a:tailEnd/>
          </a:ln>
        </p:spPr>
      </p:pic>
      <p:pic>
        <p:nvPicPr>
          <p:cNvPr id="39940" name="Picture 3" descr="C:\Users\Sasha\Desktop\mainpage_1282949947_i_5_pesok_ovrazhnyj_i.jpg"/>
          <p:cNvPicPr>
            <a:picLocks noChangeAspect="1" noChangeArrowheads="1"/>
          </p:cNvPicPr>
          <p:nvPr/>
        </p:nvPicPr>
        <p:blipFill>
          <a:blip r:embed="rId3"/>
          <a:srcRect/>
          <a:stretch>
            <a:fillRect/>
          </a:stretch>
        </p:blipFill>
        <p:spPr bwMode="auto">
          <a:xfrm>
            <a:off x="900113" y="136525"/>
            <a:ext cx="2879725" cy="1657350"/>
          </a:xfrm>
          <a:prstGeom prst="rect">
            <a:avLst/>
          </a:prstGeom>
          <a:noFill/>
          <a:ln w="9525">
            <a:noFill/>
            <a:miter lim="800000"/>
            <a:headEnd/>
            <a:tailEnd/>
          </a:ln>
        </p:spPr>
      </p:pic>
      <p:pic>
        <p:nvPicPr>
          <p:cNvPr id="39941" name="Picture 4" descr="C:\Users\Sasha\Desktop\%D0%9A%D0%B5%D1%80%D0%B0%D0%BC%D0%B7%D0%B8%D1%82-.jpg"/>
          <p:cNvPicPr>
            <a:picLocks noChangeAspect="1" noChangeArrowheads="1"/>
          </p:cNvPicPr>
          <p:nvPr/>
        </p:nvPicPr>
        <p:blipFill>
          <a:blip r:embed="rId4"/>
          <a:srcRect/>
          <a:stretch>
            <a:fillRect/>
          </a:stretch>
        </p:blipFill>
        <p:spPr bwMode="auto">
          <a:xfrm>
            <a:off x="323850" y="1916113"/>
            <a:ext cx="4033838" cy="2320925"/>
          </a:xfrm>
          <a:prstGeom prst="rect">
            <a:avLst/>
          </a:prstGeom>
          <a:noFill/>
          <a:ln w="9525">
            <a:noFill/>
            <a:miter lim="800000"/>
            <a:headEnd/>
            <a:tailEnd/>
          </a:ln>
        </p:spPr>
      </p:pic>
      <p:pic>
        <p:nvPicPr>
          <p:cNvPr id="39942" name="Picture 5" descr="C:\Users\Sasha\Desktop\1272919172_91494269_1-----1272919172.jpg"/>
          <p:cNvPicPr>
            <a:picLocks noChangeAspect="1" noChangeArrowheads="1"/>
          </p:cNvPicPr>
          <p:nvPr/>
        </p:nvPicPr>
        <p:blipFill>
          <a:blip r:embed="rId5"/>
          <a:srcRect/>
          <a:stretch>
            <a:fillRect/>
          </a:stretch>
        </p:blipFill>
        <p:spPr bwMode="auto">
          <a:xfrm>
            <a:off x="4241800" y="136525"/>
            <a:ext cx="4075113" cy="15970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0"/>
            <a:ext cx="9144000" cy="6858000"/>
          </a:xfrm>
        </p:spPr>
        <p:txBody>
          <a:bodyPr>
            <a:normAutofit/>
          </a:bodyPr>
          <a:lstStyle/>
          <a:p>
            <a:pPr marL="0" indent="0">
              <a:buFont typeface="Wingdings" pitchFamily="2" charset="2"/>
              <a:buNone/>
            </a:pPr>
            <a:r>
              <a:rPr lang="uk-UA"/>
              <a:t>      </a:t>
            </a:r>
          </a:p>
          <a:p>
            <a:pPr marL="0" indent="0"/>
            <a:endParaRPr lang="uk-UA">
              <a:latin typeface="Arial, Helvetica, sans-serif"/>
            </a:endParaRPr>
          </a:p>
          <a:p>
            <a:pPr marL="0" indent="0"/>
            <a:endParaRPr lang="uk-UA">
              <a:latin typeface="Arial, Helvetica, sans-serif"/>
            </a:endParaRPr>
          </a:p>
          <a:p>
            <a:pPr marL="0" indent="0"/>
            <a:endParaRPr lang="uk-UA">
              <a:latin typeface="Arial, Helvetica, sans-serif"/>
            </a:endParaRPr>
          </a:p>
          <a:p>
            <a:pPr marL="0" indent="0"/>
            <a:endParaRPr lang="uk-UA">
              <a:latin typeface="Arial, Helvetica, sans-serif"/>
            </a:endParaRPr>
          </a:p>
          <a:p>
            <a:pPr marL="0" indent="0">
              <a:buFont typeface="Wingdings" pitchFamily="2" charset="2"/>
              <a:buNone/>
            </a:pPr>
            <a:r>
              <a:rPr lang="ru-RU" sz="2000">
                <a:latin typeface="Arial, Helvetica, sans-serif"/>
              </a:rPr>
              <a:t> </a:t>
            </a:r>
          </a:p>
          <a:p>
            <a:pPr marL="0" indent="0">
              <a:buFont typeface="Wingdings" pitchFamily="2" charset="2"/>
              <a:buNone/>
            </a:pPr>
            <a:r>
              <a:rPr lang="ru-RU" sz="1800">
                <a:latin typeface="Arial, Helvetica, sans-serif"/>
              </a:rPr>
              <a:t>Хімічну нейтралізацію проводять трьома способами:</a:t>
            </a:r>
            <a:endParaRPr lang="ru-RU" sz="1800"/>
          </a:p>
          <a:p>
            <a:pPr marL="0" indent="0" algn="just">
              <a:buFont typeface="Wingdings" pitchFamily="2" charset="2"/>
              <a:buNone/>
            </a:pPr>
            <a:r>
              <a:rPr lang="ru-RU" sz="1800">
                <a:latin typeface="Arial, Helvetica, sans-serif"/>
              </a:rPr>
              <a:t>а) взаємна нейтралізація кислих і лужних стічних вод;</a:t>
            </a:r>
            <a:br>
              <a:rPr lang="ru-RU" sz="1800">
                <a:latin typeface="Arial, Helvetica, sans-serif"/>
              </a:rPr>
            </a:br>
            <a:r>
              <a:rPr lang="ru-RU" sz="1800">
                <a:latin typeface="Arial, Helvetica, sans-serif"/>
              </a:rPr>
              <a:t>б) нейтралізація реагентами (розчини кислот, вапно, сода, аміак);</a:t>
            </a:r>
            <a:br>
              <a:rPr lang="ru-RU" sz="1800">
                <a:latin typeface="Arial, Helvetica, sans-serif"/>
              </a:rPr>
            </a:br>
            <a:r>
              <a:rPr lang="ru-RU" sz="1800">
                <a:latin typeface="Arial, Helvetica, sans-serif"/>
              </a:rPr>
              <a:t>в) фільтрування через нейтралізуючі матеріали (вапно, вапняк, доломіт, магнезит, крейда).</a:t>
            </a:r>
          </a:p>
          <a:p>
            <a:pPr marL="0" indent="0" algn="just">
              <a:buFont typeface="Wingdings" pitchFamily="2" charset="2"/>
              <a:buNone/>
            </a:pPr>
            <a:r>
              <a:rPr lang="ru-RU" sz="1600">
                <a:latin typeface="Arial, Helvetica, sans-serif"/>
              </a:rPr>
              <a:t>Окислювання застосовують для знешкодження стічних вод машинобудівної, гірничодобувної, целюлозно-паперової, нафтової промисловості. Стічні води цих підприємств містять технічні домішки (ціаніди) чи з'єднання, що недоцільно очищати іншими методами (сульфіди). Як окислювачі використовують хлор, гипохлорид кальцію, хлорне вапно, азот, кисень і ін.</a:t>
            </a:r>
            <a:br>
              <a:rPr lang="ru-RU" sz="1600">
                <a:latin typeface="Arial, Helvetica, sans-serif"/>
              </a:rPr>
            </a:br>
            <a:r>
              <a:rPr lang="ru-RU" sz="1600">
                <a:latin typeface="Arial, Helvetica, sans-serif"/>
              </a:rPr>
              <a:t>При хімічному очищенні стічні води, що містять токсические домішки</a:t>
            </a:r>
            <a:r>
              <a:rPr lang="ru-RU" sz="2000">
                <a:latin typeface="Arial, Helvetica, sans-serif"/>
              </a:rPr>
              <a:t>, </a:t>
            </a:r>
            <a:r>
              <a:rPr lang="ru-RU" sz="1600">
                <a:latin typeface="Arial, Helvetica, sans-serif"/>
              </a:rPr>
              <a:t>надходять у резервуар, у якому вони змішуються між собою (кислі з лужними) чи з реагентами. Під дією хімічних реакцій стічні води знешкоджуються і нейтралізуються. Знешкоджені стоки направляються у відстійники, де</a:t>
            </a:r>
            <a:r>
              <a:rPr lang="ru-RU" sz="2000">
                <a:latin typeface="Arial, Helvetica, sans-serif"/>
              </a:rPr>
              <a:t> </a:t>
            </a:r>
            <a:r>
              <a:rPr lang="ru-RU" sz="1600">
                <a:latin typeface="Arial, Helvetica, sans-serif"/>
              </a:rPr>
              <a:t>відбувається випадання нерозчинного осаду</a:t>
            </a:r>
            <a:r>
              <a:rPr lang="ru-RU" sz="2000">
                <a:latin typeface="Arial, Helvetica, sans-serif"/>
              </a:rPr>
              <a:t>.</a:t>
            </a:r>
            <a:endParaRPr lang="ru-RU" sz="2000"/>
          </a:p>
          <a:p>
            <a:pPr marL="0" indent="0">
              <a:buFont typeface="Wingdings" pitchFamily="2" charset="2"/>
              <a:buNone/>
            </a:pPr>
            <a:endParaRPr lang="ru-RU">
              <a:latin typeface="Arial, Helvetica, sans-serif"/>
            </a:endParaRPr>
          </a:p>
          <a:p>
            <a:pPr marL="0" indent="0">
              <a:buFont typeface="Wingdings" pitchFamily="2" charset="2"/>
              <a:buNone/>
            </a:pPr>
            <a:endParaRPr lang="ru-RU" sz="2000">
              <a:latin typeface="Arial, Helvetica, sans-serif"/>
            </a:endParaRPr>
          </a:p>
        </p:txBody>
      </p:sp>
      <p:pic>
        <p:nvPicPr>
          <p:cNvPr id="41987" name="Picture 2" descr="C:\Users\Sasha\Desktop\Екстракційна_колона.JPG"/>
          <p:cNvPicPr>
            <a:picLocks noChangeAspect="1" noChangeArrowheads="1"/>
          </p:cNvPicPr>
          <p:nvPr/>
        </p:nvPicPr>
        <p:blipFill>
          <a:blip r:embed="rId2"/>
          <a:srcRect/>
          <a:stretch>
            <a:fillRect/>
          </a:stretch>
        </p:blipFill>
        <p:spPr bwMode="auto">
          <a:xfrm>
            <a:off x="5811838" y="188913"/>
            <a:ext cx="3333750" cy="2325687"/>
          </a:xfrm>
          <a:prstGeom prst="rect">
            <a:avLst/>
          </a:prstGeom>
          <a:noFill/>
          <a:ln w="9525">
            <a:noFill/>
            <a:miter lim="800000"/>
            <a:headEnd/>
            <a:tailEnd/>
          </a:ln>
        </p:spPr>
      </p:pic>
      <p:pic>
        <p:nvPicPr>
          <p:cNvPr id="41988" name="Picture 3" descr="C:\Users\Sasha\Desktop\url.png"/>
          <p:cNvPicPr>
            <a:picLocks noChangeAspect="1" noChangeArrowheads="1"/>
          </p:cNvPicPr>
          <p:nvPr/>
        </p:nvPicPr>
        <p:blipFill>
          <a:blip r:embed="rId3"/>
          <a:srcRect/>
          <a:stretch>
            <a:fillRect/>
          </a:stretch>
        </p:blipFill>
        <p:spPr bwMode="auto">
          <a:xfrm>
            <a:off x="179388" y="692150"/>
            <a:ext cx="3240087" cy="2454275"/>
          </a:xfrm>
          <a:prstGeom prst="rect">
            <a:avLst/>
          </a:prstGeom>
          <a:noFill/>
          <a:ln w="9525">
            <a:noFill/>
            <a:miter lim="800000"/>
            <a:headEnd/>
            <a:tailEnd/>
          </a:ln>
        </p:spPr>
      </p:pic>
      <p:pic>
        <p:nvPicPr>
          <p:cNvPr id="41989" name="Picture 4" descr="C:\Users\Sasha\Desktop\745470.png"/>
          <p:cNvPicPr>
            <a:picLocks noChangeAspect="1" noChangeArrowheads="1"/>
          </p:cNvPicPr>
          <p:nvPr/>
        </p:nvPicPr>
        <p:blipFill>
          <a:blip r:embed="rId4"/>
          <a:srcRect/>
          <a:stretch>
            <a:fillRect/>
          </a:stretch>
        </p:blipFill>
        <p:spPr bwMode="auto">
          <a:xfrm>
            <a:off x="3411538" y="692150"/>
            <a:ext cx="2544762" cy="22606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1"/>
          <p:cNvSpPr>
            <a:spLocks noGrp="1"/>
          </p:cNvSpPr>
          <p:nvPr>
            <p:ph idx="4294967295"/>
          </p:nvPr>
        </p:nvSpPr>
        <p:spPr>
          <a:xfrm>
            <a:off x="0" y="0"/>
            <a:ext cx="9144000" cy="6858000"/>
          </a:xfrm>
        </p:spPr>
        <p:txBody>
          <a:bodyPr/>
          <a:lstStyle/>
          <a:p>
            <a:pPr marL="0" indent="0">
              <a:buFont typeface="Wingdings" pitchFamily="2" charset="2"/>
              <a:buNone/>
              <a:defRPr/>
            </a:pPr>
            <a:r>
              <a:rPr lang="uk-UA">
                <a:latin typeface="+mn-lt"/>
                <a:ea typeface="+mn-ea"/>
                <a:cs typeface="+mn-cs"/>
              </a:rPr>
              <a:t>    </a:t>
            </a:r>
            <a:r>
              <a:rPr lang="ru-RU" sz="2000">
                <a:latin typeface="Arial, Helvetica, sans-serif"/>
                <a:ea typeface="+mn-ea"/>
                <a:cs typeface="+mn-cs"/>
              </a:rPr>
              <a:t>Існують наступні способи фізико-хімічного очищення стічних вод: коагуляція, сорбція, флотація, електроліз... .</a:t>
            </a:r>
            <a:br>
              <a:rPr lang="ru-RU" sz="2000">
                <a:latin typeface="Arial, Helvetica, sans-serif"/>
                <a:ea typeface="+mn-ea"/>
                <a:cs typeface="+mn-cs"/>
              </a:rPr>
            </a:br>
            <a:r>
              <a:rPr lang="ru-RU" sz="2000">
                <a:latin typeface="Arial, Helvetica, sans-serif"/>
                <a:ea typeface="+mn-ea"/>
                <a:cs typeface="+mn-cs"/>
              </a:rPr>
              <a:t>Коагуляція — процес ущільнення дрібних часток, що знаходяться в зваженому стані, під впливом коагулянтів, що спеціально додаються. Частки утворять інтенсивно осідаючі пухкі пластівчасті скупчення, що сорбують забруднюючі речовини і, осаджуюються з ними, очищають воду. Як коагулянти використовують солі алюмінію, заліза, магнію.</a:t>
            </a:r>
            <a:endParaRPr lang="ru-RU" sz="2000">
              <a:latin typeface="+mn-lt"/>
              <a:ea typeface="+mn-ea"/>
              <a:cs typeface="+mn-cs"/>
            </a:endParaRPr>
          </a:p>
          <a:p>
            <a:pPr marL="0" indent="0">
              <a:buFont typeface="Wingdings" pitchFamily="2" charset="2"/>
              <a:buNone/>
              <a:defRPr/>
            </a:pPr>
            <a:endParaRPr lang="ru-RU">
              <a:latin typeface="+mn-lt"/>
              <a:ea typeface="+mn-ea"/>
              <a:cs typeface="+mn-cs"/>
            </a:endParaRPr>
          </a:p>
        </p:txBody>
      </p:sp>
      <p:pic>
        <p:nvPicPr>
          <p:cNvPr id="43011" name="Picture 2" descr="C:\Users\Sasha\Desktop\image008.gif"/>
          <p:cNvPicPr>
            <a:picLocks noChangeAspect="1" noChangeArrowheads="1"/>
          </p:cNvPicPr>
          <p:nvPr/>
        </p:nvPicPr>
        <p:blipFill>
          <a:blip r:embed="rId2"/>
          <a:srcRect/>
          <a:stretch>
            <a:fillRect/>
          </a:stretch>
        </p:blipFill>
        <p:spPr bwMode="auto">
          <a:xfrm>
            <a:off x="827088" y="2781300"/>
            <a:ext cx="3086100" cy="685800"/>
          </a:xfrm>
          <a:prstGeom prst="rect">
            <a:avLst/>
          </a:prstGeom>
          <a:noFill/>
          <a:ln w="9525">
            <a:noFill/>
            <a:miter lim="800000"/>
            <a:headEnd/>
            <a:tailEnd/>
          </a:ln>
        </p:spPr>
      </p:pic>
      <p:pic>
        <p:nvPicPr>
          <p:cNvPr id="43012" name="Picture 3" descr="C:\Users\Sasha\Desktop\url.jpg"/>
          <p:cNvPicPr>
            <a:picLocks noChangeAspect="1" noChangeArrowheads="1"/>
          </p:cNvPicPr>
          <p:nvPr/>
        </p:nvPicPr>
        <p:blipFill>
          <a:blip r:embed="rId3"/>
          <a:srcRect/>
          <a:stretch>
            <a:fillRect/>
          </a:stretch>
        </p:blipFill>
        <p:spPr bwMode="auto">
          <a:xfrm>
            <a:off x="5364163" y="2579688"/>
            <a:ext cx="3311525" cy="3370262"/>
          </a:xfrm>
          <a:prstGeom prst="rect">
            <a:avLst/>
          </a:prstGeom>
          <a:noFill/>
          <a:ln w="9525">
            <a:noFill/>
            <a:miter lim="800000"/>
            <a:headEnd/>
            <a:tailEnd/>
          </a:ln>
        </p:spPr>
      </p:pic>
      <p:pic>
        <p:nvPicPr>
          <p:cNvPr id="43013" name="Picture 4" descr="C:\Users\Sasha\Desktop\10405745.jpg"/>
          <p:cNvPicPr>
            <a:picLocks noChangeAspect="1" noChangeArrowheads="1"/>
          </p:cNvPicPr>
          <p:nvPr/>
        </p:nvPicPr>
        <p:blipFill>
          <a:blip r:embed="rId4"/>
          <a:srcRect/>
          <a:stretch>
            <a:fillRect/>
          </a:stretch>
        </p:blipFill>
        <p:spPr bwMode="auto">
          <a:xfrm>
            <a:off x="323850" y="3860800"/>
            <a:ext cx="4608513" cy="26035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1"/>
          <p:cNvSpPr>
            <a:spLocks noGrp="1"/>
          </p:cNvSpPr>
          <p:nvPr>
            <p:ph idx="4294967295"/>
          </p:nvPr>
        </p:nvSpPr>
        <p:spPr>
          <a:xfrm>
            <a:off x="0" y="0"/>
            <a:ext cx="9144000" cy="6858000"/>
          </a:xfrm>
        </p:spPr>
        <p:txBody>
          <a:bodyPr/>
          <a:lstStyle/>
          <a:p>
            <a:pPr marL="0" indent="0">
              <a:buFont typeface="Wingdings" pitchFamily="2" charset="2"/>
              <a:buNone/>
            </a:pPr>
            <a:r>
              <a:rPr lang="uk-UA"/>
              <a:t>    </a:t>
            </a:r>
            <a:r>
              <a:rPr lang="ru-RU" sz="2000" b="1">
                <a:latin typeface="Arial, Helvetica, sans-serif"/>
              </a:rPr>
              <a:t>Сорбція</a:t>
            </a:r>
            <a:r>
              <a:rPr lang="ru-RU" sz="2000">
                <a:latin typeface="Arial, Helvetica, sans-serif"/>
              </a:rPr>
              <a:t> застосовується для глибокого очищення стічних вод підприємств целюлозно-паперової, текстильної й іншої галузей промисловості. Спосіб ефективний для вилучення зі стоків коштовних розчинних речовин з їхньою наступною утилізацією. Як сорбенти застосовують золу, подрібнений кокс, глини, активоване вугілля, пропускаючи через шар цих матеріалів воду.</a:t>
            </a:r>
            <a:endParaRPr lang="ru-RU" sz="2000"/>
          </a:p>
          <a:p>
            <a:pPr marL="0" indent="0">
              <a:buFont typeface="Wingdings" pitchFamily="2" charset="2"/>
              <a:buNone/>
            </a:pPr>
            <a:endParaRPr lang="ru-RU" sz="2000"/>
          </a:p>
        </p:txBody>
      </p:sp>
      <p:pic>
        <p:nvPicPr>
          <p:cNvPr id="44035" name="Picture 2" descr="C:\Users\Sasha\Desktop\pg48_1_.jpg"/>
          <p:cNvPicPr>
            <a:picLocks noChangeAspect="1" noChangeArrowheads="1"/>
          </p:cNvPicPr>
          <p:nvPr/>
        </p:nvPicPr>
        <p:blipFill>
          <a:blip r:embed="rId2"/>
          <a:srcRect/>
          <a:stretch>
            <a:fillRect/>
          </a:stretch>
        </p:blipFill>
        <p:spPr bwMode="auto">
          <a:xfrm>
            <a:off x="5364163" y="1989138"/>
            <a:ext cx="3600450" cy="2633662"/>
          </a:xfrm>
          <a:prstGeom prst="rect">
            <a:avLst/>
          </a:prstGeom>
          <a:noFill/>
          <a:ln w="9525">
            <a:noFill/>
            <a:miter lim="800000"/>
            <a:headEnd/>
            <a:tailEnd/>
          </a:ln>
        </p:spPr>
      </p:pic>
      <p:pic>
        <p:nvPicPr>
          <p:cNvPr id="44036" name="Picture 3" descr="C:\Users\Sasha\Desktop\url.jpg"/>
          <p:cNvPicPr>
            <a:picLocks noChangeAspect="1" noChangeArrowheads="1"/>
          </p:cNvPicPr>
          <p:nvPr/>
        </p:nvPicPr>
        <p:blipFill>
          <a:blip r:embed="rId3"/>
          <a:srcRect/>
          <a:stretch>
            <a:fillRect/>
          </a:stretch>
        </p:blipFill>
        <p:spPr bwMode="auto">
          <a:xfrm>
            <a:off x="250825" y="2420938"/>
            <a:ext cx="3779838" cy="2794000"/>
          </a:xfrm>
          <a:prstGeom prst="rect">
            <a:avLst/>
          </a:prstGeom>
          <a:noFill/>
          <a:ln w="9525">
            <a:noFill/>
            <a:miter lim="800000"/>
            <a:headEnd/>
            <a:tailEnd/>
          </a:ln>
        </p:spPr>
      </p:pic>
      <p:pic>
        <p:nvPicPr>
          <p:cNvPr id="44037" name="Picture 4" descr="C:\Users\Sasha\Desktop\Sorbziya3.JPG"/>
          <p:cNvPicPr>
            <a:picLocks noChangeAspect="1" noChangeArrowheads="1"/>
          </p:cNvPicPr>
          <p:nvPr/>
        </p:nvPicPr>
        <p:blipFill>
          <a:blip r:embed="rId4"/>
          <a:srcRect/>
          <a:stretch>
            <a:fillRect/>
          </a:stretch>
        </p:blipFill>
        <p:spPr bwMode="auto">
          <a:xfrm>
            <a:off x="4140200" y="4652963"/>
            <a:ext cx="3887788" cy="1976437"/>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1"/>
          <p:cNvSpPr>
            <a:spLocks noGrp="1"/>
          </p:cNvSpPr>
          <p:nvPr>
            <p:ph idx="4294967295"/>
          </p:nvPr>
        </p:nvSpPr>
        <p:spPr>
          <a:xfrm>
            <a:off x="0" y="6350"/>
            <a:ext cx="9144000" cy="6858000"/>
          </a:xfrm>
        </p:spPr>
        <p:txBody>
          <a:bodyPr/>
          <a:lstStyle/>
          <a:p>
            <a:pPr marL="0" indent="0">
              <a:buFont typeface="Wingdings" pitchFamily="2" charset="2"/>
              <a:buNone/>
              <a:defRPr/>
            </a:pPr>
            <a:r>
              <a:rPr lang="uk-UA">
                <a:latin typeface="+mn-lt"/>
                <a:ea typeface="+mn-ea"/>
                <a:cs typeface="+mn-cs"/>
              </a:rPr>
              <a:t>    </a:t>
            </a:r>
            <a:r>
              <a:rPr lang="ru-RU" sz="2000" b="1">
                <a:latin typeface="Arial, Helvetica, sans-serif"/>
                <a:ea typeface="+mn-ea"/>
                <a:cs typeface="+mn-cs"/>
              </a:rPr>
              <a:t>Флотація</a:t>
            </a:r>
            <a:r>
              <a:rPr lang="ru-RU" sz="2000">
                <a:latin typeface="Arial, Helvetica, sans-serif"/>
                <a:ea typeface="+mn-ea"/>
                <a:cs typeface="+mn-cs"/>
              </a:rPr>
              <a:t> — особливий процес утворення в спеціальних установках комплексів частка-пухирець, їхнього спливання і видалення пінного шару, що утворився, з поверхні оброблюваної води. За допомогою флотації очищають стічні води, що містять нафту, нафтопродукти, олії і волокнисті матеріали.</a:t>
            </a:r>
            <a:endParaRPr lang="ru-RU" sz="2000">
              <a:latin typeface="+mn-lt"/>
              <a:ea typeface="+mn-ea"/>
              <a:cs typeface="+mn-cs"/>
            </a:endParaRPr>
          </a:p>
          <a:p>
            <a:pPr marL="0" indent="0">
              <a:buFont typeface="Wingdings" pitchFamily="2" charset="2"/>
              <a:buNone/>
              <a:defRPr/>
            </a:pPr>
            <a:endParaRPr lang="ru-RU">
              <a:latin typeface="+mn-lt"/>
              <a:ea typeface="+mn-ea"/>
              <a:cs typeface="+mn-cs"/>
            </a:endParaRPr>
          </a:p>
        </p:txBody>
      </p:sp>
      <p:pic>
        <p:nvPicPr>
          <p:cNvPr id="45059" name="Picture 2" descr="C:\Users\Sasha\Desktop\imgres.jpg"/>
          <p:cNvPicPr>
            <a:picLocks noChangeAspect="1" noChangeArrowheads="1"/>
          </p:cNvPicPr>
          <p:nvPr/>
        </p:nvPicPr>
        <p:blipFill>
          <a:blip r:embed="rId2"/>
          <a:srcRect/>
          <a:stretch>
            <a:fillRect/>
          </a:stretch>
        </p:blipFill>
        <p:spPr bwMode="auto">
          <a:xfrm>
            <a:off x="755650" y="2924175"/>
            <a:ext cx="3529013" cy="3262313"/>
          </a:xfrm>
          <a:prstGeom prst="rect">
            <a:avLst/>
          </a:prstGeom>
          <a:noFill/>
          <a:ln w="9525">
            <a:noFill/>
            <a:miter lim="800000"/>
            <a:headEnd/>
            <a:tailEnd/>
          </a:ln>
        </p:spPr>
      </p:pic>
      <p:pic>
        <p:nvPicPr>
          <p:cNvPr id="45060" name="Picture 3" descr="C:\Users\Sasha\Desktop\clip_image002_0001.jpg"/>
          <p:cNvPicPr>
            <a:picLocks noChangeAspect="1" noChangeArrowheads="1"/>
          </p:cNvPicPr>
          <p:nvPr/>
        </p:nvPicPr>
        <p:blipFill>
          <a:blip r:embed="rId3"/>
          <a:srcRect/>
          <a:stretch>
            <a:fillRect/>
          </a:stretch>
        </p:blipFill>
        <p:spPr bwMode="auto">
          <a:xfrm>
            <a:off x="4824413" y="2420938"/>
            <a:ext cx="3570287" cy="4103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1"/>
          <p:cNvSpPr>
            <a:spLocks noGrp="1"/>
          </p:cNvSpPr>
          <p:nvPr>
            <p:ph idx="4294967295"/>
          </p:nvPr>
        </p:nvSpPr>
        <p:spPr>
          <a:xfrm>
            <a:off x="0" y="0"/>
            <a:ext cx="9144000" cy="6165850"/>
          </a:xfrm>
        </p:spPr>
        <p:txBody>
          <a:bodyPr/>
          <a:lstStyle/>
          <a:p>
            <a:pPr marL="0" indent="0">
              <a:buFont typeface="Wingdings" pitchFamily="2" charset="2"/>
              <a:buNone/>
              <a:defRPr/>
            </a:pPr>
            <a:r>
              <a:rPr lang="uk-UA">
                <a:latin typeface="+mn-lt"/>
                <a:ea typeface="+mn-ea"/>
                <a:cs typeface="+mn-cs"/>
              </a:rPr>
              <a:t>   </a:t>
            </a:r>
          </a:p>
          <a:p>
            <a:pPr marL="0" indent="0">
              <a:buFont typeface="Wingdings" pitchFamily="2" charset="2"/>
              <a:buNone/>
              <a:defRPr/>
            </a:pPr>
            <a:endParaRPr lang="uk-UA">
              <a:latin typeface="+mn-lt"/>
              <a:ea typeface="+mn-ea"/>
              <a:cs typeface="+mn-cs"/>
            </a:endParaRPr>
          </a:p>
          <a:p>
            <a:pPr marL="0" indent="0">
              <a:buFont typeface="Wingdings" pitchFamily="2" charset="2"/>
              <a:buNone/>
              <a:defRPr/>
            </a:pPr>
            <a:endParaRPr lang="uk-UA">
              <a:latin typeface="+mn-lt"/>
              <a:ea typeface="+mn-ea"/>
              <a:cs typeface="+mn-cs"/>
            </a:endParaRPr>
          </a:p>
          <a:p>
            <a:pPr marL="0" indent="0">
              <a:buFont typeface="Wingdings" pitchFamily="2" charset="2"/>
              <a:buNone/>
              <a:defRPr/>
            </a:pPr>
            <a:endParaRPr lang="uk-UA">
              <a:latin typeface="+mn-lt"/>
              <a:ea typeface="+mn-ea"/>
              <a:cs typeface="+mn-cs"/>
            </a:endParaRPr>
          </a:p>
          <a:p>
            <a:pPr marL="0" indent="0">
              <a:buFont typeface="Wingdings" pitchFamily="2" charset="2"/>
              <a:buNone/>
              <a:defRPr/>
            </a:pPr>
            <a:endParaRPr lang="uk-UA">
              <a:latin typeface="+mn-lt"/>
              <a:ea typeface="+mn-ea"/>
              <a:cs typeface="+mn-cs"/>
            </a:endParaRPr>
          </a:p>
          <a:p>
            <a:pPr marL="0" indent="0">
              <a:buFont typeface="Wingdings" pitchFamily="2" charset="2"/>
              <a:buNone/>
              <a:defRPr/>
            </a:pPr>
            <a:endParaRPr lang="uk-UA">
              <a:latin typeface="+mn-lt"/>
              <a:ea typeface="+mn-ea"/>
              <a:cs typeface="+mn-cs"/>
            </a:endParaRPr>
          </a:p>
          <a:p>
            <a:pPr marL="0" indent="0">
              <a:buFont typeface="Wingdings" pitchFamily="2" charset="2"/>
              <a:buNone/>
              <a:defRPr/>
            </a:pPr>
            <a:endParaRPr lang="uk-UA">
              <a:latin typeface="+mn-lt"/>
              <a:ea typeface="+mn-ea"/>
              <a:cs typeface="+mn-cs"/>
            </a:endParaRPr>
          </a:p>
          <a:p>
            <a:pPr marL="0" indent="0">
              <a:buFont typeface="Wingdings" pitchFamily="2" charset="2"/>
              <a:buNone/>
              <a:defRPr/>
            </a:pPr>
            <a:r>
              <a:rPr lang="ru-RU" sz="1600" b="1">
                <a:latin typeface="Arial, Helvetica, sans-serif"/>
                <a:ea typeface="+mn-ea"/>
                <a:cs typeface="+mn-cs"/>
              </a:rPr>
              <a:t>Електроліз</a:t>
            </a:r>
            <a:r>
              <a:rPr lang="ru-RU" sz="1600">
                <a:latin typeface="Arial, Helvetica, sans-serif"/>
                <a:ea typeface="+mn-ea"/>
                <a:cs typeface="+mn-cs"/>
              </a:rPr>
              <a:t> — це руйнування органічних речовин у стічних водах, сорбція з них металів, кислот і інших неорганічних з'єднань за допомогою електричного струму.</a:t>
            </a:r>
            <a:br>
              <a:rPr lang="ru-RU" sz="1600">
                <a:latin typeface="Arial, Helvetica, sans-serif"/>
                <a:ea typeface="+mn-ea"/>
                <a:cs typeface="+mn-cs"/>
              </a:rPr>
            </a:br>
            <a:r>
              <a:rPr lang="ru-RU" sz="1600" b="1">
                <a:latin typeface="Arial, Helvetica, sans-serif"/>
                <a:ea typeface="+mn-ea"/>
                <a:cs typeface="+mn-cs"/>
              </a:rPr>
              <a:t>Зворотний осмос</a:t>
            </a:r>
            <a:r>
              <a:rPr lang="ru-RU" sz="1600">
                <a:latin typeface="Arial, Helvetica, sans-serif"/>
                <a:ea typeface="+mn-ea"/>
                <a:cs typeface="+mn-cs"/>
              </a:rPr>
              <a:t> заснований на молекулярному поділі розчинів шляхом їхнього фільтрування під тиском через напівпроникні мембрани, що затримують чи цілком частково молекули розчинної</a:t>
            </a:r>
            <a:r>
              <a:rPr lang="ru-RU" sz="2100">
                <a:latin typeface="Arial, Helvetica, sans-serif"/>
                <a:ea typeface="+mn-ea"/>
                <a:cs typeface="+mn-cs"/>
              </a:rPr>
              <a:t> </a:t>
            </a:r>
            <a:r>
              <a:rPr lang="ru-RU" sz="1600">
                <a:latin typeface="Arial, Helvetica, sans-serif"/>
                <a:ea typeface="+mn-ea"/>
                <a:cs typeface="+mn-cs"/>
              </a:rPr>
              <a:t>речовини.</a:t>
            </a:r>
            <a:br>
              <a:rPr lang="ru-RU" sz="1600">
                <a:latin typeface="Arial, Helvetica, sans-serif"/>
                <a:ea typeface="+mn-ea"/>
                <a:cs typeface="+mn-cs"/>
              </a:rPr>
            </a:br>
            <a:r>
              <a:rPr lang="ru-RU" sz="1600" b="1">
                <a:latin typeface="Arial, Helvetica, sans-serif"/>
                <a:ea typeface="+mn-ea"/>
                <a:cs typeface="+mn-cs"/>
              </a:rPr>
              <a:t>Біологічний метод</a:t>
            </a:r>
            <a:r>
              <a:rPr lang="ru-RU" sz="1600">
                <a:latin typeface="Arial, Helvetica, sans-serif"/>
                <a:ea typeface="+mn-ea"/>
                <a:cs typeface="+mn-cs"/>
              </a:rPr>
              <a:t> у даний час застосовується найчастіше для</a:t>
            </a:r>
            <a:r>
              <a:rPr lang="ru-RU" sz="2100">
                <a:latin typeface="Arial, Helvetica, sans-serif"/>
                <a:ea typeface="+mn-ea"/>
                <a:cs typeface="+mn-cs"/>
              </a:rPr>
              <a:t> </a:t>
            </a:r>
            <a:r>
              <a:rPr lang="ru-RU" sz="1600">
                <a:latin typeface="Arial, Helvetica, sans-serif"/>
                <a:ea typeface="+mn-ea"/>
                <a:cs typeface="+mn-cs"/>
              </a:rPr>
              <a:t>очищення комунально-побутових стічних вод і стоків целлюлозно-паперових, нафтопереробних, харчових підприємств. Сутність біологічного методу полягає в мінералізації органічних загрязнителей бактеріями і мікроорганізмами. Біологічне очищення здійснюється на </a:t>
            </a:r>
            <a:r>
              <a:rPr lang="ru-RU" sz="1600" b="1" i="1">
                <a:latin typeface="Arial, Helvetica, sans-serif"/>
                <a:ea typeface="+mn-ea"/>
                <a:cs typeface="+mn-cs"/>
              </a:rPr>
              <a:t>полях</a:t>
            </a:r>
            <a:r>
              <a:rPr lang="ru-RU" sz="2100" b="1" i="1">
                <a:latin typeface="Arial, Helvetica, sans-serif"/>
                <a:ea typeface="+mn-ea"/>
                <a:cs typeface="+mn-cs"/>
              </a:rPr>
              <a:t> </a:t>
            </a:r>
            <a:r>
              <a:rPr lang="ru-RU" sz="1600" b="1" i="1">
                <a:latin typeface="Arial, Helvetica, sans-serif"/>
                <a:ea typeface="+mn-ea"/>
                <a:cs typeface="+mn-cs"/>
              </a:rPr>
              <a:t>зрошення, фільтрації, у біологічних ставках і аэротенках</a:t>
            </a:r>
            <a:r>
              <a:rPr lang="ru-RU" sz="1600" b="1">
                <a:latin typeface="Arial, Helvetica, sans-serif"/>
                <a:ea typeface="+mn-ea"/>
                <a:cs typeface="+mn-cs"/>
              </a:rPr>
              <a:t>.</a:t>
            </a:r>
            <a:endParaRPr lang="ru-RU" sz="1600" b="1">
              <a:latin typeface="+mn-lt"/>
              <a:ea typeface="+mn-ea"/>
              <a:cs typeface="+mn-cs"/>
            </a:endParaRPr>
          </a:p>
          <a:p>
            <a:pPr marL="0" indent="0">
              <a:buFont typeface="Wingdings" pitchFamily="2" charset="2"/>
              <a:buNone/>
              <a:defRPr/>
            </a:pPr>
            <a:endParaRPr lang="uk-UA" sz="1600" b="1">
              <a:latin typeface="+mn-lt"/>
              <a:ea typeface="+mn-ea"/>
              <a:cs typeface="+mn-cs"/>
            </a:endParaRPr>
          </a:p>
        </p:txBody>
      </p:sp>
      <p:pic>
        <p:nvPicPr>
          <p:cNvPr id="46083" name="Picture 2" descr="C:\Users\Sasha\Desktop\Electrolysis_of_Water-1.jpg"/>
          <p:cNvPicPr>
            <a:picLocks noChangeAspect="1" noChangeArrowheads="1"/>
          </p:cNvPicPr>
          <p:nvPr/>
        </p:nvPicPr>
        <p:blipFill>
          <a:blip r:embed="rId2"/>
          <a:srcRect/>
          <a:stretch>
            <a:fillRect/>
          </a:stretch>
        </p:blipFill>
        <p:spPr bwMode="auto">
          <a:xfrm>
            <a:off x="468313" y="836613"/>
            <a:ext cx="3167062" cy="2541587"/>
          </a:xfrm>
          <a:prstGeom prst="rect">
            <a:avLst/>
          </a:prstGeom>
          <a:noFill/>
          <a:ln w="9525">
            <a:noFill/>
            <a:miter lim="800000"/>
            <a:headEnd/>
            <a:tailEnd/>
          </a:ln>
        </p:spPr>
      </p:pic>
      <p:pic>
        <p:nvPicPr>
          <p:cNvPr id="46084" name="Picture 4" descr="C:\Users\Sasha\Desktop\electrolysis-1.jpg"/>
          <p:cNvPicPr>
            <a:picLocks noChangeAspect="1" noChangeArrowheads="1"/>
          </p:cNvPicPr>
          <p:nvPr/>
        </p:nvPicPr>
        <p:blipFill>
          <a:blip r:embed="rId3"/>
          <a:srcRect/>
          <a:stretch>
            <a:fillRect/>
          </a:stretch>
        </p:blipFill>
        <p:spPr bwMode="auto">
          <a:xfrm>
            <a:off x="5292725" y="620713"/>
            <a:ext cx="3216275" cy="2933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Содержимое 1"/>
          <p:cNvSpPr>
            <a:spLocks noGrp="1"/>
          </p:cNvSpPr>
          <p:nvPr>
            <p:ph idx="4294967295"/>
          </p:nvPr>
        </p:nvSpPr>
        <p:spPr/>
        <p:txBody>
          <a:bodyPr/>
          <a:lstStyle/>
          <a:p>
            <a:pPr indent="-233363">
              <a:defRPr/>
            </a:pPr>
            <a:r>
              <a:rPr lang="uk-UA">
                <a:latin typeface="Segoe UI Light" pitchFamily="34" charset="0"/>
                <a:ea typeface="+mn-ea"/>
                <a:cs typeface="+mn-cs"/>
              </a:rPr>
              <a:t>Виділяють екстенсивні та інтенсивні методи очистки.</a:t>
            </a:r>
          </a:p>
          <a:p>
            <a:pPr indent="-233363">
              <a:defRPr/>
            </a:pPr>
            <a:r>
              <a:rPr lang="uk-UA">
                <a:latin typeface="Segoe UI Light" pitchFamily="34" charset="0"/>
                <a:ea typeface="+mn-ea"/>
                <a:cs typeface="+mn-cs"/>
              </a:rPr>
              <a:t> </a:t>
            </a:r>
            <a:r>
              <a:rPr lang="uk-UA" b="1">
                <a:solidFill>
                  <a:srgbClr val="0070C0"/>
                </a:solidFill>
                <a:latin typeface="Segoe UI Light" pitchFamily="34" charset="0"/>
                <a:ea typeface="+mn-ea"/>
                <a:cs typeface="+mn-cs"/>
              </a:rPr>
              <a:t>Екстенсивні</a:t>
            </a:r>
            <a:r>
              <a:rPr lang="uk-UA">
                <a:latin typeface="Segoe UI Light" pitchFamily="34" charset="0"/>
                <a:ea typeface="+mn-ea"/>
                <a:cs typeface="+mn-cs"/>
              </a:rPr>
              <a:t> – методи, безпосередньо не пов'язані з керованим культивуванням мікроорганізмів (поля зрошення, поля фільтрації, біоставки). </a:t>
            </a:r>
          </a:p>
          <a:p>
            <a:pPr indent="-233363">
              <a:defRPr/>
            </a:pPr>
            <a:endParaRPr lang="ru-RU">
              <a:latin typeface="Segoe UI Light" pitchFamily="34" charset="0"/>
              <a:ea typeface="+mn-ea"/>
              <a:cs typeface="+mn-cs"/>
            </a:endParaRPr>
          </a:p>
        </p:txBody>
      </p:sp>
      <p:sp>
        <p:nvSpPr>
          <p:cNvPr id="3" name="Заголовок 2"/>
          <p:cNvSpPr>
            <a:spLocks noGrp="1"/>
          </p:cNvSpPr>
          <p:nvPr>
            <p:ph type="title" idx="4294967295"/>
          </p:nvPr>
        </p:nvSpPr>
        <p:spPr>
          <a:xfrm>
            <a:off x="474663" y="532897"/>
            <a:ext cx="8229600" cy="922209"/>
          </a:xfrm>
          <a:noFill/>
        </p:spPr>
        <p:txBody>
          <a:bodyPr rtlCol="0">
            <a:normAutofit fontScale="90000"/>
            <a:scene3d>
              <a:camera prst="orthographicFront"/>
              <a:lightRig rig="soft" dir="t"/>
            </a:scene3d>
            <a:sp3d prstMaterial="softEdge">
              <a:bevelT w="25400" h="25400"/>
            </a:sp3d>
          </a:bodyPr>
          <a:lstStyle/>
          <a:p>
            <a:pPr fontAlgn="auto">
              <a:spcAft>
                <a:spcPts val="0"/>
              </a:spcAft>
              <a:defRPr/>
            </a:pPr>
            <a:r>
              <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Аеробні процеси біотехнологічного очищення стічних вод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1"/>
          <p:cNvSpPr>
            <a:spLocks noGrp="1"/>
          </p:cNvSpPr>
          <p:nvPr>
            <p:ph idx="4294967295"/>
          </p:nvPr>
        </p:nvSpPr>
        <p:spPr>
          <a:xfrm>
            <a:off x="0" y="0"/>
            <a:ext cx="9144000" cy="6858000"/>
          </a:xfrm>
        </p:spPr>
        <p:txBody>
          <a:bodyPr/>
          <a:lstStyle/>
          <a:p>
            <a:pPr marL="0" indent="0">
              <a:buFont typeface="Wingdings" pitchFamily="2" charset="2"/>
              <a:buNone/>
              <a:defRPr/>
            </a:pPr>
            <a:r>
              <a:rPr lang="uk-UA" sz="2400">
                <a:latin typeface="+mn-lt"/>
                <a:ea typeface="+mn-ea"/>
                <a:cs typeface="+mn-cs"/>
              </a:rPr>
              <a:t>    </a:t>
            </a:r>
            <a:r>
              <a:rPr lang="ru-RU" sz="2400" b="1">
                <a:latin typeface="Arial, Helvetica, sans-serif"/>
                <a:ea typeface="+mn-ea"/>
                <a:cs typeface="+mn-cs"/>
              </a:rPr>
              <a:t>Поля зрошення</a:t>
            </a:r>
            <a:r>
              <a:rPr lang="ru-RU" sz="2400">
                <a:latin typeface="Arial, Helvetica, sans-serif"/>
                <a:ea typeface="+mn-ea"/>
                <a:cs typeface="+mn-cs"/>
              </a:rPr>
              <a:t> — це сплановані земельні ділянки, призначені для очищення стічних вод і вирощування сільськогосподарських культур.</a:t>
            </a:r>
            <a:endParaRPr lang="ru-RU" sz="2400">
              <a:latin typeface="+mn-lt"/>
              <a:ea typeface="+mn-ea"/>
              <a:cs typeface="+mn-cs"/>
            </a:endParaRPr>
          </a:p>
          <a:p>
            <a:pPr marL="0" indent="0">
              <a:buFont typeface="Wingdings" pitchFamily="2" charset="2"/>
              <a:buNone/>
              <a:defRPr/>
            </a:pPr>
            <a:endParaRPr lang="ru-RU">
              <a:latin typeface="+mn-lt"/>
              <a:ea typeface="+mn-ea"/>
              <a:cs typeface="+mn-cs"/>
            </a:endParaRPr>
          </a:p>
        </p:txBody>
      </p:sp>
      <p:pic>
        <p:nvPicPr>
          <p:cNvPr id="47107" name="Picture 2" descr="C:\Users\Sasha\Desktop\прппннр.jpg"/>
          <p:cNvPicPr>
            <a:picLocks noChangeAspect="1" noChangeArrowheads="1"/>
          </p:cNvPicPr>
          <p:nvPr/>
        </p:nvPicPr>
        <p:blipFill>
          <a:blip r:embed="rId2"/>
          <a:srcRect/>
          <a:stretch>
            <a:fillRect/>
          </a:stretch>
        </p:blipFill>
        <p:spPr bwMode="auto">
          <a:xfrm>
            <a:off x="5148263" y="4437063"/>
            <a:ext cx="3746500" cy="1939925"/>
          </a:xfrm>
          <a:prstGeom prst="rect">
            <a:avLst/>
          </a:prstGeom>
          <a:noFill/>
          <a:ln w="9525">
            <a:noFill/>
            <a:miter lim="800000"/>
            <a:headEnd/>
            <a:tailEnd/>
          </a:ln>
        </p:spPr>
      </p:pic>
      <p:pic>
        <p:nvPicPr>
          <p:cNvPr id="47108" name="Picture 3" descr="C:\Users\Sasha\Desktop\oroshenie-dachnogo-uchastka-stroika-samostroi_1.jpg"/>
          <p:cNvPicPr>
            <a:picLocks noChangeAspect="1" noChangeArrowheads="1"/>
          </p:cNvPicPr>
          <p:nvPr/>
        </p:nvPicPr>
        <p:blipFill>
          <a:blip r:embed="rId3"/>
          <a:srcRect/>
          <a:stretch>
            <a:fillRect/>
          </a:stretch>
        </p:blipFill>
        <p:spPr bwMode="auto">
          <a:xfrm>
            <a:off x="2484438" y="1341438"/>
            <a:ext cx="5976937" cy="2894012"/>
          </a:xfrm>
          <a:prstGeom prst="rect">
            <a:avLst/>
          </a:prstGeom>
          <a:noFill/>
          <a:ln w="9525">
            <a:noFill/>
            <a:miter lim="800000"/>
            <a:headEnd/>
            <a:tailEnd/>
          </a:ln>
        </p:spPr>
      </p:pic>
      <p:pic>
        <p:nvPicPr>
          <p:cNvPr id="16388" name="Picture 4" descr="Результат пошуку зображень за запитом &quot;ПОЛЯ ОРОШЕНИЯ&quot;"/>
          <p:cNvPicPr>
            <a:picLocks noChangeAspect="1" noChangeArrowheads="1"/>
          </p:cNvPicPr>
          <p:nvPr/>
        </p:nvPicPr>
        <p:blipFill>
          <a:blip r:embed="rId4"/>
          <a:srcRect/>
          <a:stretch>
            <a:fillRect/>
          </a:stretch>
        </p:blipFill>
        <p:spPr bwMode="auto">
          <a:xfrm>
            <a:off x="379035" y="4044759"/>
            <a:ext cx="4641031" cy="24916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1"/>
          <p:cNvSpPr>
            <a:spLocks noGrp="1"/>
          </p:cNvSpPr>
          <p:nvPr>
            <p:ph idx="4294967295"/>
          </p:nvPr>
        </p:nvSpPr>
        <p:spPr>
          <a:xfrm>
            <a:off x="0" y="0"/>
            <a:ext cx="9144000" cy="6858000"/>
          </a:xfrm>
        </p:spPr>
        <p:txBody>
          <a:bodyPr/>
          <a:lstStyle/>
          <a:p>
            <a:pPr marL="0" indent="0">
              <a:buFont typeface="Wingdings" pitchFamily="2" charset="2"/>
              <a:buNone/>
              <a:defRPr/>
            </a:pPr>
            <a:r>
              <a:rPr lang="uk-UA">
                <a:latin typeface="+mn-lt"/>
                <a:ea typeface="+mn-ea"/>
                <a:cs typeface="+mn-cs"/>
              </a:rPr>
              <a:t>      </a:t>
            </a:r>
            <a:r>
              <a:rPr lang="ru-RU" sz="1600" b="1">
                <a:latin typeface="Arial, Helvetica, sans-serif"/>
                <a:ea typeface="+mn-ea"/>
                <a:cs typeface="+mn-cs"/>
              </a:rPr>
              <a:t>Поля фільтрації</a:t>
            </a:r>
            <a:r>
              <a:rPr lang="ru-RU" sz="1600">
                <a:latin typeface="Arial, Helvetica, sans-serif"/>
                <a:ea typeface="+mn-ea"/>
                <a:cs typeface="+mn-cs"/>
              </a:rPr>
              <a:t> — ділянки, використовувані тільки для очищення стічних вод. На відведених під поля  фільтрації ділянках прокладають магістральні і зрошувальні канали, споруджують ґрати, відстійники, установки утилізації і знешкодження відходів, мулові та і піщані площадки і розподільні пристрої, через які проходять стічні води. Остаточне очищення води від забруднень відбувається в процесі фільтрації через шар ґрунту.</a:t>
            </a:r>
            <a:endParaRPr lang="ru-RU" sz="1600">
              <a:latin typeface="+mn-lt"/>
              <a:ea typeface="+mn-ea"/>
              <a:cs typeface="+mn-cs"/>
            </a:endParaRPr>
          </a:p>
          <a:p>
            <a:pPr marL="0" indent="0">
              <a:buFont typeface="Wingdings" pitchFamily="2" charset="2"/>
              <a:buNone/>
              <a:defRPr/>
            </a:pPr>
            <a:endParaRPr lang="ru-RU" sz="1600">
              <a:latin typeface="+mn-lt"/>
              <a:ea typeface="+mn-ea"/>
              <a:cs typeface="+mn-cs"/>
            </a:endParaRPr>
          </a:p>
        </p:txBody>
      </p:sp>
      <p:pic>
        <p:nvPicPr>
          <p:cNvPr id="48131" name="Picture 2" descr="C:\Users\Sasha\Desktop\pole-filtracii-septik.jpg"/>
          <p:cNvPicPr>
            <a:picLocks noChangeAspect="1" noChangeArrowheads="1"/>
          </p:cNvPicPr>
          <p:nvPr/>
        </p:nvPicPr>
        <p:blipFill>
          <a:blip r:embed="rId2"/>
          <a:srcRect/>
          <a:stretch>
            <a:fillRect/>
          </a:stretch>
        </p:blipFill>
        <p:spPr bwMode="auto">
          <a:xfrm>
            <a:off x="250825" y="1916113"/>
            <a:ext cx="4067175" cy="2509837"/>
          </a:xfrm>
          <a:prstGeom prst="rect">
            <a:avLst/>
          </a:prstGeom>
          <a:noFill/>
          <a:ln w="9525">
            <a:noFill/>
            <a:miter lim="800000"/>
            <a:headEnd/>
            <a:tailEnd/>
          </a:ln>
        </p:spPr>
      </p:pic>
      <p:pic>
        <p:nvPicPr>
          <p:cNvPr id="48132" name="Picture 3" descr="C:\Users\Sasha\Desktop\ustroistvo-polya-filtracii.jpg"/>
          <p:cNvPicPr>
            <a:picLocks noChangeAspect="1" noChangeArrowheads="1"/>
          </p:cNvPicPr>
          <p:nvPr/>
        </p:nvPicPr>
        <p:blipFill>
          <a:blip r:embed="rId3"/>
          <a:srcRect/>
          <a:stretch>
            <a:fillRect/>
          </a:stretch>
        </p:blipFill>
        <p:spPr bwMode="auto">
          <a:xfrm>
            <a:off x="4427538" y="1989138"/>
            <a:ext cx="4716462" cy="2447925"/>
          </a:xfrm>
          <a:prstGeom prst="rect">
            <a:avLst/>
          </a:prstGeom>
          <a:noFill/>
          <a:ln w="9525">
            <a:noFill/>
            <a:miter lim="800000"/>
            <a:headEnd/>
            <a:tailEnd/>
          </a:ln>
        </p:spPr>
      </p:pic>
      <p:pic>
        <p:nvPicPr>
          <p:cNvPr id="48133" name="Picture 4" descr="C:\Users\Sasha\Desktop\37-300x199.jpg"/>
          <p:cNvPicPr>
            <a:picLocks noChangeAspect="1" noChangeArrowheads="1"/>
          </p:cNvPicPr>
          <p:nvPr/>
        </p:nvPicPr>
        <p:blipFill>
          <a:blip r:embed="rId4"/>
          <a:srcRect/>
          <a:stretch>
            <a:fillRect/>
          </a:stretch>
        </p:blipFill>
        <p:spPr bwMode="auto">
          <a:xfrm>
            <a:off x="250825" y="4437063"/>
            <a:ext cx="4176713" cy="2136775"/>
          </a:xfrm>
          <a:prstGeom prst="rect">
            <a:avLst/>
          </a:prstGeom>
          <a:noFill/>
          <a:ln w="9525">
            <a:noFill/>
            <a:miter lim="800000"/>
            <a:headEnd/>
            <a:tailEnd/>
          </a:ln>
        </p:spPr>
      </p:pic>
      <p:pic>
        <p:nvPicPr>
          <p:cNvPr id="48134" name="Picture 5" descr="C:\Users\Sasha\Desktop\111filtr.jpg"/>
          <p:cNvPicPr>
            <a:picLocks noChangeAspect="1" noChangeArrowheads="1"/>
          </p:cNvPicPr>
          <p:nvPr/>
        </p:nvPicPr>
        <p:blipFill>
          <a:blip r:embed="rId5"/>
          <a:srcRect/>
          <a:stretch>
            <a:fillRect/>
          </a:stretch>
        </p:blipFill>
        <p:spPr bwMode="auto">
          <a:xfrm>
            <a:off x="4427538" y="4508500"/>
            <a:ext cx="4716462" cy="2349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Содержимое 1"/>
          <p:cNvSpPr>
            <a:spLocks noGrp="1"/>
          </p:cNvSpPr>
          <p:nvPr>
            <p:ph idx="4294967295"/>
          </p:nvPr>
        </p:nvSpPr>
        <p:spPr>
          <a:xfrm>
            <a:off x="428625" y="928688"/>
            <a:ext cx="8229600" cy="4525962"/>
          </a:xfrm>
        </p:spPr>
        <p:txBody>
          <a:bodyPr/>
          <a:lstStyle/>
          <a:p>
            <a:pPr indent="-233363"/>
            <a:r>
              <a:rPr lang="uk-UA" sz="2000" b="1">
                <a:solidFill>
                  <a:srgbClr val="0070C0"/>
                </a:solidFill>
                <a:latin typeface="Segoe UI Light" pitchFamily="34" charset="0"/>
              </a:rPr>
              <a:t>Поля фільтрації</a:t>
            </a:r>
            <a:r>
              <a:rPr lang="uk-UA" sz="2000">
                <a:latin typeface="Segoe UI Light" pitchFamily="34" charset="0"/>
              </a:rPr>
              <a:t> (поля аерації) — ділянка землі, на поверхні якої розподіляють каналізаційні та інші стічні води з метою їх очищення; різновид водоочисної споруди</a:t>
            </a:r>
            <a:r>
              <a:rPr lang="uk-UA">
                <a:latin typeface="Segoe UI Light" pitchFamily="34" charset="0"/>
              </a:rPr>
              <a:t>.</a:t>
            </a:r>
          </a:p>
          <a:p>
            <a:pPr indent="-233363"/>
            <a:endParaRPr lang="uk-UA"/>
          </a:p>
        </p:txBody>
      </p:sp>
      <p:sp>
        <p:nvSpPr>
          <p:cNvPr id="3" name="Заголовок 2"/>
          <p:cNvSpPr>
            <a:spLocks noGrp="1"/>
          </p:cNvSpPr>
          <p:nvPr>
            <p:ph type="title" idx="4294967295"/>
          </p:nvPr>
        </p:nvSpPr>
        <p:spPr>
          <a:xfrm>
            <a:off x="474634" y="79375"/>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sz="54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Поля фільтрації</a:t>
            </a:r>
            <a:endParaRPr lang="uk-UA" sz="5400" kern="1200" dirty="0">
              <a:effectLst>
                <a:outerShdw blurRad="31750" dist="25400" dir="5400000" algn="tl" rotWithShape="0">
                  <a:srgbClr val="000000">
                    <a:alpha val="25000"/>
                  </a:srgbClr>
                </a:outerShdw>
              </a:effectLst>
              <a:latin typeface="+mj-lt"/>
              <a:ea typeface="+mj-ea"/>
              <a:cs typeface="+mj-cs"/>
            </a:endParaRPr>
          </a:p>
        </p:txBody>
      </p:sp>
      <p:pic>
        <p:nvPicPr>
          <p:cNvPr id="15362" name="Picture 2" descr="http://pics.livejournal.com/rkhamitov/pic/0001k19t/s640x480"/>
          <p:cNvPicPr>
            <a:picLocks noChangeAspect="1" noChangeArrowheads="1"/>
          </p:cNvPicPr>
          <p:nvPr/>
        </p:nvPicPr>
        <p:blipFill>
          <a:blip r:embed="rId2"/>
          <a:srcRect/>
          <a:stretch>
            <a:fillRect/>
          </a:stretch>
        </p:blipFill>
        <p:spPr bwMode="auto">
          <a:xfrm>
            <a:off x="1411818" y="2355844"/>
            <a:ext cx="6580211" cy="3696917"/>
          </a:xfrm>
          <a:prstGeom prst="rect">
            <a:avLst/>
          </a:prstGeom>
          <a:ln>
            <a:noFill/>
          </a:ln>
          <a:effectLst>
            <a:softEdge rad="112500"/>
          </a:effectLst>
        </p:spPr>
      </p:pic>
      <p:sp>
        <p:nvSpPr>
          <p:cNvPr id="108549" name="Прямоугольник 4"/>
          <p:cNvSpPr>
            <a:spLocks noChangeArrowheads="1"/>
          </p:cNvSpPr>
          <p:nvPr/>
        </p:nvSpPr>
        <p:spPr bwMode="auto">
          <a:xfrm>
            <a:off x="4214813" y="6357938"/>
            <a:ext cx="4572000" cy="369887"/>
          </a:xfrm>
          <a:prstGeom prst="rect">
            <a:avLst/>
          </a:prstGeom>
          <a:noFill/>
          <a:ln w="9525">
            <a:noFill/>
            <a:miter lim="800000"/>
            <a:headEnd/>
            <a:tailEnd/>
          </a:ln>
        </p:spPr>
        <p:txBody>
          <a:bodyPr>
            <a:spAutoFit/>
          </a:bodyPr>
          <a:lstStyle/>
          <a:p>
            <a:r>
              <a:rPr lang="ru-RU">
                <a:latin typeface="Segoe UI Light" pitchFamily="34" charset="0"/>
              </a:rPr>
              <a:t>Поля фільтрації цукрового заводу</a:t>
            </a:r>
            <a:endParaRPr lang="uk-UA">
              <a:latin typeface="Segoe UI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uk-UA"/>
              <a:t>План</a:t>
            </a:r>
            <a:endParaRPr lang="ru-RU"/>
          </a:p>
        </p:txBody>
      </p:sp>
      <p:sp>
        <p:nvSpPr>
          <p:cNvPr id="128003" name="Rectangle 3"/>
          <p:cNvSpPr>
            <a:spLocks noGrp="1" noChangeArrowheads="1"/>
          </p:cNvSpPr>
          <p:nvPr>
            <p:ph type="body" idx="1"/>
          </p:nvPr>
        </p:nvSpPr>
        <p:spPr>
          <a:xfrm>
            <a:off x="457200" y="1600200"/>
            <a:ext cx="8229600" cy="3197225"/>
          </a:xfrm>
        </p:spPr>
        <p:txBody>
          <a:bodyPr/>
          <a:lstStyle/>
          <a:p>
            <a:pPr>
              <a:lnSpc>
                <a:spcPct val="90000"/>
              </a:lnSpc>
              <a:buFont typeface="Wingdings" pitchFamily="2" charset="2"/>
              <a:buNone/>
            </a:pPr>
            <a:r>
              <a:rPr lang="uk-UA"/>
              <a:t>1. Очисні споруди, принципи  та методи їх роботи</a:t>
            </a:r>
          </a:p>
          <a:p>
            <a:pPr>
              <a:lnSpc>
                <a:spcPct val="90000"/>
              </a:lnSpc>
              <a:buFont typeface="Wingdings" pitchFamily="2" charset="2"/>
              <a:buNone/>
            </a:pPr>
            <a:r>
              <a:rPr lang="uk-UA"/>
              <a:t>2. Екстенсивні способи очищення стічних вод.</a:t>
            </a:r>
          </a:p>
          <a:p>
            <a:pPr>
              <a:lnSpc>
                <a:spcPct val="90000"/>
              </a:lnSpc>
              <a:buFont typeface="Wingdings" pitchFamily="2" charset="2"/>
              <a:buNone/>
            </a:pPr>
            <a:r>
              <a:rPr lang="uk-UA"/>
              <a:t>3. Інтенсивні способи очищення стічних вод.</a:t>
            </a:r>
            <a:endParaRPr lang="ru-RU"/>
          </a:p>
          <a:p>
            <a:pPr>
              <a:lnSpc>
                <a:spcPct val="90000"/>
              </a:lnSpc>
              <a:buFont typeface="Wingdings" pitchFamily="2" charset="2"/>
              <a:buNone/>
            </a:pP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1"/>
          <p:cNvSpPr>
            <a:spLocks noGrp="1"/>
          </p:cNvSpPr>
          <p:nvPr>
            <p:ph idx="4294967295"/>
          </p:nvPr>
        </p:nvSpPr>
        <p:spPr>
          <a:xfrm>
            <a:off x="0" y="0"/>
            <a:ext cx="9144000" cy="6858000"/>
          </a:xfrm>
        </p:spPr>
        <p:txBody>
          <a:bodyPr/>
          <a:lstStyle/>
          <a:p>
            <a:pPr marL="0" indent="0">
              <a:buFont typeface="Wingdings" pitchFamily="2" charset="2"/>
              <a:buNone/>
              <a:defRPr/>
            </a:pPr>
            <a:r>
              <a:rPr lang="uk-UA">
                <a:latin typeface="+mn-lt"/>
                <a:ea typeface="+mn-ea"/>
                <a:cs typeface="+mn-cs"/>
              </a:rPr>
              <a:t>      </a:t>
            </a:r>
            <a:r>
              <a:rPr lang="ru-RU" sz="2000" b="1">
                <a:latin typeface="Arial, Helvetica, sans-serif"/>
                <a:ea typeface="+mn-ea"/>
                <a:cs typeface="+mn-cs"/>
              </a:rPr>
              <a:t>Біологічні ставки</a:t>
            </a:r>
            <a:r>
              <a:rPr lang="ru-RU" sz="2000">
                <a:latin typeface="Arial, Helvetica, sans-serif"/>
                <a:ea typeface="+mn-ea"/>
                <a:cs typeface="+mn-cs"/>
              </a:rPr>
              <a:t> — штучно створені неглибокі водойми, у яких очищення стічних вод відбувається природним шляхом за участю рослинних і тваринних організмів, що населяють ставок. Звичайно влаштовують каскад, що з'єднує між собою три-п'ять ставків. У штучних умовах біологічне очищення стічних вод здійснюється в </a:t>
            </a:r>
            <a:r>
              <a:rPr lang="ru-RU" sz="2000" b="1" u="sng">
                <a:latin typeface="Arial, Helvetica, sans-serif"/>
                <a:ea typeface="+mn-ea"/>
                <a:cs typeface="+mn-cs"/>
              </a:rPr>
              <a:t>біофільтрах і аэротенках. </a:t>
            </a:r>
            <a:br>
              <a:rPr lang="ru-RU" sz="2000" b="1" u="sng">
                <a:latin typeface="Arial, Helvetica, sans-serif"/>
                <a:ea typeface="+mn-ea"/>
                <a:cs typeface="+mn-cs"/>
              </a:rPr>
            </a:br>
            <a:r>
              <a:rPr lang="ru-RU" sz="2000">
                <a:latin typeface="+mn-lt"/>
                <a:ea typeface="+mn-ea"/>
                <a:cs typeface="+mn-cs"/>
              </a:rPr>
              <a:t/>
            </a:r>
            <a:br>
              <a:rPr lang="ru-RU" sz="2000">
                <a:latin typeface="+mn-lt"/>
                <a:ea typeface="+mn-ea"/>
                <a:cs typeface="+mn-cs"/>
              </a:rPr>
            </a:br>
            <a:endParaRPr lang="ru-RU" sz="2000">
              <a:latin typeface="+mn-lt"/>
              <a:ea typeface="+mn-ea"/>
              <a:cs typeface="+mn-cs"/>
            </a:endParaRPr>
          </a:p>
          <a:p>
            <a:pPr marL="0" indent="0">
              <a:buFont typeface="Wingdings" pitchFamily="2" charset="2"/>
              <a:buNone/>
              <a:defRPr/>
            </a:pPr>
            <a:endParaRPr lang="ru-RU" sz="1800">
              <a:latin typeface="+mn-lt"/>
              <a:ea typeface="+mn-ea"/>
              <a:cs typeface="+mn-cs"/>
            </a:endParaRPr>
          </a:p>
        </p:txBody>
      </p:sp>
      <p:pic>
        <p:nvPicPr>
          <p:cNvPr id="49155" name="Picture 2" descr="C:\Users\Sasha\Desktop\300px-%D0%9D%D0%B0%D0%BB%D0%B8%D0%B2%D0%BD%D0%BE%D0%B9_%D0%B1%D0%B8%D0%BE%D0%BF%D1%80%D1%83%D0%B4.jpg"/>
          <p:cNvPicPr>
            <a:picLocks noChangeAspect="1" noChangeArrowheads="1"/>
          </p:cNvPicPr>
          <p:nvPr/>
        </p:nvPicPr>
        <p:blipFill>
          <a:blip r:embed="rId2"/>
          <a:srcRect/>
          <a:stretch>
            <a:fillRect/>
          </a:stretch>
        </p:blipFill>
        <p:spPr bwMode="auto">
          <a:xfrm>
            <a:off x="0" y="1989138"/>
            <a:ext cx="4284663" cy="2447925"/>
          </a:xfrm>
          <a:prstGeom prst="rect">
            <a:avLst/>
          </a:prstGeom>
          <a:noFill/>
          <a:ln w="9525">
            <a:noFill/>
            <a:miter lim="800000"/>
            <a:headEnd/>
            <a:tailEnd/>
          </a:ln>
        </p:spPr>
      </p:pic>
      <p:pic>
        <p:nvPicPr>
          <p:cNvPr id="49156" name="Picture 3" descr="C:\Users\Sasha\Desktop\4.jpg"/>
          <p:cNvPicPr>
            <a:picLocks noChangeAspect="1" noChangeArrowheads="1"/>
          </p:cNvPicPr>
          <p:nvPr/>
        </p:nvPicPr>
        <p:blipFill>
          <a:blip r:embed="rId3"/>
          <a:srcRect/>
          <a:stretch>
            <a:fillRect/>
          </a:stretch>
        </p:blipFill>
        <p:spPr bwMode="auto">
          <a:xfrm>
            <a:off x="4284663" y="1989138"/>
            <a:ext cx="4859337" cy="2447925"/>
          </a:xfrm>
          <a:prstGeom prst="rect">
            <a:avLst/>
          </a:prstGeom>
          <a:noFill/>
          <a:ln w="9525">
            <a:noFill/>
            <a:miter lim="800000"/>
            <a:headEnd/>
            <a:tailEnd/>
          </a:ln>
        </p:spPr>
      </p:pic>
      <p:pic>
        <p:nvPicPr>
          <p:cNvPr id="49157" name="Picture 4" descr="C:\Users\Sasha\Desktop\300px-%D0%91%D0%B8%D0%BE%D0%BF%D1%80%D1%83%D0%B4.jpg"/>
          <p:cNvPicPr>
            <a:picLocks noChangeAspect="1" noChangeArrowheads="1"/>
          </p:cNvPicPr>
          <p:nvPr/>
        </p:nvPicPr>
        <p:blipFill>
          <a:blip r:embed="rId4"/>
          <a:srcRect/>
          <a:stretch>
            <a:fillRect/>
          </a:stretch>
        </p:blipFill>
        <p:spPr bwMode="auto">
          <a:xfrm>
            <a:off x="0" y="4437063"/>
            <a:ext cx="4284663" cy="2420937"/>
          </a:xfrm>
          <a:prstGeom prst="rect">
            <a:avLst/>
          </a:prstGeom>
          <a:noFill/>
          <a:ln w="9525">
            <a:noFill/>
            <a:miter lim="800000"/>
            <a:headEnd/>
            <a:tailEnd/>
          </a:ln>
        </p:spPr>
      </p:pic>
      <p:pic>
        <p:nvPicPr>
          <p:cNvPr id="49158" name="Picture 5" descr="C:\Users\Sasha\Desktop\2.png"/>
          <p:cNvPicPr>
            <a:picLocks noChangeAspect="1" noChangeArrowheads="1"/>
          </p:cNvPicPr>
          <p:nvPr/>
        </p:nvPicPr>
        <p:blipFill>
          <a:blip r:embed="rId5"/>
          <a:srcRect/>
          <a:stretch>
            <a:fillRect/>
          </a:stretch>
        </p:blipFill>
        <p:spPr bwMode="auto">
          <a:xfrm>
            <a:off x="4284663" y="4437063"/>
            <a:ext cx="4859337" cy="24209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7813"/>
            <a:ext cx="8229600" cy="990600"/>
          </a:xfrm>
        </p:spPr>
        <p:txBody>
          <a:bodyPr/>
          <a:lstStyle/>
          <a:p>
            <a:r>
              <a:rPr lang="uk-UA">
                <a:latin typeface="Segoe UI Light" pitchFamily="34" charset="0"/>
              </a:rPr>
              <a:t>Біологічні ставки</a:t>
            </a:r>
            <a:endParaRPr lang="ru-RU">
              <a:latin typeface="Segoe UI Light" pitchFamily="34" charset="0"/>
            </a:endParaRPr>
          </a:p>
        </p:txBody>
      </p:sp>
      <p:pic>
        <p:nvPicPr>
          <p:cNvPr id="35842" name="Picture 2" descr="Результат пошуку зображень за запитом &quot;биологические пруды&quot;"/>
          <p:cNvPicPr>
            <a:picLocks noChangeAspect="1" noChangeArrowheads="1"/>
          </p:cNvPicPr>
          <p:nvPr/>
        </p:nvPicPr>
        <p:blipFill>
          <a:blip r:embed="rId2"/>
          <a:srcRect/>
          <a:stretch>
            <a:fillRect/>
          </a:stretch>
        </p:blipFill>
        <p:spPr bwMode="auto">
          <a:xfrm>
            <a:off x="499981" y="1729693"/>
            <a:ext cx="8097694" cy="38685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Содержимое 1"/>
          <p:cNvSpPr>
            <a:spLocks noGrp="1"/>
          </p:cNvSpPr>
          <p:nvPr>
            <p:ph idx="4294967295"/>
          </p:nvPr>
        </p:nvSpPr>
        <p:spPr/>
        <p:txBody>
          <a:bodyPr/>
          <a:lstStyle/>
          <a:p>
            <a:pPr indent="-233363"/>
            <a:r>
              <a:rPr lang="ru-RU" sz="2800">
                <a:latin typeface="Segoe UI Light" pitchFamily="34" charset="0"/>
              </a:rPr>
              <a:t>Недоліки цих споруд: </a:t>
            </a:r>
          </a:p>
          <a:p>
            <a:pPr indent="-233363">
              <a:buFontTx/>
              <a:buChar char="-"/>
            </a:pPr>
            <a:r>
              <a:rPr lang="ru-RU" sz="2800">
                <a:latin typeface="Segoe UI Light" pitchFamily="34" charset="0"/>
              </a:rPr>
              <a:t>низька окислювальна здатність;</a:t>
            </a:r>
          </a:p>
          <a:p>
            <a:pPr indent="-233363">
              <a:buFontTx/>
              <a:buChar char="-"/>
            </a:pPr>
            <a:r>
              <a:rPr lang="ru-RU" sz="2800">
                <a:latin typeface="Segoe UI Light" pitchFamily="34" charset="0"/>
              </a:rPr>
              <a:t>сезонність роботи;</a:t>
            </a:r>
          </a:p>
          <a:p>
            <a:pPr indent="-233363">
              <a:buFontTx/>
              <a:buChar char="-"/>
            </a:pPr>
            <a:r>
              <a:rPr lang="ru-RU" sz="2800">
                <a:latin typeface="Segoe UI Light" pitchFamily="34" charset="0"/>
              </a:rPr>
              <a:t>потреба у великих територіях;</a:t>
            </a:r>
          </a:p>
          <a:p>
            <a:pPr indent="-233363">
              <a:buFontTx/>
              <a:buChar char="-"/>
            </a:pPr>
            <a:r>
              <a:rPr lang="ru-RU" sz="2800">
                <a:latin typeface="Segoe UI Light" pitchFamily="34" charset="0"/>
              </a:rPr>
              <a:t>некерованість процесу тощо.</a:t>
            </a:r>
            <a:endParaRPr lang="uk-UA" sz="2800">
              <a:latin typeface="Segoe UI Light" pitchFamily="34" charset="0"/>
            </a:endParaRPr>
          </a:p>
        </p:txBody>
      </p:sp>
      <p:sp>
        <p:nvSpPr>
          <p:cNvPr id="3" name="Заголовок 2"/>
          <p:cNvSpPr>
            <a:spLocks noGrp="1"/>
          </p:cNvSpPr>
          <p:nvPr>
            <p:ph type="title" idx="4294967295"/>
          </p:nvPr>
        </p:nvSpPr>
        <p:spPr>
          <a:xfrm>
            <a:off x="511175" y="287338"/>
            <a:ext cx="8229600" cy="1143000"/>
          </a:xfrm>
          <a:noFill/>
        </p:spPr>
        <p:txBody>
          <a:bodyPr rtlCol="0">
            <a:noAutofit/>
            <a:scene3d>
              <a:camera prst="orthographicFront"/>
              <a:lightRig rig="soft" dir="t"/>
            </a:scene3d>
            <a:sp3d prstMaterial="softEdge">
              <a:bevelT w="25400" h="25400"/>
            </a:sp3d>
          </a:bodyPr>
          <a:lstStyle/>
          <a:p>
            <a:pPr fontAlgn="auto">
              <a:spcAft>
                <a:spcPts val="0"/>
              </a:spcAft>
              <a:defRPr/>
            </a:pPr>
            <a:r>
              <a:rPr lang="uk-UA"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Недоліки екстенсивних методів біотехнологічної очистки </a:t>
            </a:r>
          </a:p>
        </p:txBody>
      </p:sp>
      <p:pic>
        <p:nvPicPr>
          <p:cNvPr id="14340" name="Picture 4" descr="Результат пошуку зображень за запитом &quot;биологические пруды&quot;"/>
          <p:cNvPicPr>
            <a:picLocks noChangeAspect="1" noChangeArrowheads="1"/>
          </p:cNvPicPr>
          <p:nvPr/>
        </p:nvPicPr>
        <p:blipFill>
          <a:blip r:embed="rId2"/>
          <a:srcRect/>
          <a:stretch>
            <a:fillRect/>
          </a:stretch>
        </p:blipFill>
        <p:spPr bwMode="auto">
          <a:xfrm>
            <a:off x="71406" y="4714884"/>
            <a:ext cx="9001188" cy="21093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Содержимое 1"/>
          <p:cNvSpPr>
            <a:spLocks noGrp="1"/>
          </p:cNvSpPr>
          <p:nvPr>
            <p:ph idx="4294967295"/>
          </p:nvPr>
        </p:nvSpPr>
        <p:spPr>
          <a:xfrm>
            <a:off x="214313" y="142875"/>
            <a:ext cx="8715375" cy="5864225"/>
          </a:xfrm>
        </p:spPr>
        <p:txBody>
          <a:bodyPr/>
          <a:lstStyle/>
          <a:p>
            <a:pPr indent="277813">
              <a:spcBef>
                <a:spcPct val="0"/>
              </a:spcBef>
            </a:pPr>
            <a:r>
              <a:rPr lang="uk-UA" sz="2000">
                <a:latin typeface="Segoe UI Light" pitchFamily="34" charset="0"/>
              </a:rPr>
              <a:t>Аеробний метод очищення заснований на використанні аеробних мікроорганізмів, для життєдіяльності яких необхідний постійний приплив кисню і температура в межах 20-40 ° С. </a:t>
            </a:r>
          </a:p>
          <a:p>
            <a:pPr indent="277813">
              <a:spcBef>
                <a:spcPct val="0"/>
              </a:spcBef>
            </a:pPr>
            <a:r>
              <a:rPr lang="uk-UA" sz="2000">
                <a:latin typeface="Segoe UI Light" pitchFamily="34" charset="0"/>
              </a:rPr>
              <a:t>При аеробному очищенні, мікроорганізми культивуються в активному мулі або у вигляді біоплівки</a:t>
            </a:r>
            <a:r>
              <a:rPr lang="en-US" sz="2000">
                <a:latin typeface="Segoe UI Light" pitchFamily="34" charset="0"/>
              </a:rPr>
              <a:t>.</a:t>
            </a:r>
            <a:r>
              <a:rPr lang="uk-UA" sz="2800">
                <a:latin typeface="Segoe UI Light" pitchFamily="34" charset="0"/>
              </a:rPr>
              <a:t/>
            </a:r>
            <a:br>
              <a:rPr lang="uk-UA" sz="2800">
                <a:latin typeface="Segoe UI Light" pitchFamily="34" charset="0"/>
              </a:rPr>
            </a:br>
            <a:endParaRPr lang="uk-UA" sz="2800">
              <a:latin typeface="Segoe UI Light" pitchFamily="34" charset="0"/>
            </a:endParaRPr>
          </a:p>
        </p:txBody>
      </p:sp>
      <p:graphicFrame>
        <p:nvGraphicFramePr>
          <p:cNvPr id="5" name="Схема 4"/>
          <p:cNvGraphicFramePr/>
          <p:nvPr/>
        </p:nvGraphicFramePr>
        <p:xfrm>
          <a:off x="1589069" y="2138356"/>
          <a:ext cx="5643602" cy="3563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74663" y="266700"/>
            <a:ext cx="8229600" cy="1143000"/>
          </a:xfrm>
          <a:noFill/>
        </p:spPr>
        <p:txBody>
          <a:bodyPr rtlCol="0">
            <a:noAutofit/>
            <a:scene3d>
              <a:camera prst="orthographicFront"/>
              <a:lightRig rig="soft" dir="t"/>
            </a:scene3d>
            <a:sp3d prstMaterial="softEdge">
              <a:bevelT w="25400" h="25400"/>
            </a:sp3d>
          </a:bodyPr>
          <a:lstStyle/>
          <a:p>
            <a:pPr fontAlgn="auto">
              <a:spcAft>
                <a:spcPts val="0"/>
              </a:spcAft>
              <a:defRPr/>
            </a:pPr>
            <a:r>
              <a:rPr lang="uk-UA"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Мікрофлора активного мулу </a:t>
            </a:r>
          </a:p>
        </p:txBody>
      </p:sp>
      <p:pic>
        <p:nvPicPr>
          <p:cNvPr id="125955" name="Picture 2" descr="P31.jpg"/>
          <p:cNvPicPr>
            <a:picLocks noChangeAspect="1" noChangeArrowheads="1"/>
          </p:cNvPicPr>
          <p:nvPr/>
        </p:nvPicPr>
        <p:blipFill>
          <a:blip r:embed="rId3"/>
          <a:srcRect/>
          <a:stretch>
            <a:fillRect/>
          </a:stretch>
        </p:blipFill>
        <p:spPr bwMode="auto">
          <a:xfrm>
            <a:off x="539750" y="1557338"/>
            <a:ext cx="2514600" cy="1905000"/>
          </a:xfrm>
          <a:prstGeom prst="rect">
            <a:avLst/>
          </a:prstGeom>
          <a:noFill/>
          <a:ln w="9525">
            <a:noFill/>
            <a:miter lim="800000"/>
            <a:headEnd/>
            <a:tailEnd/>
          </a:ln>
        </p:spPr>
      </p:pic>
      <p:sp>
        <p:nvSpPr>
          <p:cNvPr id="125956" name="Прямоугольник 4"/>
          <p:cNvSpPr>
            <a:spLocks noChangeArrowheads="1"/>
          </p:cNvSpPr>
          <p:nvPr/>
        </p:nvSpPr>
        <p:spPr bwMode="auto">
          <a:xfrm>
            <a:off x="357188" y="3487738"/>
            <a:ext cx="2714625" cy="369887"/>
          </a:xfrm>
          <a:prstGeom prst="rect">
            <a:avLst/>
          </a:prstGeom>
          <a:noFill/>
          <a:ln w="9525">
            <a:noFill/>
            <a:miter lim="800000"/>
            <a:headEnd/>
            <a:tailEnd/>
          </a:ln>
        </p:spPr>
        <p:txBody>
          <a:bodyPr>
            <a:spAutoFit/>
          </a:bodyPr>
          <a:lstStyle/>
          <a:p>
            <a:r>
              <a:rPr lang="uk-UA" i="1">
                <a:latin typeface="Segoe UI Light" pitchFamily="34" charset="0"/>
              </a:rPr>
              <a:t>   </a:t>
            </a:r>
            <a:r>
              <a:rPr lang="en-US" i="1">
                <a:latin typeface="Segoe UI Light" pitchFamily="34" charset="0"/>
              </a:rPr>
              <a:t>Paracoccus denitrificans</a:t>
            </a:r>
            <a:r>
              <a:rPr lang="uk-UA" i="1">
                <a:latin typeface="Segoe UI Light" pitchFamily="34" charset="0"/>
              </a:rPr>
              <a:t> </a:t>
            </a:r>
            <a:endParaRPr lang="uk-UA">
              <a:latin typeface="Segoe UI Light" pitchFamily="34" charset="0"/>
            </a:endParaRPr>
          </a:p>
        </p:txBody>
      </p:sp>
      <p:pic>
        <p:nvPicPr>
          <p:cNvPr id="125957" name="Picture 4" descr="Результат пошуку зображень за запитом &quot;Caulobacter&quot;"/>
          <p:cNvPicPr>
            <a:picLocks noChangeAspect="1" noChangeArrowheads="1"/>
          </p:cNvPicPr>
          <p:nvPr/>
        </p:nvPicPr>
        <p:blipFill>
          <a:blip r:embed="rId4"/>
          <a:srcRect/>
          <a:stretch>
            <a:fillRect/>
          </a:stretch>
        </p:blipFill>
        <p:spPr bwMode="auto">
          <a:xfrm>
            <a:off x="3571875" y="1571625"/>
            <a:ext cx="1978025" cy="1978025"/>
          </a:xfrm>
          <a:prstGeom prst="rect">
            <a:avLst/>
          </a:prstGeom>
          <a:noFill/>
          <a:ln w="9525">
            <a:noFill/>
            <a:miter lim="800000"/>
            <a:headEnd/>
            <a:tailEnd/>
          </a:ln>
        </p:spPr>
      </p:pic>
      <p:sp>
        <p:nvSpPr>
          <p:cNvPr id="125958" name="Прямоугольник 6"/>
          <p:cNvSpPr>
            <a:spLocks noChangeArrowheads="1"/>
          </p:cNvSpPr>
          <p:nvPr/>
        </p:nvSpPr>
        <p:spPr bwMode="auto">
          <a:xfrm>
            <a:off x="3857625" y="3559175"/>
            <a:ext cx="1350963" cy="369888"/>
          </a:xfrm>
          <a:prstGeom prst="rect">
            <a:avLst/>
          </a:prstGeom>
          <a:noFill/>
          <a:ln w="9525">
            <a:noFill/>
            <a:miter lim="800000"/>
            <a:headEnd/>
            <a:tailEnd/>
          </a:ln>
        </p:spPr>
        <p:txBody>
          <a:bodyPr wrap="none">
            <a:spAutoFit/>
          </a:bodyPr>
          <a:lstStyle/>
          <a:p>
            <a:r>
              <a:rPr lang="en-US" i="1">
                <a:latin typeface="Segoe UI Light" pitchFamily="34" charset="0"/>
              </a:rPr>
              <a:t>Caulobacter</a:t>
            </a:r>
            <a:endParaRPr lang="uk-UA" i="1">
              <a:latin typeface="Segoe UI Light" pitchFamily="34" charset="0"/>
            </a:endParaRPr>
          </a:p>
        </p:txBody>
      </p:sp>
      <p:pic>
        <p:nvPicPr>
          <p:cNvPr id="125959" name="Picture 6" descr="Результат пошуку зображень за запитом &quot;Nitrobacter&quot;"/>
          <p:cNvPicPr>
            <a:picLocks noChangeAspect="1" noChangeArrowheads="1"/>
          </p:cNvPicPr>
          <p:nvPr/>
        </p:nvPicPr>
        <p:blipFill>
          <a:blip r:embed="rId5"/>
          <a:srcRect/>
          <a:stretch>
            <a:fillRect/>
          </a:stretch>
        </p:blipFill>
        <p:spPr bwMode="auto">
          <a:xfrm>
            <a:off x="5786438" y="1571625"/>
            <a:ext cx="3048000" cy="1962150"/>
          </a:xfrm>
          <a:prstGeom prst="rect">
            <a:avLst/>
          </a:prstGeom>
          <a:noFill/>
          <a:ln w="9525">
            <a:noFill/>
            <a:miter lim="800000"/>
            <a:headEnd/>
            <a:tailEnd/>
          </a:ln>
        </p:spPr>
      </p:pic>
      <p:sp>
        <p:nvSpPr>
          <p:cNvPr id="125960" name="Прямоугольник 9"/>
          <p:cNvSpPr>
            <a:spLocks noChangeArrowheads="1"/>
          </p:cNvSpPr>
          <p:nvPr/>
        </p:nvSpPr>
        <p:spPr bwMode="auto">
          <a:xfrm>
            <a:off x="6572250" y="3571875"/>
            <a:ext cx="1276350" cy="369888"/>
          </a:xfrm>
          <a:prstGeom prst="rect">
            <a:avLst/>
          </a:prstGeom>
          <a:noFill/>
          <a:ln w="9525">
            <a:noFill/>
            <a:miter lim="800000"/>
            <a:headEnd/>
            <a:tailEnd/>
          </a:ln>
        </p:spPr>
        <p:txBody>
          <a:bodyPr wrap="none">
            <a:spAutoFit/>
          </a:bodyPr>
          <a:lstStyle/>
          <a:p>
            <a:r>
              <a:rPr lang="en-US" i="1">
                <a:latin typeface="Segoe UI Light" pitchFamily="34" charset="0"/>
              </a:rPr>
              <a:t>Nitrobacter</a:t>
            </a:r>
            <a:endParaRPr lang="uk-UA" i="1">
              <a:latin typeface="Segoe UI Light" pitchFamily="34" charset="0"/>
            </a:endParaRPr>
          </a:p>
        </p:txBody>
      </p:sp>
      <p:pic>
        <p:nvPicPr>
          <p:cNvPr id="125961" name="Picture 10" descr="Результат пошуку зображень за запитом &quot;Pseudomonas&quot;"/>
          <p:cNvPicPr>
            <a:picLocks noChangeAspect="1" noChangeArrowheads="1"/>
          </p:cNvPicPr>
          <p:nvPr/>
        </p:nvPicPr>
        <p:blipFill>
          <a:blip r:embed="rId6"/>
          <a:srcRect/>
          <a:stretch>
            <a:fillRect/>
          </a:stretch>
        </p:blipFill>
        <p:spPr bwMode="auto">
          <a:xfrm>
            <a:off x="5929313" y="4000500"/>
            <a:ext cx="2500312" cy="2000250"/>
          </a:xfrm>
          <a:prstGeom prst="rect">
            <a:avLst/>
          </a:prstGeom>
          <a:noFill/>
          <a:ln w="9525">
            <a:noFill/>
            <a:miter lim="800000"/>
            <a:headEnd/>
            <a:tailEnd/>
          </a:ln>
        </p:spPr>
      </p:pic>
      <p:sp>
        <p:nvSpPr>
          <p:cNvPr id="125962" name="Прямоугольник 11"/>
          <p:cNvSpPr>
            <a:spLocks noChangeArrowheads="1"/>
          </p:cNvSpPr>
          <p:nvPr/>
        </p:nvSpPr>
        <p:spPr bwMode="auto">
          <a:xfrm>
            <a:off x="6357938" y="6072188"/>
            <a:ext cx="1546225" cy="369887"/>
          </a:xfrm>
          <a:prstGeom prst="rect">
            <a:avLst/>
          </a:prstGeom>
          <a:noFill/>
          <a:ln w="9525">
            <a:noFill/>
            <a:miter lim="800000"/>
            <a:headEnd/>
            <a:tailEnd/>
          </a:ln>
        </p:spPr>
        <p:txBody>
          <a:bodyPr wrap="none">
            <a:spAutoFit/>
          </a:bodyPr>
          <a:lstStyle/>
          <a:p>
            <a:r>
              <a:rPr lang="en-US" i="1">
                <a:latin typeface="Segoe UI Light" pitchFamily="34" charset="0"/>
              </a:rPr>
              <a:t>Pseudomonas</a:t>
            </a:r>
            <a:endParaRPr lang="uk-UA" i="1">
              <a:latin typeface="Segoe UI Light" pitchFamily="34" charset="0"/>
            </a:endParaRPr>
          </a:p>
        </p:txBody>
      </p:sp>
      <p:sp>
        <p:nvSpPr>
          <p:cNvPr id="125963" name="Прямоугольник 12"/>
          <p:cNvSpPr>
            <a:spLocks noChangeArrowheads="1"/>
          </p:cNvSpPr>
          <p:nvPr/>
        </p:nvSpPr>
        <p:spPr bwMode="auto">
          <a:xfrm>
            <a:off x="285750" y="3929063"/>
            <a:ext cx="5643563" cy="1754187"/>
          </a:xfrm>
          <a:prstGeom prst="rect">
            <a:avLst/>
          </a:prstGeom>
          <a:noFill/>
          <a:ln w="9525">
            <a:noFill/>
            <a:miter lim="800000"/>
            <a:headEnd/>
            <a:tailEnd/>
          </a:ln>
        </p:spPr>
        <p:txBody>
          <a:bodyPr>
            <a:spAutoFit/>
          </a:bodyPr>
          <a:lstStyle/>
          <a:p>
            <a:r>
              <a:rPr lang="en-US" i="1">
                <a:latin typeface="Segoe UI Light" pitchFamily="34" charset="0"/>
              </a:rPr>
              <a:t>Flavobacterium, Flexibacter, Artrobacter, Microtrix, Bacillus, Clostridium, Lactobacillus, Staphylococcus. </a:t>
            </a:r>
            <a:r>
              <a:rPr lang="ru-RU">
                <a:latin typeface="Segoe UI Light" pitchFamily="34" charset="0"/>
              </a:rPr>
              <a:t>Однак, вважається, що до теперішнього часу ідентифіковано не більше 5% видів мікроорганізмів, що беруть участь в аеробному біологічному очищенню стічних вод.</a:t>
            </a:r>
            <a:endParaRPr lang="uk-UA">
              <a:latin typeface="Segoe UI Light"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29600" cy="703262"/>
          </a:xfrm>
        </p:spPr>
        <p:txBody>
          <a:bodyPr/>
          <a:lstStyle/>
          <a:p>
            <a:r>
              <a:rPr lang="uk-UA" sz="3200"/>
              <a:t>Аеротенки</a:t>
            </a:r>
            <a:endParaRPr lang="ru-RU" sz="3200"/>
          </a:p>
        </p:txBody>
      </p:sp>
      <p:pic>
        <p:nvPicPr>
          <p:cNvPr id="146435" name="Picture 2" descr="C:\Users\Sasha\Desktop\bioconveer.jpg"/>
          <p:cNvPicPr>
            <a:picLocks noChangeAspect="1" noChangeArrowheads="1"/>
          </p:cNvPicPr>
          <p:nvPr>
            <p:ph type="body" idx="1"/>
          </p:nvPr>
        </p:nvPicPr>
        <p:blipFill>
          <a:blip r:embed="rId2"/>
          <a:srcRect/>
          <a:stretch>
            <a:fillRect/>
          </a:stretch>
        </p:blipFill>
        <p:spPr>
          <a:xfrm>
            <a:off x="5148263" y="1412875"/>
            <a:ext cx="3384550" cy="2232025"/>
          </a:xfrm>
          <a:noFill/>
          <a:ln/>
        </p:spPr>
      </p:pic>
      <p:pic>
        <p:nvPicPr>
          <p:cNvPr id="146436" name="Picture 3" descr="C:\Users\Sasha\Desktop\%D0%9E%D1%87%D0%B8%D1%89%D0%B5%D0%BD%D0%BD%D1%8F_%D1%81%D1%82%D1%96%D1%87%D0%BD%D0%B8%D1%85_%D0%B2%D0%BE%D0%B4.JPG"/>
          <p:cNvPicPr>
            <a:picLocks noChangeAspect="1" noChangeArrowheads="1"/>
          </p:cNvPicPr>
          <p:nvPr/>
        </p:nvPicPr>
        <p:blipFill>
          <a:blip r:embed="rId3"/>
          <a:srcRect/>
          <a:stretch>
            <a:fillRect/>
          </a:stretch>
        </p:blipFill>
        <p:spPr bwMode="auto">
          <a:xfrm>
            <a:off x="395288" y="1196975"/>
            <a:ext cx="3960812" cy="2640013"/>
          </a:xfrm>
          <a:prstGeom prst="rect">
            <a:avLst/>
          </a:prstGeom>
          <a:noFill/>
          <a:ln w="9525">
            <a:noFill/>
            <a:miter lim="800000"/>
            <a:headEnd/>
            <a:tailEnd/>
          </a:ln>
        </p:spPr>
      </p:pic>
      <p:pic>
        <p:nvPicPr>
          <p:cNvPr id="146437" name="Picture 2" descr="C:\Users\vic3o\Desktop\5cc14e6f3c77755ac436d2f2933a520b.jpg"/>
          <p:cNvPicPr>
            <a:picLocks noChangeAspect="1" noChangeArrowheads="1"/>
          </p:cNvPicPr>
          <p:nvPr/>
        </p:nvPicPr>
        <p:blipFill>
          <a:blip r:embed="rId4"/>
          <a:srcRect/>
          <a:stretch>
            <a:fillRect/>
          </a:stretch>
        </p:blipFill>
        <p:spPr bwMode="auto">
          <a:xfrm>
            <a:off x="323850" y="4005263"/>
            <a:ext cx="3887788" cy="2552700"/>
          </a:xfrm>
          <a:prstGeom prst="rect">
            <a:avLst/>
          </a:prstGeom>
          <a:noFill/>
          <a:ln w="9525">
            <a:noFill/>
            <a:miter lim="800000"/>
            <a:headEnd/>
            <a:tailEnd/>
          </a:ln>
        </p:spPr>
      </p:pic>
      <p:sp>
        <p:nvSpPr>
          <p:cNvPr id="30721" name="Заголовок 1"/>
          <p:cNvSpPr>
            <a:spLocks/>
          </p:cNvSpPr>
          <p:nvPr/>
        </p:nvSpPr>
        <p:spPr bwMode="auto">
          <a:xfrm>
            <a:off x="4211638" y="4135438"/>
            <a:ext cx="4608512" cy="2722562"/>
          </a:xfrm>
          <a:prstGeom prst="rect">
            <a:avLst/>
          </a:prstGeom>
          <a:noFill/>
          <a:ln w="9525">
            <a:noFill/>
            <a:miter lim="800000"/>
            <a:headEnd/>
            <a:tailEnd/>
          </a:ln>
          <a:effectLst/>
        </p:spPr>
        <p:txBody>
          <a:bodyPr lIns="0" rIns="0" bIns="0" anchor="b"/>
          <a:lstStyle/>
          <a:p>
            <a:pPr algn="ctr"/>
            <a:r>
              <a:rPr lang="ru-RU" b="1">
                <a:effectLst>
                  <a:outerShdw blurRad="38100" dist="38100" dir="2700000" algn="tl">
                    <a:srgbClr val="000000"/>
                  </a:outerShdw>
                </a:effectLst>
                <a:latin typeface="Times New Roman" pitchFamily="18" charset="0"/>
                <a:cs typeface="Times New Roman" pitchFamily="18" charset="0"/>
              </a:rPr>
              <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-Фармацевтична промисловість;</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-Харчова промисловість;</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-Хімічна промисловість;</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-Целюлозно-паперове виробництво;</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-Сфера санітарно-гігієнічного обслуговування;</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-Сільсько-господарська сфера;</a:t>
            </a:r>
            <a:br>
              <a:rPr lang="ru-RU" b="1">
                <a:effectLst>
                  <a:outerShdw blurRad="38100" dist="38100" dir="2700000" algn="tl">
                    <a:srgbClr val="000000"/>
                  </a:outerShdw>
                </a:effectLst>
                <a:latin typeface="Times New Roman" pitchFamily="18" charset="0"/>
                <a:cs typeface="Times New Roman" pitchFamily="18" charset="0"/>
              </a:rPr>
            </a:br>
            <a:r>
              <a:rPr lang="ru-RU" b="1">
                <a:effectLst>
                  <a:outerShdw blurRad="38100" dist="38100" dir="2700000" algn="tl">
                    <a:srgbClr val="000000"/>
                  </a:outerShdw>
                </a:effectLst>
                <a:latin typeface="Times New Roman" pitchFamily="18" charset="0"/>
                <a:cs typeface="Times New Roman" pitchFamily="18" charset="0"/>
              </a:rPr>
              <a:t>-Нафтопереробна промисловість.</a:t>
            </a:r>
            <a:r>
              <a:rPr lang="ru-RU" b="1">
                <a:solidFill>
                  <a:schemeClr val="tx2"/>
                </a:solidFill>
                <a:effectLst>
                  <a:outerShdw blurRad="38100" dist="38100" dir="2700000" algn="tl">
                    <a:srgbClr val="000000"/>
                  </a:outerShdw>
                </a:effectLst>
                <a:latin typeface="Times New Roman" pitchFamily="18" charset="0"/>
              </a:rPr>
              <a:t/>
            </a:r>
            <a:br>
              <a:rPr lang="ru-RU" b="1">
                <a:solidFill>
                  <a:schemeClr val="tx2"/>
                </a:solidFill>
                <a:effectLst>
                  <a:outerShdw blurRad="38100" dist="38100" dir="2700000" algn="tl">
                    <a:srgbClr val="000000"/>
                  </a:outerShdw>
                </a:effectLst>
                <a:latin typeface="Times New Roman" pitchFamily="18" charset="0"/>
              </a:rPr>
            </a:br>
            <a:endParaRPr lang="ru-RU" b="1">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1"/>
          <p:cNvSpPr>
            <a:spLocks noGrp="1"/>
          </p:cNvSpPr>
          <p:nvPr>
            <p:ph idx="4294967295"/>
          </p:nvPr>
        </p:nvSpPr>
        <p:spPr>
          <a:xfrm>
            <a:off x="0" y="0"/>
            <a:ext cx="9144000" cy="6858000"/>
          </a:xfrm>
        </p:spPr>
        <p:txBody>
          <a:bodyPr/>
          <a:lstStyle/>
          <a:p>
            <a:pPr marL="0" indent="0">
              <a:buFont typeface="Wingdings" pitchFamily="2" charset="2"/>
              <a:buNone/>
            </a:pPr>
            <a:r>
              <a:rPr lang="uk-UA"/>
              <a:t>     </a:t>
            </a:r>
            <a:r>
              <a:rPr lang="ru-RU" sz="1600" b="1">
                <a:latin typeface="Arial, Helvetica, sans-serif"/>
              </a:rPr>
              <a:t>Аеротенки</a:t>
            </a:r>
            <a:r>
              <a:rPr lang="ru-RU" sz="1600">
                <a:latin typeface="Arial, Helvetica, sans-serif"/>
              </a:rPr>
              <a:t> — залізобетонні резервуари, по яких повільно пропускаються стічні води, збагачені киснем і змішані з активним мулом. Активний мул являє собою скупчення бактерій, найпростіших організмів, мікроскопічних тварин, водяних грибів, дріжджів, цвілі, що окиснюють органічну речовину стічних вод. Після біологічного очищення воду дезінфікують рідким хлором чи хлорним вапном. Для дезінфекції використовують також і інші фізико-хімічні прийоми (ультразвук, електроліз, озонування й ін.), при яких гинуть усі бактерії, у тому числі і хвороботворні.</a:t>
            </a:r>
            <a:endParaRPr lang="ru-RU" sz="1600"/>
          </a:p>
          <a:p>
            <a:pPr marL="0" indent="0">
              <a:buFont typeface="Wingdings" pitchFamily="2" charset="2"/>
              <a:buNone/>
            </a:pPr>
            <a:endParaRPr lang="ru-RU" sz="1600"/>
          </a:p>
        </p:txBody>
      </p:sp>
      <p:pic>
        <p:nvPicPr>
          <p:cNvPr id="51203" name="Picture 2" descr="C:\Users\Sasha\Desktop\28301.jpg"/>
          <p:cNvPicPr>
            <a:picLocks noChangeAspect="1" noChangeArrowheads="1"/>
          </p:cNvPicPr>
          <p:nvPr/>
        </p:nvPicPr>
        <p:blipFill>
          <a:blip r:embed="rId2"/>
          <a:srcRect/>
          <a:stretch>
            <a:fillRect/>
          </a:stretch>
        </p:blipFill>
        <p:spPr bwMode="auto">
          <a:xfrm>
            <a:off x="0" y="1989138"/>
            <a:ext cx="4284663" cy="2376487"/>
          </a:xfrm>
          <a:prstGeom prst="rect">
            <a:avLst/>
          </a:prstGeom>
          <a:noFill/>
          <a:ln w="9525">
            <a:noFill/>
            <a:miter lim="800000"/>
            <a:headEnd/>
            <a:tailEnd/>
          </a:ln>
        </p:spPr>
      </p:pic>
      <p:pic>
        <p:nvPicPr>
          <p:cNvPr id="51204" name="Picture 3" descr="C:\Users\Sasha\Desktop\7170.jpg"/>
          <p:cNvPicPr>
            <a:picLocks noChangeAspect="1" noChangeArrowheads="1"/>
          </p:cNvPicPr>
          <p:nvPr/>
        </p:nvPicPr>
        <p:blipFill>
          <a:blip r:embed="rId3"/>
          <a:srcRect/>
          <a:stretch>
            <a:fillRect/>
          </a:stretch>
        </p:blipFill>
        <p:spPr bwMode="auto">
          <a:xfrm>
            <a:off x="4284663" y="1989138"/>
            <a:ext cx="4859337" cy="2376487"/>
          </a:xfrm>
          <a:prstGeom prst="rect">
            <a:avLst/>
          </a:prstGeom>
          <a:noFill/>
          <a:ln w="9525">
            <a:noFill/>
            <a:miter lim="800000"/>
            <a:headEnd/>
            <a:tailEnd/>
          </a:ln>
        </p:spPr>
      </p:pic>
      <p:pic>
        <p:nvPicPr>
          <p:cNvPr id="51205" name="Picture 4" descr="C:\Users\Sasha\Desktop\$1.jpg"/>
          <p:cNvPicPr>
            <a:picLocks noChangeAspect="1" noChangeArrowheads="1"/>
          </p:cNvPicPr>
          <p:nvPr/>
        </p:nvPicPr>
        <p:blipFill>
          <a:blip r:embed="rId4"/>
          <a:srcRect/>
          <a:stretch>
            <a:fillRect/>
          </a:stretch>
        </p:blipFill>
        <p:spPr bwMode="auto">
          <a:xfrm>
            <a:off x="0" y="4360863"/>
            <a:ext cx="4284663" cy="2493962"/>
          </a:xfrm>
          <a:prstGeom prst="rect">
            <a:avLst/>
          </a:prstGeom>
          <a:noFill/>
          <a:ln w="9525">
            <a:noFill/>
            <a:miter lim="800000"/>
            <a:headEnd/>
            <a:tailEnd/>
          </a:ln>
        </p:spPr>
      </p:pic>
      <p:pic>
        <p:nvPicPr>
          <p:cNvPr id="51206" name="Picture 5" descr="C:\Users\Sasha\Desktop\RTEmagicC_260.jpg.jpg"/>
          <p:cNvPicPr>
            <a:picLocks noChangeAspect="1" noChangeArrowheads="1"/>
          </p:cNvPicPr>
          <p:nvPr/>
        </p:nvPicPr>
        <p:blipFill>
          <a:blip r:embed="rId5"/>
          <a:srcRect/>
          <a:stretch>
            <a:fillRect/>
          </a:stretch>
        </p:blipFill>
        <p:spPr bwMode="auto">
          <a:xfrm>
            <a:off x="4284663" y="4360863"/>
            <a:ext cx="4859337" cy="24939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6350" y="56513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idx="4294967295"/>
          </p:nvPr>
        </p:nvSpPr>
        <p:spPr>
          <a:xfrm>
            <a:off x="474663" y="342900"/>
            <a:ext cx="8258203" cy="725470"/>
          </a:xfrm>
          <a:noFill/>
        </p:spPr>
        <p:txBody>
          <a:bodyPr rtlCol="0">
            <a:normAutofit fontScale="90000"/>
            <a:scene3d>
              <a:camera prst="orthographicFront"/>
              <a:lightRig rig="soft" dir="t"/>
            </a:scene3d>
            <a:sp3d prstMaterial="softEdge">
              <a:bevelT w="25400" h="25400"/>
            </a:sp3d>
          </a:bodyPr>
          <a:lstStyle/>
          <a:p>
            <a:pPr fontAlgn="auto">
              <a:spcAft>
                <a:spcPts val="0"/>
              </a:spcAft>
              <a:defRPr/>
            </a:pPr>
            <a:r>
              <a:rPr lang="uk-UA" sz="48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Класифікація аеротенків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iv.vstu.edu.ru/photo/3/15.jpg"/>
          <p:cNvPicPr>
            <a:picLocks noChangeAspect="1" noChangeArrowheads="1"/>
          </p:cNvPicPr>
          <p:nvPr/>
        </p:nvPicPr>
        <p:blipFill>
          <a:blip r:embed="rId2"/>
          <a:srcRect/>
          <a:stretch>
            <a:fillRect/>
          </a:stretch>
        </p:blipFill>
        <p:spPr bwMode="auto">
          <a:xfrm>
            <a:off x="1331890" y="261916"/>
            <a:ext cx="6472534" cy="4861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3490" name="Прямоугольник 4"/>
          <p:cNvSpPr>
            <a:spLocks noChangeArrowheads="1"/>
          </p:cNvSpPr>
          <p:nvPr/>
        </p:nvSpPr>
        <p:spPr bwMode="auto">
          <a:xfrm>
            <a:off x="2857500" y="5286375"/>
            <a:ext cx="3249613" cy="523875"/>
          </a:xfrm>
          <a:prstGeom prst="rect">
            <a:avLst/>
          </a:prstGeom>
          <a:noFill/>
          <a:ln w="9525">
            <a:noFill/>
            <a:miter lim="800000"/>
            <a:headEnd/>
            <a:tailEnd/>
          </a:ln>
        </p:spPr>
        <p:txBody>
          <a:bodyPr wrap="none">
            <a:spAutoFit/>
          </a:bodyPr>
          <a:lstStyle/>
          <a:p>
            <a:r>
              <a:rPr lang="uk-UA" sz="2800" b="1">
                <a:solidFill>
                  <a:srgbClr val="0070C0"/>
                </a:solidFill>
                <a:latin typeface="Segoe UI Light" pitchFamily="34" charset="0"/>
              </a:rPr>
              <a:t>Аеротенк-змішувач</a:t>
            </a:r>
            <a:endParaRPr lang="uk-UA" sz="2800" b="1">
              <a:latin typeface="Lucida Sans Unicode"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Аеротенк-змішувач</a:t>
            </a:r>
          </a:p>
        </p:txBody>
      </p:sp>
      <p:pic>
        <p:nvPicPr>
          <p:cNvPr id="64514" name="Picture 5"/>
          <p:cNvPicPr>
            <a:picLocks noChangeAspect="1" noChangeArrowheads="1"/>
          </p:cNvPicPr>
          <p:nvPr/>
        </p:nvPicPr>
        <p:blipFill>
          <a:blip r:embed="rId2"/>
          <a:srcRect/>
          <a:stretch>
            <a:fillRect/>
          </a:stretch>
        </p:blipFill>
        <p:spPr bwMode="auto">
          <a:xfrm>
            <a:off x="827088" y="3141663"/>
            <a:ext cx="7920037" cy="3024187"/>
          </a:xfrm>
          <a:prstGeom prst="rect">
            <a:avLst/>
          </a:prstGeom>
          <a:noFill/>
          <a:ln w="9525">
            <a:noFill/>
            <a:miter lim="800000"/>
            <a:headEnd/>
            <a:tailEnd/>
          </a:ln>
        </p:spPr>
      </p:pic>
      <p:sp>
        <p:nvSpPr>
          <p:cNvPr id="64515" name="Прямоугольник 5"/>
          <p:cNvSpPr>
            <a:spLocks noChangeArrowheads="1"/>
          </p:cNvSpPr>
          <p:nvPr/>
        </p:nvSpPr>
        <p:spPr bwMode="auto">
          <a:xfrm>
            <a:off x="142875" y="1357313"/>
            <a:ext cx="8572500" cy="1570037"/>
          </a:xfrm>
          <a:prstGeom prst="rect">
            <a:avLst/>
          </a:prstGeom>
          <a:noFill/>
          <a:ln w="9525">
            <a:noFill/>
            <a:miter lim="800000"/>
            <a:headEnd/>
            <a:tailEnd/>
          </a:ln>
        </p:spPr>
        <p:txBody>
          <a:bodyPr>
            <a:spAutoFit/>
          </a:bodyPr>
          <a:lstStyle/>
          <a:p>
            <a:r>
              <a:rPr lang="uk-UA" sz="2400" b="1">
                <a:solidFill>
                  <a:srgbClr val="0070C0"/>
                </a:solidFill>
                <a:latin typeface="Segoe UI Light" pitchFamily="34" charset="0"/>
              </a:rPr>
              <a:t>Аеротенки-змішувачі</a:t>
            </a:r>
            <a:r>
              <a:rPr lang="uk-UA" sz="2400">
                <a:solidFill>
                  <a:srgbClr val="0070C0"/>
                </a:solidFill>
                <a:latin typeface="Segoe UI Light" pitchFamily="34" charset="0"/>
              </a:rPr>
              <a:t> </a:t>
            </a:r>
            <a:r>
              <a:rPr lang="uk-UA" sz="2400">
                <a:latin typeface="Segoe UI Light" pitchFamily="34" charset="0"/>
              </a:rPr>
              <a:t>(аеротенки повного змішання) характеризуються рівномірним подаванням по довжині споруди вихідної води і активного мулу і рівномірним відведенням мулової суміші.</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1"/>
          <p:cNvSpPr>
            <a:spLocks noGrp="1"/>
          </p:cNvSpPr>
          <p:nvPr>
            <p:ph idx="4294967295"/>
          </p:nvPr>
        </p:nvSpPr>
        <p:spPr>
          <a:xfrm>
            <a:off x="0" y="0"/>
            <a:ext cx="9144000" cy="6858000"/>
          </a:xfrm>
        </p:spPr>
        <p:txBody>
          <a:bodyPr/>
          <a:lstStyle/>
          <a:p>
            <a:pPr marL="0" indent="0">
              <a:buFont typeface="Wingdings" pitchFamily="2" charset="2"/>
              <a:buNone/>
            </a:pPr>
            <a:r>
              <a:rPr lang="uk-UA" sz="4000"/>
              <a:t> </a:t>
            </a:r>
            <a:r>
              <a:rPr lang="ru-RU" sz="2000">
                <a:latin typeface="Arial, Helvetica, sans-serif"/>
              </a:rPr>
              <a:t>Методи очищення стічних вод розділяють на механічні, хімічні, фізико-хімічні і біологічні. Застосування того чи іншого методу визначається характером забруднення і ступенем шкідливих домішок у стічних водах.</a:t>
            </a:r>
            <a:r>
              <a:rPr lang="ru-RU">
                <a:latin typeface="Arial, Helvetica, sans-serif"/>
              </a:rPr>
              <a:t/>
            </a:r>
            <a:br>
              <a:rPr lang="ru-RU">
                <a:latin typeface="Arial, Helvetica, sans-serif"/>
              </a:rPr>
            </a:br>
            <a:r>
              <a:rPr lang="ru-RU"/>
              <a:t/>
            </a:r>
            <a:br>
              <a:rPr lang="ru-RU"/>
            </a:br>
            <a:r>
              <a:rPr lang="ru-RU"/>
              <a:t/>
            </a:r>
            <a:br>
              <a:rPr lang="ru-RU"/>
            </a:br>
            <a:endParaRPr lang="ru-RU"/>
          </a:p>
          <a:p>
            <a:pPr marL="0" indent="0">
              <a:buFont typeface="Wingdings" pitchFamily="2" charset="2"/>
              <a:buNone/>
            </a:pPr>
            <a:endParaRPr lang="uk-UA" sz="4000"/>
          </a:p>
        </p:txBody>
      </p:sp>
      <p:pic>
        <p:nvPicPr>
          <p:cNvPr id="37891" name="Picture 2" descr="C:\Users\Sasha\Desktop\Новая папка (2)\stok-300x200.jpg"/>
          <p:cNvPicPr>
            <a:picLocks noChangeAspect="1" noChangeArrowheads="1"/>
          </p:cNvPicPr>
          <p:nvPr/>
        </p:nvPicPr>
        <p:blipFill>
          <a:blip r:embed="rId2"/>
          <a:srcRect/>
          <a:stretch>
            <a:fillRect/>
          </a:stretch>
        </p:blipFill>
        <p:spPr bwMode="auto">
          <a:xfrm>
            <a:off x="468313" y="1844675"/>
            <a:ext cx="3816350" cy="2114550"/>
          </a:xfrm>
          <a:prstGeom prst="rect">
            <a:avLst/>
          </a:prstGeom>
          <a:noFill/>
          <a:ln w="9525">
            <a:noFill/>
            <a:miter lim="800000"/>
            <a:headEnd/>
            <a:tailEnd/>
          </a:ln>
        </p:spPr>
      </p:pic>
      <p:pic>
        <p:nvPicPr>
          <p:cNvPr id="37892" name="Picture 3" descr="C:\Users\Sasha\Desktop\Новая папка (2)\zakarpattya20090325183404.jpg"/>
          <p:cNvPicPr>
            <a:picLocks noChangeAspect="1" noChangeArrowheads="1"/>
          </p:cNvPicPr>
          <p:nvPr/>
        </p:nvPicPr>
        <p:blipFill>
          <a:blip r:embed="rId3"/>
          <a:srcRect/>
          <a:stretch>
            <a:fillRect/>
          </a:stretch>
        </p:blipFill>
        <p:spPr bwMode="auto">
          <a:xfrm>
            <a:off x="5148263" y="1916113"/>
            <a:ext cx="3160712" cy="2017712"/>
          </a:xfrm>
          <a:prstGeom prst="rect">
            <a:avLst/>
          </a:prstGeom>
          <a:noFill/>
          <a:ln w="9525">
            <a:noFill/>
            <a:miter lim="800000"/>
            <a:headEnd/>
            <a:tailEnd/>
          </a:ln>
        </p:spPr>
      </p:pic>
      <p:pic>
        <p:nvPicPr>
          <p:cNvPr id="37893" name="Picture 4" descr="C:\Users\Sasha\Desktop\Новая папка (2)\h_5498588_240_200.jpg"/>
          <p:cNvPicPr>
            <a:picLocks noChangeAspect="1" noChangeArrowheads="1"/>
          </p:cNvPicPr>
          <p:nvPr/>
        </p:nvPicPr>
        <p:blipFill>
          <a:blip r:embed="rId4"/>
          <a:srcRect/>
          <a:stretch>
            <a:fillRect/>
          </a:stretch>
        </p:blipFill>
        <p:spPr bwMode="auto">
          <a:xfrm>
            <a:off x="684213" y="4581525"/>
            <a:ext cx="3671887" cy="2087563"/>
          </a:xfrm>
          <a:prstGeom prst="rect">
            <a:avLst/>
          </a:prstGeom>
          <a:noFill/>
          <a:ln w="9525">
            <a:noFill/>
            <a:miter lim="800000"/>
            <a:headEnd/>
            <a:tailEnd/>
          </a:ln>
        </p:spPr>
      </p:pic>
      <p:pic>
        <p:nvPicPr>
          <p:cNvPr id="37894" name="Picture 5" descr="C:\Users\Sasha\Desktop\Новая папка (2)\industrial-wastewater_Medium.jpg"/>
          <p:cNvPicPr>
            <a:picLocks noChangeAspect="1" noChangeArrowheads="1"/>
          </p:cNvPicPr>
          <p:nvPr/>
        </p:nvPicPr>
        <p:blipFill>
          <a:blip r:embed="rId5"/>
          <a:srcRect/>
          <a:stretch>
            <a:fillRect/>
          </a:stretch>
        </p:blipFill>
        <p:spPr bwMode="auto">
          <a:xfrm>
            <a:off x="5076825" y="4437063"/>
            <a:ext cx="3095625" cy="208756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Прямоугольник 4"/>
          <p:cNvSpPr>
            <a:spLocks noChangeArrowheads="1"/>
          </p:cNvSpPr>
          <p:nvPr/>
        </p:nvSpPr>
        <p:spPr bwMode="auto">
          <a:xfrm>
            <a:off x="2643188" y="5572125"/>
            <a:ext cx="3930650" cy="584200"/>
          </a:xfrm>
          <a:prstGeom prst="rect">
            <a:avLst/>
          </a:prstGeom>
          <a:noFill/>
          <a:ln w="9525">
            <a:noFill/>
            <a:miter lim="800000"/>
            <a:headEnd/>
            <a:tailEnd/>
          </a:ln>
        </p:spPr>
        <p:txBody>
          <a:bodyPr wrap="none">
            <a:spAutoFit/>
          </a:bodyPr>
          <a:lstStyle/>
          <a:p>
            <a:r>
              <a:rPr lang="uk-UA" sz="3200" b="1">
                <a:solidFill>
                  <a:srgbClr val="0070C0"/>
                </a:solidFill>
                <a:latin typeface="Segoe UI Light" pitchFamily="34" charset="0"/>
              </a:rPr>
              <a:t>Аеротенк-витискувач</a:t>
            </a:r>
            <a:endParaRPr lang="uk-UA" b="1">
              <a:latin typeface="Lucida Sans Unicode" pitchFamily="34" charset="0"/>
            </a:endParaRPr>
          </a:p>
        </p:txBody>
      </p:sp>
      <p:pic>
        <p:nvPicPr>
          <p:cNvPr id="7172" name="Picture 4" descr="https://img-fotki.yandex.ru/get/3410/17878450.4/0_102018_270b1001_XL.jpg"/>
          <p:cNvPicPr>
            <a:picLocks noChangeAspect="1" noChangeArrowheads="1"/>
          </p:cNvPicPr>
          <p:nvPr/>
        </p:nvPicPr>
        <p:blipFill>
          <a:blip r:embed="rId2"/>
          <a:srcRect/>
          <a:stretch>
            <a:fillRect/>
          </a:stretch>
        </p:blipFill>
        <p:spPr bwMode="auto">
          <a:xfrm>
            <a:off x="857224" y="428604"/>
            <a:ext cx="7620000" cy="50768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sz="4100" kern="1200" dirty="0" err="1">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Аеротенк-витискувач</a:t>
            </a:r>
            <a:endPar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endParaRPr>
          </a:p>
        </p:txBody>
      </p:sp>
      <p:pic>
        <p:nvPicPr>
          <p:cNvPr id="66562" name="Picture 7"/>
          <p:cNvPicPr>
            <a:picLocks noChangeAspect="1" noChangeArrowheads="1"/>
          </p:cNvPicPr>
          <p:nvPr/>
        </p:nvPicPr>
        <p:blipFill>
          <a:blip r:embed="rId3"/>
          <a:srcRect/>
          <a:stretch>
            <a:fillRect/>
          </a:stretch>
        </p:blipFill>
        <p:spPr bwMode="auto">
          <a:xfrm>
            <a:off x="539750" y="3500438"/>
            <a:ext cx="8208963" cy="2665412"/>
          </a:xfrm>
          <a:prstGeom prst="rect">
            <a:avLst/>
          </a:prstGeom>
          <a:noFill/>
          <a:ln w="9525">
            <a:noFill/>
            <a:miter lim="800000"/>
            <a:headEnd/>
            <a:tailEnd/>
          </a:ln>
        </p:spPr>
      </p:pic>
      <p:sp>
        <p:nvSpPr>
          <p:cNvPr id="66563" name="Прямоугольник 4"/>
          <p:cNvSpPr>
            <a:spLocks noChangeArrowheads="1"/>
          </p:cNvSpPr>
          <p:nvPr/>
        </p:nvSpPr>
        <p:spPr bwMode="auto">
          <a:xfrm>
            <a:off x="214313" y="1285875"/>
            <a:ext cx="8501062" cy="1938338"/>
          </a:xfrm>
          <a:prstGeom prst="rect">
            <a:avLst/>
          </a:prstGeom>
          <a:noFill/>
          <a:ln w="9525">
            <a:noFill/>
            <a:miter lim="800000"/>
            <a:headEnd/>
            <a:tailEnd/>
          </a:ln>
        </p:spPr>
        <p:txBody>
          <a:bodyPr>
            <a:spAutoFit/>
          </a:bodyPr>
          <a:lstStyle/>
          <a:p>
            <a:r>
              <a:rPr lang="uk-UA" sz="2400" b="1">
                <a:solidFill>
                  <a:srgbClr val="0070C0"/>
                </a:solidFill>
                <a:latin typeface="Segoe UI Light" pitchFamily="34" charset="0"/>
              </a:rPr>
              <a:t>Аеротенк-витискувач</a:t>
            </a:r>
            <a:r>
              <a:rPr lang="en-US" sz="2400" b="1">
                <a:solidFill>
                  <a:srgbClr val="0070C0"/>
                </a:solidFill>
                <a:latin typeface="Segoe UI Light" pitchFamily="34" charset="0"/>
              </a:rPr>
              <a:t>.</a:t>
            </a:r>
            <a:r>
              <a:rPr lang="uk-UA" sz="2400" b="1">
                <a:latin typeface="Segoe UI Light" pitchFamily="34" charset="0"/>
              </a:rPr>
              <a:t> </a:t>
            </a:r>
            <a:r>
              <a:rPr lang="uk-UA" sz="2400">
                <a:latin typeface="Segoe UI Light" pitchFamily="34" charset="0"/>
              </a:rPr>
              <a:t>На відміну від аеротенків інших типів (аеротенків-змішувачів і аеротенків проміжного типу), аеротенки-витискувачі представляють собою споруди, в яких очищається стічна вода поступово переміщається від місця впуску до місця її випуску.</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kern="1200" dirty="0" err="1">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Оксистенки</a:t>
            </a:r>
            <a:endParaRPr lang="uk-UA"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endParaRPr>
          </a:p>
        </p:txBody>
      </p:sp>
      <p:pic>
        <p:nvPicPr>
          <p:cNvPr id="68610" name="Picture 2" descr="Окситенки"/>
          <p:cNvPicPr>
            <a:picLocks noChangeAspect="1" noChangeArrowheads="1"/>
          </p:cNvPicPr>
          <p:nvPr/>
        </p:nvPicPr>
        <p:blipFill>
          <a:blip r:embed="rId2"/>
          <a:srcRect/>
          <a:stretch>
            <a:fillRect/>
          </a:stretch>
        </p:blipFill>
        <p:spPr bwMode="auto">
          <a:xfrm>
            <a:off x="1692275" y="2924175"/>
            <a:ext cx="5040313" cy="3295650"/>
          </a:xfrm>
          <a:prstGeom prst="rect">
            <a:avLst/>
          </a:prstGeom>
          <a:noFill/>
          <a:ln w="9525">
            <a:noFill/>
            <a:miter lim="800000"/>
            <a:headEnd/>
            <a:tailEnd/>
          </a:ln>
        </p:spPr>
      </p:pic>
      <p:sp>
        <p:nvSpPr>
          <p:cNvPr id="68611" name="Прямоугольник 4"/>
          <p:cNvSpPr>
            <a:spLocks noChangeArrowheads="1"/>
          </p:cNvSpPr>
          <p:nvPr/>
        </p:nvSpPr>
        <p:spPr bwMode="auto">
          <a:xfrm>
            <a:off x="142875" y="1285875"/>
            <a:ext cx="8786813" cy="1552575"/>
          </a:xfrm>
          <a:prstGeom prst="rect">
            <a:avLst/>
          </a:prstGeom>
          <a:noFill/>
          <a:ln w="9525">
            <a:noFill/>
            <a:miter lim="800000"/>
            <a:headEnd/>
            <a:tailEnd/>
          </a:ln>
        </p:spPr>
        <p:txBody>
          <a:bodyPr>
            <a:spAutoFit/>
          </a:bodyPr>
          <a:lstStyle/>
          <a:p>
            <a:r>
              <a:rPr lang="uk-UA" sz="2400" b="1">
                <a:solidFill>
                  <a:srgbClr val="0070C0"/>
                </a:solidFill>
                <a:latin typeface="Segoe UI Light" pitchFamily="34" charset="0"/>
              </a:rPr>
              <a:t>Оксітенк</a:t>
            </a:r>
            <a:r>
              <a:rPr lang="uk-UA" sz="2400">
                <a:latin typeface="Segoe UI Light" pitchFamily="34" charset="0"/>
              </a:rPr>
              <a:t> є високоефективною (принципово нова) спорудою, яка здійснює інтенсивний процес біологічної очистки стічних вод із застосуванням чистого кисню і високих концентрацій активного мулу.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Содержимое 1"/>
          <p:cNvSpPr>
            <a:spLocks noGrp="1"/>
          </p:cNvSpPr>
          <p:nvPr>
            <p:ph idx="4294967295"/>
          </p:nvPr>
        </p:nvSpPr>
        <p:spPr/>
        <p:txBody>
          <a:bodyPr/>
          <a:lstStyle/>
          <a:p>
            <a:pPr indent="-233363"/>
            <a:r>
              <a:rPr lang="ru-RU" sz="2400" b="1">
                <a:solidFill>
                  <a:srgbClr val="0070C0"/>
                </a:solidFill>
                <a:latin typeface="Segoe UI Light" pitchFamily="34" charset="0"/>
              </a:rPr>
              <a:t>Недоліки:</a:t>
            </a:r>
          </a:p>
          <a:p>
            <a:pPr indent="-233363"/>
            <a:r>
              <a:rPr lang="ru-RU" sz="2400">
                <a:latin typeface="Segoe UI Light" pitchFamily="34" charset="0"/>
              </a:rPr>
              <a:t>- за такої технології створює надлишковий мул, який містить віруси, мікроорганізми, яйця гельмінтів, а також іони і солі важких металів, біологічно стійкі, токсичні та мутагенні сполуки, які пригнічують життєдіяльність мікроорганізмів активного мулу. </a:t>
            </a:r>
          </a:p>
          <a:p>
            <a:pPr indent="-233363"/>
            <a:r>
              <a:rPr lang="ru-RU" sz="2400" b="1">
                <a:solidFill>
                  <a:srgbClr val="0070C0"/>
                </a:solidFill>
                <a:latin typeface="Segoe UI Light" pitchFamily="34" charset="0"/>
              </a:rPr>
              <a:t>Переваги:</a:t>
            </a:r>
          </a:p>
          <a:p>
            <a:pPr indent="-233363"/>
            <a:r>
              <a:rPr lang="uk-UA" sz="2400">
                <a:latin typeface="Segoe UI Light" pitchFamily="34" charset="0"/>
              </a:rPr>
              <a:t>- відносно швидке очищення стічних вод</a:t>
            </a:r>
          </a:p>
          <a:p>
            <a:pPr indent="-233363"/>
            <a:r>
              <a:rPr lang="uk-UA" sz="2400">
                <a:latin typeface="Segoe UI Light" pitchFamily="34" charset="0"/>
              </a:rPr>
              <a:t>- робота з високими концентраціями забруднень</a:t>
            </a:r>
          </a:p>
        </p:txBody>
      </p:sp>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Переваги та недоліки </a:t>
            </a:r>
            <a:r>
              <a:rPr lang="uk-UA" sz="4100" kern="1200" dirty="0" err="1">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аеротенок</a:t>
            </a:r>
            <a:endPar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Содержимое 1"/>
          <p:cNvSpPr>
            <a:spLocks noGrp="1"/>
          </p:cNvSpPr>
          <p:nvPr>
            <p:ph idx="4294967295"/>
          </p:nvPr>
        </p:nvSpPr>
        <p:spPr/>
        <p:txBody>
          <a:bodyPr/>
          <a:lstStyle/>
          <a:p>
            <a:pPr indent="-233363"/>
            <a:r>
              <a:rPr lang="ru-RU" sz="2400" b="1">
                <a:solidFill>
                  <a:srgbClr val="0070C0"/>
                </a:solidFill>
                <a:latin typeface="Segoe UI Light" pitchFamily="34" charset="0"/>
              </a:rPr>
              <a:t>Біофільтрація</a:t>
            </a:r>
            <a:r>
              <a:rPr lang="ru-RU" sz="2400">
                <a:latin typeface="Segoe UI Light" pitchFamily="34" charset="0"/>
              </a:rPr>
              <a:t> – для очищення виробничих СВ у штучних умовах за допомогою біологічних фільтрів.</a:t>
            </a:r>
          </a:p>
          <a:p>
            <a:pPr indent="-233363"/>
            <a:r>
              <a:rPr lang="ru-RU" sz="2400">
                <a:latin typeface="Segoe UI Light" pitchFamily="34" charset="0"/>
              </a:rPr>
              <a:t>Біофільтри класифікують на кілька категорій: </a:t>
            </a:r>
          </a:p>
          <a:p>
            <a:pPr indent="-233363">
              <a:buFont typeface="Wingdings" pitchFamily="2" charset="2"/>
              <a:buNone/>
            </a:pPr>
            <a:r>
              <a:rPr lang="ru-RU" sz="2400">
                <a:latin typeface="Segoe UI Light" pitchFamily="34" charset="0"/>
              </a:rPr>
              <a:t>1. </a:t>
            </a:r>
            <a:r>
              <a:rPr lang="ru-RU" sz="2400" b="1">
                <a:solidFill>
                  <a:srgbClr val="0070C0"/>
                </a:solidFill>
                <a:latin typeface="Segoe UI Light" pitchFamily="34" charset="0"/>
              </a:rPr>
              <a:t>Краплинні біофільтри </a:t>
            </a:r>
            <a:r>
              <a:rPr lang="ru-RU" sz="2400">
                <a:latin typeface="Segoe UI Light" pitchFamily="34" charset="0"/>
              </a:rPr>
              <a:t>– використовують для очищення СВ різних виробництв. </a:t>
            </a:r>
          </a:p>
          <a:p>
            <a:pPr indent="-233363">
              <a:buFont typeface="Wingdings" pitchFamily="2" charset="2"/>
              <a:buNone/>
            </a:pPr>
            <a:r>
              <a:rPr lang="ru-RU" sz="2400">
                <a:latin typeface="Segoe UI Light" pitchFamily="34" charset="0"/>
              </a:rPr>
              <a:t>2. </a:t>
            </a:r>
            <a:r>
              <a:rPr lang="ru-RU" sz="2400" b="1">
                <a:solidFill>
                  <a:srgbClr val="0070C0"/>
                </a:solidFill>
                <a:latin typeface="Segoe UI Light" pitchFamily="34" charset="0"/>
              </a:rPr>
              <a:t>Занурюючі біофільтри </a:t>
            </a:r>
            <a:r>
              <a:rPr lang="ru-RU" sz="2400">
                <a:latin typeface="Segoe UI Light" pitchFamily="34" charset="0"/>
              </a:rPr>
              <a:t>– очищають СВ каніфольно-ектракційних заводів, термічної переробки сланців,</a:t>
            </a:r>
            <a:r>
              <a:rPr lang="ru-RU">
                <a:latin typeface="Segoe UI Light" pitchFamily="34" charset="0"/>
              </a:rPr>
              <a:t> </a:t>
            </a:r>
            <a:r>
              <a:rPr lang="ru-RU" sz="2400">
                <a:latin typeface="Segoe UI Light" pitchFamily="34" charset="0"/>
              </a:rPr>
              <a:t>виробництва каучуку</a:t>
            </a:r>
            <a:r>
              <a:rPr lang="ru-RU">
                <a:latin typeface="Segoe UI Light" pitchFamily="34" charset="0"/>
              </a:rPr>
              <a:t>.</a:t>
            </a:r>
            <a:endParaRPr lang="uk-UA">
              <a:latin typeface="Segoe UI Light" pitchFamily="34" charset="0"/>
            </a:endParaRPr>
          </a:p>
          <a:p>
            <a:pPr indent="-233363"/>
            <a:endParaRPr lang="ru-RU">
              <a:latin typeface="Segoe UI Light" pitchFamily="34" charset="0"/>
            </a:endParaRPr>
          </a:p>
        </p:txBody>
      </p:sp>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Біофільтри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1"/>
          <p:cNvSpPr>
            <a:spLocks noGrp="1"/>
          </p:cNvSpPr>
          <p:nvPr>
            <p:ph idx="4294967295"/>
          </p:nvPr>
        </p:nvSpPr>
        <p:spPr>
          <a:xfrm>
            <a:off x="0" y="0"/>
            <a:ext cx="9144000" cy="6858000"/>
          </a:xfrm>
        </p:spPr>
        <p:txBody>
          <a:bodyPr/>
          <a:lstStyle/>
          <a:p>
            <a:pPr marL="0" indent="0">
              <a:buFont typeface="Wingdings" pitchFamily="2" charset="2"/>
              <a:buNone/>
            </a:pPr>
            <a:r>
              <a:rPr lang="uk-UA"/>
              <a:t>     </a:t>
            </a:r>
            <a:r>
              <a:rPr lang="ru-RU" sz="2000" b="1">
                <a:latin typeface="Arial, Helvetica, sans-serif"/>
              </a:rPr>
              <a:t>Біофільтри</a:t>
            </a:r>
            <a:r>
              <a:rPr lang="ru-RU" sz="2000">
                <a:latin typeface="Arial, Helvetica, sans-serif"/>
              </a:rPr>
              <a:t> — залізобетонні резервуари, заповнені грубозернистим матеріалом, поверхня якого заселена аеробними мікроорганізмами. При проходженні стічної води через біофільтр мікроорганізми витягають з рідини розчинені органічні речовини, минералізуют їх.</a:t>
            </a:r>
            <a:endParaRPr lang="ru-RU" sz="2000"/>
          </a:p>
          <a:p>
            <a:pPr marL="0" indent="0">
              <a:buFont typeface="Wingdings" pitchFamily="2" charset="2"/>
              <a:buNone/>
            </a:pPr>
            <a:endParaRPr lang="ru-RU" sz="2000"/>
          </a:p>
        </p:txBody>
      </p:sp>
      <p:pic>
        <p:nvPicPr>
          <p:cNvPr id="121859" name="Picture 2" descr="C:\Users\Sasha\Desktop\907542.jpeg"/>
          <p:cNvPicPr>
            <a:picLocks noChangeAspect="1" noChangeArrowheads="1"/>
          </p:cNvPicPr>
          <p:nvPr/>
        </p:nvPicPr>
        <p:blipFill>
          <a:blip r:embed="rId2"/>
          <a:srcRect/>
          <a:stretch>
            <a:fillRect/>
          </a:stretch>
        </p:blipFill>
        <p:spPr bwMode="auto">
          <a:xfrm>
            <a:off x="0" y="3644900"/>
            <a:ext cx="2268538" cy="3201988"/>
          </a:xfrm>
          <a:prstGeom prst="rect">
            <a:avLst/>
          </a:prstGeom>
          <a:noFill/>
          <a:ln w="9525">
            <a:noFill/>
            <a:miter lim="800000"/>
            <a:headEnd/>
            <a:tailEnd/>
          </a:ln>
        </p:spPr>
      </p:pic>
      <p:pic>
        <p:nvPicPr>
          <p:cNvPr id="121860" name="Picture 3" descr="C:\Users\Sasha\Desktop\1078311.jpg"/>
          <p:cNvPicPr>
            <a:picLocks noChangeAspect="1" noChangeArrowheads="1"/>
          </p:cNvPicPr>
          <p:nvPr/>
        </p:nvPicPr>
        <p:blipFill>
          <a:blip r:embed="rId3"/>
          <a:srcRect/>
          <a:stretch>
            <a:fillRect/>
          </a:stretch>
        </p:blipFill>
        <p:spPr bwMode="auto">
          <a:xfrm>
            <a:off x="2268538" y="3644900"/>
            <a:ext cx="6875462" cy="3201988"/>
          </a:xfrm>
          <a:prstGeom prst="rect">
            <a:avLst/>
          </a:prstGeom>
          <a:noFill/>
          <a:ln w="9525">
            <a:noFill/>
            <a:miter lim="800000"/>
            <a:headEnd/>
            <a:tailEnd/>
          </a:ln>
        </p:spPr>
      </p:pic>
      <p:pic>
        <p:nvPicPr>
          <p:cNvPr id="121861" name="Picture 4" descr="C:\Users\Sasha\Desktop\biof.jpg"/>
          <p:cNvPicPr>
            <a:picLocks noChangeAspect="1" noChangeArrowheads="1"/>
          </p:cNvPicPr>
          <p:nvPr/>
        </p:nvPicPr>
        <p:blipFill>
          <a:blip r:embed="rId4"/>
          <a:srcRect/>
          <a:stretch>
            <a:fillRect/>
          </a:stretch>
        </p:blipFill>
        <p:spPr bwMode="auto">
          <a:xfrm>
            <a:off x="0" y="1477963"/>
            <a:ext cx="4065588" cy="2166937"/>
          </a:xfrm>
          <a:prstGeom prst="rect">
            <a:avLst/>
          </a:prstGeom>
          <a:noFill/>
          <a:ln w="9525">
            <a:noFill/>
            <a:miter lim="800000"/>
            <a:headEnd/>
            <a:tailEnd/>
          </a:ln>
        </p:spPr>
      </p:pic>
      <p:pic>
        <p:nvPicPr>
          <p:cNvPr id="121862" name="Picture 5" descr="C:\Users\Sasha\Desktop\biofiltry-kiev.jpg"/>
          <p:cNvPicPr>
            <a:picLocks noChangeAspect="1" noChangeArrowheads="1"/>
          </p:cNvPicPr>
          <p:nvPr/>
        </p:nvPicPr>
        <p:blipFill>
          <a:blip r:embed="rId5"/>
          <a:srcRect/>
          <a:stretch>
            <a:fillRect/>
          </a:stretch>
        </p:blipFill>
        <p:spPr bwMode="auto">
          <a:xfrm>
            <a:off x="4065588" y="1484313"/>
            <a:ext cx="5078412" cy="21669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ru-RU" sz="4100" kern="1200" dirty="0" err="1">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Краплинні</a:t>
            </a:r>
            <a:r>
              <a:rPr lang="ru-RU"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 </a:t>
            </a:r>
            <a:r>
              <a:rPr lang="ru-RU" sz="4100" kern="1200" dirty="0" err="1">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біофільтри</a:t>
            </a:r>
            <a:endParaRPr lang="uk-UA" sz="4100" kern="1200" dirty="0">
              <a:effectLst>
                <a:outerShdw blurRad="31750" dist="25400" dir="5400000" algn="tl" rotWithShape="0">
                  <a:srgbClr val="000000">
                    <a:alpha val="25000"/>
                  </a:srgbClr>
                </a:outerShdw>
              </a:effectLst>
              <a:latin typeface="+mj-lt"/>
              <a:ea typeface="+mj-ea"/>
              <a:cs typeface="+mj-cs"/>
            </a:endParaRPr>
          </a:p>
        </p:txBody>
      </p:sp>
      <p:pic>
        <p:nvPicPr>
          <p:cNvPr id="4" name="Picture 2"/>
          <p:cNvPicPr>
            <a:picLocks noChangeAspect="1" noChangeArrowheads="1"/>
          </p:cNvPicPr>
          <p:nvPr/>
        </p:nvPicPr>
        <p:blipFill>
          <a:blip r:embed="rId2">
            <a:extLst>
              <a:ext uri="{28A0092B-C50C-407E-A947-70E740481C1C}"/>
            </a:extLst>
          </a:blip>
          <a:srcRect/>
          <a:stretch>
            <a:fillRect/>
          </a:stretch>
        </p:blipFill>
        <p:spPr bwMode="auto">
          <a:xfrm>
            <a:off x="4797583" y="2942974"/>
            <a:ext cx="3947578" cy="2685947"/>
          </a:xfrm>
          <a:prstGeom prst="rect">
            <a:avLst/>
          </a:prstGeom>
          <a:ln>
            <a:noFill/>
          </a:ln>
          <a:effectLst>
            <a:softEdge rad="112500"/>
          </a:effectLst>
          <a:extLst>
            <a:ext uri="{909E8E84-426E-40DD-AFC4-6F175D3DCCD1}"/>
            <a:ext uri="{91240B29-F687-4F45-9708-019B960494DF}"/>
            <a:ext uri="{AF507438-7753-43E0-B8FC-AC1667EBCBE1}"/>
          </a:extLst>
        </p:spPr>
      </p:pic>
      <p:pic>
        <p:nvPicPr>
          <p:cNvPr id="5" name="Picture 3"/>
          <p:cNvPicPr>
            <a:picLocks noChangeAspect="1" noChangeArrowheads="1"/>
          </p:cNvPicPr>
          <p:nvPr/>
        </p:nvPicPr>
        <p:blipFill>
          <a:blip r:embed="rId3">
            <a:extLst>
              <a:ext uri="{28A0092B-C50C-407E-A947-70E740481C1C}"/>
            </a:extLst>
          </a:blip>
          <a:srcRect/>
          <a:stretch>
            <a:fillRect/>
          </a:stretch>
        </p:blipFill>
        <p:spPr bwMode="auto">
          <a:xfrm>
            <a:off x="214282" y="3429000"/>
            <a:ext cx="4585735" cy="3304931"/>
          </a:xfrm>
          <a:prstGeom prst="rect">
            <a:avLst/>
          </a:prstGeom>
          <a:ln>
            <a:noFill/>
          </a:ln>
          <a:effectLst>
            <a:softEdge rad="112500"/>
          </a:effectLst>
          <a:extLst>
            <a:ext uri="{909E8E84-426E-40DD-AFC4-6F175D3DCCD1}"/>
            <a:ext uri="{91240B29-F687-4F45-9708-019B960494DF}"/>
            <a:ext uri="{AF507438-7753-43E0-B8FC-AC1667EBCBE1}"/>
          </a:extLst>
        </p:spPr>
      </p:pic>
      <p:pic>
        <p:nvPicPr>
          <p:cNvPr id="6" name="Picture 4"/>
          <p:cNvPicPr>
            <a:picLocks noChangeAspect="1" noChangeArrowheads="1"/>
          </p:cNvPicPr>
          <p:nvPr/>
        </p:nvPicPr>
        <p:blipFill>
          <a:blip r:embed="rId4">
            <a:extLst>
              <a:ext uri="{28A0092B-C50C-407E-A947-70E740481C1C}"/>
            </a:extLst>
          </a:blip>
          <a:srcRect/>
          <a:stretch>
            <a:fillRect/>
          </a:stretch>
        </p:blipFill>
        <p:spPr bwMode="auto">
          <a:xfrm>
            <a:off x="4207474" y="5238491"/>
            <a:ext cx="1512168" cy="1512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 uri="{91240B29-F687-4F45-9708-019B960494DF}"/>
            <a:ext uri="{AF507438-7753-43E0-B8FC-AC1667EBCBE1}"/>
          </a:extLst>
        </p:spPr>
      </p:pic>
      <p:sp>
        <p:nvSpPr>
          <p:cNvPr id="71685" name="Прямоугольник 6"/>
          <p:cNvSpPr>
            <a:spLocks noChangeArrowheads="1"/>
          </p:cNvSpPr>
          <p:nvPr/>
        </p:nvSpPr>
        <p:spPr bwMode="auto">
          <a:xfrm>
            <a:off x="285750" y="1357313"/>
            <a:ext cx="8501063" cy="1570037"/>
          </a:xfrm>
          <a:prstGeom prst="rect">
            <a:avLst/>
          </a:prstGeom>
          <a:noFill/>
          <a:ln w="9525">
            <a:noFill/>
            <a:miter lim="800000"/>
            <a:headEnd/>
            <a:tailEnd/>
          </a:ln>
        </p:spPr>
        <p:txBody>
          <a:bodyPr>
            <a:spAutoFit/>
          </a:bodyPr>
          <a:lstStyle/>
          <a:p>
            <a:r>
              <a:rPr lang="ru-RU" sz="2400" b="1">
                <a:solidFill>
                  <a:srgbClr val="0070C0"/>
                </a:solidFill>
                <a:latin typeface="Segoe UI Light" pitchFamily="34" charset="0"/>
              </a:rPr>
              <a:t>Краплинні біофільтри </a:t>
            </a:r>
            <a:r>
              <a:rPr lang="ru-RU" sz="2400">
                <a:latin typeface="Segoe UI Light" pitchFamily="34" charset="0"/>
              </a:rPr>
              <a:t>зазвичай проектуються прямокутними в плані, стічна вода подається зверху на поверхню завантаження, за допомогою розподільних пристроїв різного типу.</a:t>
            </a:r>
            <a:endParaRPr lang="uk-UA" sz="2400">
              <a:latin typeface="Segoe UI Light"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Зануренні ( дискові ) біофільтри</a:t>
            </a:r>
          </a:p>
        </p:txBody>
      </p:sp>
      <p:pic>
        <p:nvPicPr>
          <p:cNvPr id="72706" name="Picture 2" descr="Схема устройства дискового биофильтра"/>
          <p:cNvPicPr>
            <a:picLocks noChangeAspect="1" noChangeArrowheads="1"/>
          </p:cNvPicPr>
          <p:nvPr/>
        </p:nvPicPr>
        <p:blipFill>
          <a:blip r:embed="rId2"/>
          <a:srcRect/>
          <a:stretch>
            <a:fillRect/>
          </a:stretch>
        </p:blipFill>
        <p:spPr bwMode="auto">
          <a:xfrm>
            <a:off x="3517900" y="3357563"/>
            <a:ext cx="5626100" cy="3286125"/>
          </a:xfrm>
          <a:prstGeom prst="rect">
            <a:avLst/>
          </a:prstGeom>
          <a:noFill/>
          <a:ln w="9525">
            <a:noFill/>
            <a:miter lim="800000"/>
            <a:headEnd/>
            <a:tailEnd/>
          </a:ln>
        </p:spPr>
      </p:pic>
      <p:sp>
        <p:nvSpPr>
          <p:cNvPr id="72707" name="Прямоугольник 4"/>
          <p:cNvSpPr>
            <a:spLocks noChangeArrowheads="1"/>
          </p:cNvSpPr>
          <p:nvPr/>
        </p:nvSpPr>
        <p:spPr bwMode="auto">
          <a:xfrm>
            <a:off x="428625" y="1500188"/>
            <a:ext cx="8215313" cy="1570037"/>
          </a:xfrm>
          <a:prstGeom prst="rect">
            <a:avLst/>
          </a:prstGeom>
          <a:noFill/>
          <a:ln w="9525">
            <a:noFill/>
            <a:miter lim="800000"/>
            <a:headEnd/>
            <a:tailEnd/>
          </a:ln>
        </p:spPr>
        <p:txBody>
          <a:bodyPr>
            <a:spAutoFit/>
          </a:bodyPr>
          <a:lstStyle/>
          <a:p>
            <a:r>
              <a:rPr lang="uk-UA" sz="2400" b="1">
                <a:solidFill>
                  <a:srgbClr val="0070C0"/>
                </a:solidFill>
                <a:latin typeface="Segoe UI Light" pitchFamily="34" charset="0"/>
              </a:rPr>
              <a:t>Дискові (зануренні) біофільтри </a:t>
            </a:r>
            <a:r>
              <a:rPr lang="uk-UA" sz="2400">
                <a:latin typeface="Segoe UI Light" pitchFamily="34" charset="0"/>
              </a:rPr>
              <a:t>це обертові диски, насаджені на одну вісь паралельно один одному і занурені майже до осі в стічну воду. Очищення здійснюється біологічної плівкою, що розвивається на поверхні дисків.</a:t>
            </a:r>
          </a:p>
        </p:txBody>
      </p:sp>
      <p:pic>
        <p:nvPicPr>
          <p:cNvPr id="3076" name="Picture 4" descr="http://www.live-ecology.ru/pic-bcp10-opisanie1.gif"/>
          <p:cNvPicPr>
            <a:picLocks noChangeAspect="1" noChangeArrowheads="1"/>
          </p:cNvPicPr>
          <p:nvPr/>
        </p:nvPicPr>
        <p:blipFill>
          <a:blip r:embed="rId3"/>
          <a:srcRect/>
          <a:stretch>
            <a:fillRect/>
          </a:stretch>
        </p:blipFill>
        <p:spPr bwMode="auto">
          <a:xfrm>
            <a:off x="214282" y="3429000"/>
            <a:ext cx="3190924" cy="21060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57200" y="274638"/>
            <a:ext cx="8229600" cy="1143000"/>
          </a:xfrm>
          <a:noFill/>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Фільтри з площинним завантаженням</a:t>
            </a:r>
          </a:p>
        </p:txBody>
      </p:sp>
      <p:pic>
        <p:nvPicPr>
          <p:cNvPr id="73730" name="Picture 2"/>
          <p:cNvPicPr>
            <a:picLocks noGrp="1" noChangeAspect="1" noChangeArrowheads="1"/>
          </p:cNvPicPr>
          <p:nvPr>
            <p:ph idx="4294967295"/>
          </p:nvPr>
        </p:nvPicPr>
        <p:blipFill>
          <a:blip r:embed="rId2"/>
          <a:srcRect/>
          <a:stretch>
            <a:fillRect/>
          </a:stretch>
        </p:blipFill>
        <p:spPr>
          <a:xfrm>
            <a:off x="2085975" y="2844800"/>
            <a:ext cx="3671888" cy="3279775"/>
          </a:xfrm>
        </p:spPr>
      </p:pic>
      <p:pic>
        <p:nvPicPr>
          <p:cNvPr id="73731" name="Picture 3"/>
          <p:cNvPicPr>
            <a:picLocks noChangeAspect="1" noChangeArrowheads="1"/>
          </p:cNvPicPr>
          <p:nvPr/>
        </p:nvPicPr>
        <p:blipFill>
          <a:blip r:embed="rId3"/>
          <a:srcRect/>
          <a:stretch>
            <a:fillRect/>
          </a:stretch>
        </p:blipFill>
        <p:spPr bwMode="auto">
          <a:xfrm>
            <a:off x="6072188" y="3714750"/>
            <a:ext cx="2867025" cy="2016125"/>
          </a:xfrm>
          <a:prstGeom prst="rect">
            <a:avLst/>
          </a:prstGeom>
          <a:noFill/>
          <a:ln w="9525">
            <a:noFill/>
            <a:miter lim="800000"/>
            <a:headEnd/>
            <a:tailEnd/>
          </a:ln>
        </p:spPr>
      </p:pic>
      <p:sp>
        <p:nvSpPr>
          <p:cNvPr id="73732" name="Прямоугольник 5"/>
          <p:cNvSpPr>
            <a:spLocks noChangeArrowheads="1"/>
          </p:cNvSpPr>
          <p:nvPr/>
        </p:nvSpPr>
        <p:spPr bwMode="auto">
          <a:xfrm>
            <a:off x="214313" y="1357313"/>
            <a:ext cx="8358187" cy="1570037"/>
          </a:xfrm>
          <a:prstGeom prst="rect">
            <a:avLst/>
          </a:prstGeom>
          <a:noFill/>
          <a:ln w="9525">
            <a:noFill/>
            <a:miter lim="800000"/>
            <a:headEnd/>
            <a:tailEnd/>
          </a:ln>
        </p:spPr>
        <p:txBody>
          <a:bodyPr>
            <a:spAutoFit/>
          </a:bodyPr>
          <a:lstStyle/>
          <a:p>
            <a:r>
              <a:rPr lang="ru-RU" sz="2400">
                <a:latin typeface="Segoe UI Light" pitchFamily="34" charset="0"/>
              </a:rPr>
              <a:t>Для підвищення пропускної здатності біофільтрів використовують площинне завантаження, пористість якої становить 70 - 90%. Робоча поверхня для утворення біоплівки становить від 60 до 250 м2 / м3 завантаження.</a:t>
            </a:r>
            <a:endParaRPr lang="uk-UA" sz="2400">
              <a:latin typeface="Segoe UI Light"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p:txBody>
          <a:bodyPr>
            <a:normAutofit/>
          </a:bodyPr>
          <a:lstStyle/>
          <a:p>
            <a:pPr indent="-233363">
              <a:lnSpc>
                <a:spcPct val="90000"/>
              </a:lnSpc>
            </a:pPr>
            <a:r>
              <a:rPr lang="ru-RU" sz="2400" b="1">
                <a:solidFill>
                  <a:srgbClr val="0070C0"/>
                </a:solidFill>
                <a:latin typeface="Segoe UI Light" pitchFamily="34" charset="0"/>
              </a:rPr>
              <a:t>Переваги:</a:t>
            </a:r>
          </a:p>
          <a:p>
            <a:pPr indent="-233363">
              <a:lnSpc>
                <a:spcPct val="90000"/>
              </a:lnSpc>
            </a:pPr>
            <a:r>
              <a:rPr lang="ru-RU" sz="2400">
                <a:latin typeface="Segoe UI Light" pitchFamily="34" charset="0"/>
              </a:rPr>
              <a:t>-на різних рівнях біофільтра створюється свої мікробоценози, що сильно відрізняються за кількісним і якісним складом, що обумовлює поетапне очищення води. </a:t>
            </a:r>
          </a:p>
          <a:p>
            <a:pPr indent="-233363">
              <a:lnSpc>
                <a:spcPct val="90000"/>
              </a:lnSpc>
            </a:pPr>
            <a:r>
              <a:rPr lang="uk-UA" sz="2400" b="1">
                <a:solidFill>
                  <a:srgbClr val="0070C0"/>
                </a:solidFill>
                <a:latin typeface="Segoe UI Light" pitchFamily="34" charset="0"/>
              </a:rPr>
              <a:t>Недоліки:</a:t>
            </a:r>
          </a:p>
          <a:p>
            <a:pPr indent="-233363">
              <a:lnSpc>
                <a:spcPct val="90000"/>
              </a:lnSpc>
            </a:pPr>
            <a:r>
              <a:rPr lang="uk-UA" sz="2400">
                <a:latin typeface="Segoe UI Light" pitchFamily="34" charset="0"/>
              </a:rPr>
              <a:t>-стічні води попередньо повинні бути очищені від завислих часток, інакше капілярні канали біофільтра дуже швидко заб'ються і відбудеться замулювання.</a:t>
            </a:r>
          </a:p>
          <a:p>
            <a:pPr indent="-233363">
              <a:lnSpc>
                <a:spcPct val="90000"/>
              </a:lnSpc>
            </a:pPr>
            <a:r>
              <a:rPr lang="uk-UA">
                <a:latin typeface="Segoe UI Light" pitchFamily="34" charset="0"/>
              </a:rPr>
              <a:t>- </a:t>
            </a:r>
            <a:r>
              <a:rPr lang="uk-UA" sz="2400">
                <a:latin typeface="Segoe UI Light" pitchFamily="34" charset="0"/>
              </a:rPr>
              <a:t>необхідність рівномірного зрошування</a:t>
            </a:r>
          </a:p>
          <a:p>
            <a:pPr indent="-233363">
              <a:lnSpc>
                <a:spcPct val="90000"/>
              </a:lnSpc>
            </a:pPr>
            <a:endParaRPr lang="uk-UA">
              <a:latin typeface="Segoe UI Light" pitchFamily="34" charset="0"/>
            </a:endParaRPr>
          </a:p>
        </p:txBody>
      </p:sp>
      <p:sp>
        <p:nvSpPr>
          <p:cNvPr id="3" name="Заголовок 2"/>
          <p:cNvSpPr>
            <a:spLocks noGrp="1"/>
          </p:cNvSpPr>
          <p:nvPr>
            <p:ph type="title" idx="4294967295"/>
          </p:nvPr>
        </p:nvSpPr>
        <p:spPr>
          <a:xfrm>
            <a:off x="457200" y="274638"/>
            <a:ext cx="8229600" cy="1143000"/>
          </a:xfrm>
          <a:noFill/>
        </p:spPr>
        <p:txBody>
          <a:bodyPr rtlCol="0">
            <a:normAutofit/>
            <a:scene3d>
              <a:camera prst="orthographicFront"/>
              <a:lightRig rig="soft" dir="t"/>
            </a:scene3d>
            <a:sp3d prstMaterial="softEdge">
              <a:bevelT w="25400" h="25400"/>
            </a:sp3d>
          </a:bodyPr>
          <a:lstStyle/>
          <a:p>
            <a:pPr fontAlgn="auto">
              <a:spcAft>
                <a:spcPts val="0"/>
              </a:spcAft>
              <a:defRPr/>
            </a:pPr>
            <a:r>
              <a:rPr lang="uk-UA" sz="4100" kern="1200" dirty="0">
                <a:solidFill>
                  <a:srgbClr val="0070C0"/>
                </a:solidFill>
                <a:effectLst>
                  <a:outerShdw blurRad="31750" dist="25400" dir="5400000" algn="tl" rotWithShape="0">
                    <a:srgbClr val="000000">
                      <a:alpha val="25000"/>
                    </a:srgbClr>
                  </a:outerShdw>
                </a:effectLst>
                <a:latin typeface="Segoe UI Light" pitchFamily="34" charset="0"/>
                <a:ea typeface="+mj-ea"/>
                <a:cs typeface="+mj-cs"/>
              </a:rPr>
              <a:t>Переваги та недоліки біофільтрів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913" y="333375"/>
            <a:ext cx="7056437" cy="5032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uk-UA" sz="2400" b="1">
                <a:solidFill>
                  <a:srgbClr val="000000"/>
                </a:solidFill>
                <a:latin typeface="Cambria" pitchFamily="18" charset="0"/>
                <a:cs typeface="Arial" charset="0"/>
              </a:rPr>
              <a:t>Категорії стічних вод</a:t>
            </a:r>
            <a:endParaRPr lang="ru-RU" sz="2400" b="1">
              <a:solidFill>
                <a:srgbClr val="000000"/>
              </a:solidFill>
              <a:latin typeface="Cambria" pitchFamily="18" charset="0"/>
              <a:cs typeface="Arial" charset="0"/>
            </a:endParaRPr>
          </a:p>
        </p:txBody>
      </p:sp>
      <p:cxnSp>
        <p:nvCxnSpPr>
          <p:cNvPr id="4" name="Прямая соединительная линия 3"/>
          <p:cNvCxnSpPr/>
          <p:nvPr/>
        </p:nvCxnSpPr>
        <p:spPr>
          <a:xfrm>
            <a:off x="611188" y="981075"/>
            <a:ext cx="8137525" cy="0"/>
          </a:xfrm>
          <a:prstGeom prst="line">
            <a:avLst/>
          </a:prstGeom>
        </p:spPr>
        <p:style>
          <a:lnRef idx="2">
            <a:schemeClr val="dk1"/>
          </a:lnRef>
          <a:fillRef idx="0">
            <a:schemeClr val="dk1"/>
          </a:fillRef>
          <a:effectRef idx="1">
            <a:schemeClr val="dk1"/>
          </a:effectRef>
          <a:fontRef idx="minor">
            <a:schemeClr val="tx1"/>
          </a:fontRef>
        </p:style>
      </p:cxnSp>
      <p:cxnSp>
        <p:nvCxnSpPr>
          <p:cNvPr id="6" name="Прямая со стрелкой 5"/>
          <p:cNvCxnSpPr>
            <a:cxnSpLocks noChangeShapeType="1"/>
            <a:endCxn id="19" idx="0"/>
          </p:cNvCxnSpPr>
          <p:nvPr/>
        </p:nvCxnSpPr>
        <p:spPr bwMode="auto">
          <a:xfrm flipH="1">
            <a:off x="2663825" y="1052513"/>
            <a:ext cx="34925" cy="341312"/>
          </a:xfrm>
          <a:prstGeom prst="straightConnector1">
            <a:avLst/>
          </a:prstGeom>
          <a:noFill/>
          <a:ln w="38100" algn="ctr">
            <a:solidFill>
              <a:schemeClr val="bg1"/>
            </a:solidFill>
            <a:round/>
            <a:headEnd/>
            <a:tailEnd type="arrow" w="med" len="med"/>
          </a:ln>
          <a:effectLst>
            <a:outerShdw dist="38100" dir="5400000" rotWithShape="0">
              <a:srgbClr val="000000">
                <a:alpha val="43137"/>
              </a:srgbClr>
            </a:outerShdw>
          </a:effectLst>
        </p:spPr>
      </p:cxnSp>
      <p:cxnSp>
        <p:nvCxnSpPr>
          <p:cNvPr id="10" name="Прямая со стрелкой 9"/>
          <p:cNvCxnSpPr/>
          <p:nvPr/>
        </p:nvCxnSpPr>
        <p:spPr>
          <a:xfrm>
            <a:off x="4648200" y="990600"/>
            <a:ext cx="0" cy="287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6877050" y="1052513"/>
            <a:ext cx="0" cy="2873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4643438" y="836613"/>
            <a:ext cx="0" cy="144462"/>
          </a:xfrm>
          <a:prstGeom prst="line">
            <a:avLst/>
          </a:prstGeom>
        </p:spPr>
        <p:style>
          <a:lnRef idx="2">
            <a:schemeClr val="dk1"/>
          </a:lnRef>
          <a:fillRef idx="0">
            <a:schemeClr val="dk1"/>
          </a:fillRef>
          <a:effectRef idx="1">
            <a:schemeClr val="dk1"/>
          </a:effectRef>
          <a:fontRef idx="minor">
            <a:schemeClr val="tx1"/>
          </a:fontRef>
        </p:style>
      </p:cxnSp>
      <p:sp>
        <p:nvSpPr>
          <p:cNvPr id="19" name="Скругленный прямоугольник 18"/>
          <p:cNvSpPr/>
          <p:nvPr/>
        </p:nvSpPr>
        <p:spPr>
          <a:xfrm>
            <a:off x="1042988" y="1412875"/>
            <a:ext cx="3240087" cy="1008063"/>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b="1" i="1">
                <a:solidFill>
                  <a:schemeClr val="tx1"/>
                </a:solidFill>
                <a:latin typeface="Cambria" pitchFamily="18" charset="0"/>
                <a:cs typeface="Arial" charset="0"/>
              </a:rPr>
              <a:t>Води, які містять нетоксичні речовини</a:t>
            </a:r>
            <a:endParaRPr lang="ru-RU" b="1" i="1">
              <a:solidFill>
                <a:schemeClr val="tx1"/>
              </a:solidFill>
              <a:latin typeface="Cambria" pitchFamily="18" charset="0"/>
              <a:cs typeface="Arial" charset="0"/>
            </a:endParaRPr>
          </a:p>
        </p:txBody>
      </p:sp>
      <p:sp>
        <p:nvSpPr>
          <p:cNvPr id="20" name="Скругленный прямоугольник 19"/>
          <p:cNvSpPr/>
          <p:nvPr/>
        </p:nvSpPr>
        <p:spPr>
          <a:xfrm>
            <a:off x="5364163" y="1341438"/>
            <a:ext cx="3024187" cy="10080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b="1" i="1">
                <a:solidFill>
                  <a:schemeClr val="tx1"/>
                </a:solidFill>
                <a:latin typeface="Cambria" pitchFamily="18" charset="0"/>
                <a:cs typeface="Arial" charset="0"/>
              </a:rPr>
              <a:t>Води, які містять токсичні речовини, радіоактивні речовини</a:t>
            </a:r>
            <a:endParaRPr lang="ru-RU" b="1" i="1">
              <a:solidFill>
                <a:schemeClr val="tx1"/>
              </a:solidFill>
              <a:latin typeface="Cambria" pitchFamily="18" charset="0"/>
              <a:cs typeface="Arial" charset="0"/>
            </a:endParaRPr>
          </a:p>
        </p:txBody>
      </p:sp>
      <p:sp>
        <p:nvSpPr>
          <p:cNvPr id="24" name="Прямоугольник 23"/>
          <p:cNvSpPr/>
          <p:nvPr/>
        </p:nvSpPr>
        <p:spPr>
          <a:xfrm>
            <a:off x="1187450" y="3068638"/>
            <a:ext cx="2617788" cy="2232025"/>
          </a:xfrm>
          <a:prstGeom prst="rect">
            <a:avLst/>
          </a:prstGeom>
        </p:spPr>
        <p:style>
          <a:lnRef idx="1">
            <a:schemeClr val="dk1"/>
          </a:lnRef>
          <a:fillRef idx="2">
            <a:schemeClr val="dk1"/>
          </a:fillRef>
          <a:effectRef idx="1">
            <a:schemeClr val="dk1"/>
          </a:effectRef>
          <a:fontRef idx="minor">
            <a:schemeClr val="dk1"/>
          </a:fontRef>
        </p:style>
        <p:txBody>
          <a:bodyPr anchor="ctr"/>
          <a:lstStyle/>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побутові відходи разом з фекаліями;</a:t>
            </a:r>
          </a:p>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 води підприємств харчової промисловості</a:t>
            </a:r>
          </a:p>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 целюлозної промисловості </a:t>
            </a:r>
            <a:endParaRPr lang="ru-RU">
              <a:solidFill>
                <a:schemeClr val="bg1"/>
              </a:solidFill>
              <a:latin typeface="Arial" charset="0"/>
              <a:cs typeface="Arial" charset="0"/>
            </a:endParaRPr>
          </a:p>
        </p:txBody>
      </p:sp>
      <p:sp>
        <p:nvSpPr>
          <p:cNvPr id="25" name="Прямоугольник 24"/>
          <p:cNvSpPr/>
          <p:nvPr/>
        </p:nvSpPr>
        <p:spPr>
          <a:xfrm>
            <a:off x="5435600" y="2852738"/>
            <a:ext cx="2665413" cy="2160587"/>
          </a:xfrm>
          <a:prstGeom prst="rect">
            <a:avLst/>
          </a:prstGeom>
        </p:spPr>
        <p:style>
          <a:lnRef idx="1">
            <a:schemeClr val="dk1"/>
          </a:lnRef>
          <a:fillRef idx="2">
            <a:schemeClr val="dk1"/>
          </a:fillRef>
          <a:effectRef idx="1">
            <a:schemeClr val="dk1"/>
          </a:effectRef>
          <a:fontRef idx="minor">
            <a:schemeClr val="dk1"/>
          </a:fontRef>
        </p:style>
        <p:txBody>
          <a:bodyPr anchor="ctr"/>
          <a:lstStyle/>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відходи з підприємств металургійної промисловості</a:t>
            </a:r>
          </a:p>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хімічної промисловості, </a:t>
            </a:r>
          </a:p>
          <a:p>
            <a:pPr>
              <a:spcBef>
                <a:spcPct val="20000"/>
              </a:spcBef>
              <a:buClr>
                <a:schemeClr val="hlink"/>
              </a:buClr>
              <a:buSzPct val="60000"/>
              <a:buFont typeface="Wingdings" pitchFamily="2" charset="2"/>
              <a:buChar char="n"/>
            </a:pPr>
            <a:r>
              <a:rPr lang="uk-UA" u="sng">
                <a:solidFill>
                  <a:schemeClr val="bg1"/>
                </a:solidFill>
                <a:effectLst>
                  <a:outerShdw blurRad="38100" dist="38100" dir="2700000" algn="tl">
                    <a:srgbClr val="000000"/>
                  </a:outerShdw>
                </a:effectLst>
                <a:latin typeface="Arial" charset="0"/>
                <a:cs typeface="Arial" charset="0"/>
              </a:rPr>
              <a:t>ксенобіотики</a:t>
            </a:r>
            <a:endParaRPr lang="ru-RU">
              <a:solidFill>
                <a:schemeClr val="bg1"/>
              </a:solidFill>
              <a:effectLst>
                <a:outerShdw blurRad="38100" dist="38100" dir="2700000" algn="tl">
                  <a:srgbClr val="000000"/>
                </a:outerShdw>
              </a:effectLst>
              <a:latin typeface="Arial" charset="0"/>
              <a:cs typeface="Arial" charset="0"/>
            </a:endParaRPr>
          </a:p>
          <a:p>
            <a:pPr algn="ctr"/>
            <a:endParaRPr lang="ru-RU">
              <a:solidFill>
                <a:schemeClr val="bg1"/>
              </a:solidFill>
              <a:effectLst>
                <a:outerShdw blurRad="38100" dist="38100" dir="2700000" algn="tl">
                  <a:srgbClr val="000000"/>
                </a:outerShdw>
              </a:effectLst>
              <a:latin typeface="Arial" charset="0"/>
              <a:cs typeface="Arial" charset="0"/>
            </a:endParaRPr>
          </a:p>
        </p:txBody>
      </p:sp>
      <p:sp>
        <p:nvSpPr>
          <p:cNvPr id="30" name="Стрелка вниз 29"/>
          <p:cNvSpPr/>
          <p:nvPr/>
        </p:nvSpPr>
        <p:spPr>
          <a:xfrm>
            <a:off x="2339975" y="2420938"/>
            <a:ext cx="360363" cy="8382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31" name="Стрелка вниз 30"/>
          <p:cNvSpPr/>
          <p:nvPr/>
        </p:nvSpPr>
        <p:spPr>
          <a:xfrm>
            <a:off x="6516688" y="2420938"/>
            <a:ext cx="360362" cy="6858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4"/>
          <p:cNvSpPr/>
          <p:nvPr/>
        </p:nvSpPr>
        <p:spPr>
          <a:xfrm>
            <a:off x="1258888" y="5516563"/>
            <a:ext cx="2519362" cy="792162"/>
          </a:xfrm>
          <a:prstGeom prst="rect">
            <a:avLst/>
          </a:prstGeom>
        </p:spPr>
        <p:style>
          <a:lnRef idx="1">
            <a:schemeClr val="dk1"/>
          </a:lnRef>
          <a:fillRef idx="2">
            <a:schemeClr val="dk1"/>
          </a:fillRef>
          <a:effectRef idx="1">
            <a:schemeClr val="dk1"/>
          </a:effectRef>
          <a:fontRef idx="minor">
            <a:schemeClr val="dk1"/>
          </a:fontRef>
        </p:style>
        <p:txBody>
          <a:bodyPr anchor="ctr"/>
          <a:lstStyle/>
          <a:p>
            <a:pPr>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Вони не несуть загрози гідробіонтів.</a:t>
            </a:r>
          </a:p>
          <a:p>
            <a:pPr algn="ctr"/>
            <a:endParaRPr lang="ru-RU">
              <a:solidFill>
                <a:schemeClr val="bg1"/>
              </a:solidFill>
              <a:effectLst>
                <a:outerShdw blurRad="38100" dist="38100" dir="2700000" algn="tl">
                  <a:srgbClr val="000000"/>
                </a:outerShdw>
              </a:effectLst>
              <a:latin typeface="Arial" charset="0"/>
              <a:cs typeface="Arial" charset="0"/>
            </a:endParaRPr>
          </a:p>
        </p:txBody>
      </p:sp>
      <p:sp>
        <p:nvSpPr>
          <p:cNvPr id="5" name="Прямоугольник 24"/>
          <p:cNvSpPr/>
          <p:nvPr/>
        </p:nvSpPr>
        <p:spPr>
          <a:xfrm>
            <a:off x="5435600" y="5373688"/>
            <a:ext cx="2808288" cy="863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a:solidFill>
                  <a:schemeClr val="bg1"/>
                </a:solidFill>
                <a:effectLst>
                  <a:outerShdw blurRad="38100" dist="38100" dir="2700000" algn="tl">
                    <a:srgbClr val="000000"/>
                  </a:outerShdw>
                </a:effectLst>
                <a:latin typeface="Arial" charset="0"/>
                <a:cs typeface="Arial" charset="0"/>
              </a:rPr>
              <a:t>Вони створюють умови, несумісні з життям</a:t>
            </a:r>
            <a:endParaRPr lang="ru-RU">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913" y="333375"/>
            <a:ext cx="7056437" cy="5032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uk-UA" sz="2000" b="1">
                <a:solidFill>
                  <a:srgbClr val="000000"/>
                </a:solidFill>
                <a:latin typeface="Cambria" pitchFamily="18" charset="0"/>
                <a:cs typeface="Arial" charset="0"/>
              </a:rPr>
              <a:t>Категорії стічних вод за походженням</a:t>
            </a:r>
            <a:r>
              <a:rPr lang="uk-UA" sz="2400" b="1">
                <a:solidFill>
                  <a:srgbClr val="000000"/>
                </a:solidFill>
                <a:latin typeface="Cambria" pitchFamily="18" charset="0"/>
                <a:cs typeface="Arial" charset="0"/>
              </a:rPr>
              <a:t> </a:t>
            </a:r>
            <a:endParaRPr lang="ru-RU" sz="2400" b="1">
              <a:solidFill>
                <a:srgbClr val="000000"/>
              </a:solidFill>
              <a:latin typeface="Cambria" pitchFamily="18" charset="0"/>
              <a:cs typeface="Arial" charset="0"/>
            </a:endParaRPr>
          </a:p>
        </p:txBody>
      </p:sp>
      <p:cxnSp>
        <p:nvCxnSpPr>
          <p:cNvPr id="4" name="Прямая соединительная линия 3"/>
          <p:cNvCxnSpPr/>
          <p:nvPr/>
        </p:nvCxnSpPr>
        <p:spPr>
          <a:xfrm>
            <a:off x="611188" y="981075"/>
            <a:ext cx="8137525" cy="0"/>
          </a:xfrm>
          <a:prstGeom prst="line">
            <a:avLst/>
          </a:prstGeom>
        </p:spPr>
        <p:style>
          <a:lnRef idx="2">
            <a:schemeClr val="dk1"/>
          </a:lnRef>
          <a:fillRef idx="0">
            <a:schemeClr val="dk1"/>
          </a:fillRef>
          <a:effectRef idx="1">
            <a:schemeClr val="dk1"/>
          </a:effectRef>
          <a:fontRef idx="minor">
            <a:schemeClr val="tx1"/>
          </a:fontRef>
        </p:style>
      </p:cxnSp>
      <p:cxnSp>
        <p:nvCxnSpPr>
          <p:cNvPr id="6" name="Прямая со стрелкой 5"/>
          <p:cNvCxnSpPr/>
          <p:nvPr/>
        </p:nvCxnSpPr>
        <p:spPr>
          <a:xfrm>
            <a:off x="1600200" y="990600"/>
            <a:ext cx="0"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4648200" y="990600"/>
            <a:ext cx="0" cy="287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7164388" y="981075"/>
            <a:ext cx="0" cy="287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4643438" y="836613"/>
            <a:ext cx="0" cy="144462"/>
          </a:xfrm>
          <a:prstGeom prst="line">
            <a:avLst/>
          </a:prstGeom>
        </p:spPr>
        <p:style>
          <a:lnRef idx="2">
            <a:schemeClr val="dk1"/>
          </a:lnRef>
          <a:fillRef idx="0">
            <a:schemeClr val="dk1"/>
          </a:fillRef>
          <a:effectRef idx="1">
            <a:schemeClr val="dk1"/>
          </a:effectRef>
          <a:fontRef idx="minor">
            <a:schemeClr val="tx1"/>
          </a:fontRef>
        </p:style>
      </p:cxnSp>
      <p:sp>
        <p:nvSpPr>
          <p:cNvPr id="18" name="Скругленный прямоугольник 17"/>
          <p:cNvSpPr/>
          <p:nvPr/>
        </p:nvSpPr>
        <p:spPr>
          <a:xfrm>
            <a:off x="684213" y="1268413"/>
            <a:ext cx="1984375" cy="1368425"/>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sz="2400" b="1" i="1">
                <a:solidFill>
                  <a:schemeClr val="tx1"/>
                </a:solidFill>
                <a:latin typeface="Cambria" pitchFamily="18" charset="0"/>
                <a:cs typeface="Arial" charset="0"/>
              </a:rPr>
              <a:t>Природні</a:t>
            </a:r>
            <a:endParaRPr lang="ru-RU" sz="2400" b="1" i="1">
              <a:solidFill>
                <a:schemeClr val="tx1"/>
              </a:solidFill>
              <a:latin typeface="Cambria" pitchFamily="18" charset="0"/>
              <a:cs typeface="Arial" charset="0"/>
            </a:endParaRPr>
          </a:p>
        </p:txBody>
      </p:sp>
      <p:sp>
        <p:nvSpPr>
          <p:cNvPr id="19" name="Скругленный прямоугольник 18"/>
          <p:cNvSpPr/>
          <p:nvPr/>
        </p:nvSpPr>
        <p:spPr>
          <a:xfrm>
            <a:off x="3419475" y="1341438"/>
            <a:ext cx="2133600" cy="127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sz="2400" b="1" i="1">
                <a:solidFill>
                  <a:schemeClr val="tx1"/>
                </a:solidFill>
                <a:latin typeface="Cambria" pitchFamily="18" charset="0"/>
                <a:cs typeface="Arial" charset="0"/>
              </a:rPr>
              <a:t>Побутові</a:t>
            </a:r>
            <a:endParaRPr lang="ru-RU" sz="2400" b="1" i="1">
              <a:solidFill>
                <a:schemeClr val="tx1"/>
              </a:solidFill>
              <a:latin typeface="Cambria" pitchFamily="18" charset="0"/>
              <a:cs typeface="Arial" charset="0"/>
            </a:endParaRPr>
          </a:p>
        </p:txBody>
      </p:sp>
      <p:sp>
        <p:nvSpPr>
          <p:cNvPr id="20" name="Скругленный прямоугольник 19"/>
          <p:cNvSpPr/>
          <p:nvPr/>
        </p:nvSpPr>
        <p:spPr>
          <a:xfrm>
            <a:off x="6300788" y="1268413"/>
            <a:ext cx="2270125" cy="1341437"/>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sz="2400" b="1" i="1">
                <a:solidFill>
                  <a:schemeClr val="tx1"/>
                </a:solidFill>
                <a:latin typeface="Cambria" pitchFamily="18" charset="0"/>
                <a:cs typeface="Arial" charset="0"/>
              </a:rPr>
              <a:t>Промислові</a:t>
            </a:r>
            <a:endParaRPr lang="ru-RU" sz="2400" b="1" i="1">
              <a:solidFill>
                <a:schemeClr val="tx1"/>
              </a:solidFill>
              <a:latin typeface="Cambria" pitchFamily="18" charset="0"/>
              <a:cs typeface="Arial" charset="0"/>
            </a:endParaRPr>
          </a:p>
        </p:txBody>
      </p:sp>
      <p:sp>
        <p:nvSpPr>
          <p:cNvPr id="25" name="Прямоугольник 24"/>
          <p:cNvSpPr/>
          <p:nvPr/>
        </p:nvSpPr>
        <p:spPr>
          <a:xfrm>
            <a:off x="3851275" y="3357563"/>
            <a:ext cx="4265613" cy="11525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a:solidFill>
                  <a:schemeClr val="bg2"/>
                </a:solidFill>
                <a:latin typeface="Arial" charset="0"/>
                <a:cs typeface="Arial" charset="0"/>
              </a:rPr>
              <a:t>Джерело постійного забруднення довкілля</a:t>
            </a:r>
            <a:endParaRPr lang="ru-RU">
              <a:solidFill>
                <a:schemeClr val="bg2"/>
              </a:solidFill>
              <a:latin typeface="Arial" charset="0"/>
              <a:cs typeface="Arial" charset="0"/>
            </a:endParaRPr>
          </a:p>
        </p:txBody>
      </p:sp>
      <p:sp>
        <p:nvSpPr>
          <p:cNvPr id="30" name="Стрелка вниз 29"/>
          <p:cNvSpPr/>
          <p:nvPr/>
        </p:nvSpPr>
        <p:spPr>
          <a:xfrm>
            <a:off x="4427538" y="2565400"/>
            <a:ext cx="360362" cy="8382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31" name="Стрелка вниз 30"/>
          <p:cNvSpPr/>
          <p:nvPr/>
        </p:nvSpPr>
        <p:spPr>
          <a:xfrm>
            <a:off x="7164388" y="2636838"/>
            <a:ext cx="360362" cy="6858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1"/>
          <p:cNvSpPr>
            <a:spLocks noGrp="1"/>
          </p:cNvSpPr>
          <p:nvPr>
            <p:ph idx="4294967295"/>
          </p:nvPr>
        </p:nvSpPr>
        <p:spPr>
          <a:xfrm>
            <a:off x="0" y="0"/>
            <a:ext cx="9144000" cy="6858000"/>
          </a:xfrm>
        </p:spPr>
        <p:txBody>
          <a:bodyPr/>
          <a:lstStyle/>
          <a:p>
            <a:pPr marL="0" indent="0">
              <a:buFont typeface="Wingdings" pitchFamily="2" charset="2"/>
              <a:buNone/>
              <a:defRPr/>
            </a:pPr>
            <a:r>
              <a:rPr lang="uk-UA">
                <a:latin typeface="+mn-lt"/>
                <a:ea typeface="+mn-ea"/>
                <a:cs typeface="+mn-cs"/>
              </a:rPr>
              <a:t>     </a:t>
            </a:r>
            <a:endParaRPr lang="ru-RU">
              <a:latin typeface="+mn-lt"/>
              <a:ea typeface="+mn-ea"/>
              <a:cs typeface="+mn-cs"/>
            </a:endParaRPr>
          </a:p>
        </p:txBody>
      </p:sp>
      <p:pic>
        <p:nvPicPr>
          <p:cNvPr id="144387" name="Picture 2" descr="C:\Users\Sasha\Desktop\Новая папка (2)\image033.jpg"/>
          <p:cNvPicPr>
            <a:picLocks noChangeAspect="1" noChangeArrowheads="1"/>
          </p:cNvPicPr>
          <p:nvPr/>
        </p:nvPicPr>
        <p:blipFill>
          <a:blip r:embed="rId2"/>
          <a:srcRect/>
          <a:stretch>
            <a:fillRect/>
          </a:stretch>
        </p:blipFill>
        <p:spPr bwMode="auto">
          <a:xfrm>
            <a:off x="468313" y="404813"/>
            <a:ext cx="8280400" cy="61198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450" y="404813"/>
            <a:ext cx="7056438" cy="6096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uk-UA" sz="2400" b="1">
                <a:solidFill>
                  <a:srgbClr val="000000"/>
                </a:solidFill>
                <a:latin typeface="Cambria" pitchFamily="18" charset="0"/>
                <a:cs typeface="Arial" charset="0"/>
              </a:rPr>
              <a:t>Процеси біологічного очищення вод</a:t>
            </a:r>
            <a:r>
              <a:rPr lang="uk-UA" sz="3200" b="1">
                <a:solidFill>
                  <a:srgbClr val="000000"/>
                </a:solidFill>
                <a:latin typeface="Cambria" pitchFamily="18" charset="0"/>
                <a:cs typeface="Arial" charset="0"/>
              </a:rPr>
              <a:t> </a:t>
            </a:r>
            <a:endParaRPr lang="ru-RU" sz="3200" b="1">
              <a:solidFill>
                <a:srgbClr val="000000"/>
              </a:solidFill>
              <a:latin typeface="Cambria" pitchFamily="18" charset="0"/>
              <a:cs typeface="Arial" charset="0"/>
            </a:endParaRPr>
          </a:p>
        </p:txBody>
      </p:sp>
      <p:cxnSp>
        <p:nvCxnSpPr>
          <p:cNvPr id="4" name="Прямая соединительная линия 3"/>
          <p:cNvCxnSpPr/>
          <p:nvPr/>
        </p:nvCxnSpPr>
        <p:spPr>
          <a:xfrm>
            <a:off x="611188" y="981075"/>
            <a:ext cx="8137525" cy="0"/>
          </a:xfrm>
          <a:prstGeom prst="line">
            <a:avLst/>
          </a:prstGeom>
        </p:spPr>
        <p:style>
          <a:lnRef idx="2">
            <a:schemeClr val="dk1"/>
          </a:lnRef>
          <a:fillRef idx="0">
            <a:schemeClr val="dk1"/>
          </a:fillRef>
          <a:effectRef idx="1">
            <a:schemeClr val="dk1"/>
          </a:effectRef>
          <a:fontRef idx="minor">
            <a:schemeClr val="tx1"/>
          </a:fontRef>
        </p:style>
      </p:cxnSp>
      <p:cxnSp>
        <p:nvCxnSpPr>
          <p:cNvPr id="6" name="Прямая со стрелкой 5"/>
          <p:cNvCxnSpPr>
            <a:cxnSpLocks noChangeShapeType="1"/>
          </p:cNvCxnSpPr>
          <p:nvPr/>
        </p:nvCxnSpPr>
        <p:spPr bwMode="auto">
          <a:xfrm flipH="1">
            <a:off x="2051050" y="2924175"/>
            <a:ext cx="379413" cy="514350"/>
          </a:xfrm>
          <a:prstGeom prst="straightConnector1">
            <a:avLst/>
          </a:prstGeom>
          <a:noFill/>
          <a:ln w="38100" algn="ctr">
            <a:solidFill>
              <a:schemeClr val="bg1"/>
            </a:solidFill>
            <a:round/>
            <a:headEnd/>
            <a:tailEnd type="arrow" w="med" len="med"/>
          </a:ln>
          <a:effectLst>
            <a:outerShdw dist="38100" dir="5400000" rotWithShape="0">
              <a:srgbClr val="000000">
                <a:alpha val="43137"/>
              </a:srgbClr>
            </a:outerShdw>
          </a:effectLst>
        </p:spPr>
      </p:cxnSp>
      <p:cxnSp>
        <p:nvCxnSpPr>
          <p:cNvPr id="12" name="Прямая со стрелкой 11"/>
          <p:cNvCxnSpPr/>
          <p:nvPr/>
        </p:nvCxnSpPr>
        <p:spPr>
          <a:xfrm>
            <a:off x="7451725" y="2997200"/>
            <a:ext cx="344488" cy="5143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4643438" y="836613"/>
            <a:ext cx="0" cy="144462"/>
          </a:xfrm>
          <a:prstGeom prst="line">
            <a:avLst/>
          </a:prstGeom>
        </p:spPr>
        <p:style>
          <a:lnRef idx="2">
            <a:schemeClr val="dk1"/>
          </a:lnRef>
          <a:fillRef idx="0">
            <a:schemeClr val="dk1"/>
          </a:fillRef>
          <a:effectRef idx="1">
            <a:schemeClr val="dk1"/>
          </a:effectRef>
          <a:fontRef idx="minor">
            <a:schemeClr val="tx1"/>
          </a:fontRef>
        </p:style>
      </p:cxnSp>
      <p:sp>
        <p:nvSpPr>
          <p:cNvPr id="19" name="Скругленный прямоугольник 18"/>
          <p:cNvSpPr/>
          <p:nvPr/>
        </p:nvSpPr>
        <p:spPr>
          <a:xfrm>
            <a:off x="5148263" y="1916113"/>
            <a:ext cx="2952750" cy="914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a:solidFill>
                  <a:schemeClr val="tx1"/>
                </a:solidFill>
                <a:latin typeface="Arial" charset="0"/>
                <a:cs typeface="Arial" charset="0"/>
              </a:rPr>
              <a:t>Процеси анаеробного очищення</a:t>
            </a:r>
            <a:endParaRPr lang="ru-RU">
              <a:solidFill>
                <a:schemeClr val="tx1"/>
              </a:solidFill>
              <a:latin typeface="Arial" charset="0"/>
              <a:cs typeface="Arial" charset="0"/>
            </a:endParaRPr>
          </a:p>
        </p:txBody>
      </p:sp>
      <p:sp>
        <p:nvSpPr>
          <p:cNvPr id="20" name="Скругленный прямоугольник 19"/>
          <p:cNvSpPr/>
          <p:nvPr/>
        </p:nvSpPr>
        <p:spPr>
          <a:xfrm>
            <a:off x="7092950" y="3573463"/>
            <a:ext cx="1785938" cy="1066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a:solidFill>
                  <a:schemeClr val="tx1"/>
                </a:solidFill>
                <a:latin typeface="Arial" charset="0"/>
                <a:cs typeface="Arial" charset="0"/>
              </a:rPr>
              <a:t>Ріст бактерій на носії</a:t>
            </a:r>
            <a:endParaRPr lang="ru-RU">
              <a:solidFill>
                <a:schemeClr val="tx1"/>
              </a:solidFill>
              <a:latin typeface="Arial" charset="0"/>
              <a:cs typeface="Arial" charset="0"/>
            </a:endParaRPr>
          </a:p>
        </p:txBody>
      </p:sp>
      <p:sp>
        <p:nvSpPr>
          <p:cNvPr id="30" name="Стрелка вниз 29"/>
          <p:cNvSpPr/>
          <p:nvPr/>
        </p:nvSpPr>
        <p:spPr>
          <a:xfrm>
            <a:off x="6227763" y="1125538"/>
            <a:ext cx="360362" cy="6731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18" name="Скругленный прямоугольник 17"/>
          <p:cNvSpPr/>
          <p:nvPr/>
        </p:nvSpPr>
        <p:spPr>
          <a:xfrm>
            <a:off x="1116013" y="1989138"/>
            <a:ext cx="2951162" cy="914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a:solidFill>
                  <a:schemeClr val="tx1"/>
                </a:solidFill>
                <a:latin typeface="Arial" charset="0"/>
                <a:cs typeface="Arial" charset="0"/>
              </a:rPr>
              <a:t>Процеси аеробного очищення</a:t>
            </a:r>
            <a:endParaRPr lang="ru-RU">
              <a:solidFill>
                <a:schemeClr val="tx1"/>
              </a:solidFill>
              <a:latin typeface="Arial" charset="0"/>
              <a:cs typeface="Arial" charset="0"/>
            </a:endParaRPr>
          </a:p>
        </p:txBody>
      </p:sp>
      <p:sp>
        <p:nvSpPr>
          <p:cNvPr id="3" name="Скругленный прямоугольник 19"/>
          <p:cNvSpPr/>
          <p:nvPr/>
        </p:nvSpPr>
        <p:spPr>
          <a:xfrm>
            <a:off x="468313" y="3573463"/>
            <a:ext cx="1944687" cy="10080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a:solidFill>
                  <a:schemeClr val="tx1"/>
                </a:solidFill>
                <a:latin typeface="Arial" charset="0"/>
                <a:cs typeface="Arial" charset="0"/>
              </a:rPr>
              <a:t>Ріст бактерій у суспензії</a:t>
            </a:r>
            <a:endParaRPr lang="ru-RU">
              <a:solidFill>
                <a:schemeClr val="tx1"/>
              </a:solidFill>
              <a:latin typeface="Arial" charset="0"/>
              <a:cs typeface="Arial" charset="0"/>
            </a:endParaRPr>
          </a:p>
        </p:txBody>
      </p:sp>
      <p:sp>
        <p:nvSpPr>
          <p:cNvPr id="5" name="Стрелка вниз 29"/>
          <p:cNvSpPr/>
          <p:nvPr/>
        </p:nvSpPr>
        <p:spPr>
          <a:xfrm>
            <a:off x="2484438" y="1196975"/>
            <a:ext cx="360362" cy="744538"/>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7" name="Скругленный прямоугольник 17"/>
          <p:cNvSpPr/>
          <p:nvPr/>
        </p:nvSpPr>
        <p:spPr>
          <a:xfrm>
            <a:off x="2700338" y="3573463"/>
            <a:ext cx="1943100" cy="10795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a:solidFill>
                  <a:schemeClr val="tx1"/>
                </a:solidFill>
                <a:latin typeface="Arial" charset="0"/>
                <a:cs typeface="Arial" charset="0"/>
              </a:rPr>
              <a:t>Ріст бактерій на носії</a:t>
            </a:r>
            <a:endParaRPr lang="ru-RU">
              <a:solidFill>
                <a:schemeClr val="tx1"/>
              </a:solidFill>
              <a:latin typeface="Arial" charset="0"/>
              <a:cs typeface="Arial" charset="0"/>
            </a:endParaRPr>
          </a:p>
        </p:txBody>
      </p:sp>
      <p:cxnSp>
        <p:nvCxnSpPr>
          <p:cNvPr id="8" name="Прямая со стрелкой 5"/>
          <p:cNvCxnSpPr/>
          <p:nvPr/>
        </p:nvCxnSpPr>
        <p:spPr>
          <a:xfrm>
            <a:off x="3059113" y="2997200"/>
            <a:ext cx="504825" cy="4857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Прямая со стрелкой 5"/>
          <p:cNvCxnSpPr>
            <a:cxnSpLocks noChangeShapeType="1"/>
          </p:cNvCxnSpPr>
          <p:nvPr/>
        </p:nvCxnSpPr>
        <p:spPr bwMode="auto">
          <a:xfrm flipH="1">
            <a:off x="5651500" y="2924175"/>
            <a:ext cx="647700" cy="579438"/>
          </a:xfrm>
          <a:prstGeom prst="straightConnector1">
            <a:avLst/>
          </a:prstGeom>
          <a:noFill/>
          <a:ln w="38100" algn="ctr">
            <a:solidFill>
              <a:schemeClr val="bg1"/>
            </a:solidFill>
            <a:round/>
            <a:headEnd/>
            <a:tailEnd type="arrow" w="med" len="med"/>
          </a:ln>
          <a:effectLst>
            <a:outerShdw dist="38100" dir="5400000" rotWithShape="0">
              <a:srgbClr val="000000">
                <a:alpha val="43137"/>
              </a:srgbClr>
            </a:outerShdw>
          </a:effectLst>
        </p:spPr>
      </p:cxnSp>
      <p:sp>
        <p:nvSpPr>
          <p:cNvPr id="10" name="Скругленный прямоугольник 17"/>
          <p:cNvSpPr>
            <a:spLocks noChangeArrowheads="1"/>
          </p:cNvSpPr>
          <p:nvPr/>
        </p:nvSpPr>
        <p:spPr bwMode="auto">
          <a:xfrm rot="10800000" flipH="1" flipV="1">
            <a:off x="4932363" y="3573463"/>
            <a:ext cx="1808162" cy="1079500"/>
          </a:xfrm>
          <a:prstGeom prst="roundRect">
            <a:avLst>
              <a:gd name="adj" fmla="val 16667"/>
            </a:avLst>
          </a:prstGeom>
          <a:solidFill>
            <a:schemeClr val="accent1"/>
          </a:solidFill>
          <a:ln w="38100" algn="ctr">
            <a:solidFill>
              <a:schemeClr val="tx1"/>
            </a:solidFill>
            <a:round/>
            <a:headEnd/>
            <a:tailEnd/>
          </a:ln>
          <a:effectLst>
            <a:outerShdw dist="38100" dir="5400000" rotWithShape="0">
              <a:srgbClr val="000000">
                <a:alpha val="43137"/>
              </a:srgbClr>
            </a:outerShdw>
          </a:effectLst>
        </p:spPr>
        <p:txBody>
          <a:bodyPr anchor="ctr"/>
          <a:lstStyle/>
          <a:p>
            <a:pPr algn="ctr"/>
            <a:r>
              <a:rPr lang="uk-UA"/>
              <a:t>Ріст бактерій у суспензії</a:t>
            </a:r>
            <a:endParaRPr lang="ru-RU"/>
          </a:p>
        </p:txBody>
      </p:sp>
      <p:sp>
        <p:nvSpPr>
          <p:cNvPr id="24" name="Прямоугольник 23"/>
          <p:cNvSpPr/>
          <p:nvPr/>
        </p:nvSpPr>
        <p:spPr>
          <a:xfrm>
            <a:off x="323850" y="5013325"/>
            <a:ext cx="2087563" cy="15113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a:solidFill>
                  <a:schemeClr val="bg1"/>
                </a:solidFill>
                <a:latin typeface="Arial" charset="0"/>
                <a:cs typeface="Arial" charset="0"/>
              </a:rPr>
              <a:t>Активний мул, процеси нітрифікації,</a:t>
            </a:r>
          </a:p>
          <a:p>
            <a:pPr algn="ctr"/>
            <a:r>
              <a:rPr lang="uk-UA">
                <a:solidFill>
                  <a:schemeClr val="bg1"/>
                </a:solidFill>
                <a:latin typeface="Arial" charset="0"/>
                <a:cs typeface="Arial" charset="0"/>
              </a:rPr>
              <a:t>керовані лагуни</a:t>
            </a:r>
          </a:p>
          <a:p>
            <a:pPr algn="ctr"/>
            <a:endParaRPr lang="ru-RU">
              <a:solidFill>
                <a:schemeClr val="bg1"/>
              </a:solidFill>
              <a:latin typeface="Arial" charset="0"/>
              <a:cs typeface="Arial" charset="0"/>
            </a:endParaRPr>
          </a:p>
        </p:txBody>
      </p:sp>
      <p:sp>
        <p:nvSpPr>
          <p:cNvPr id="11" name="Прямоугольник 23"/>
          <p:cNvSpPr/>
          <p:nvPr/>
        </p:nvSpPr>
        <p:spPr>
          <a:xfrm>
            <a:off x="2771775" y="5157788"/>
            <a:ext cx="1944688" cy="86518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i="1">
                <a:solidFill>
                  <a:schemeClr val="bg1"/>
                </a:solidFill>
                <a:latin typeface="Arial" charset="0"/>
                <a:cs typeface="Arial" charset="0"/>
              </a:rPr>
              <a:t>Аеробні біофільтри</a:t>
            </a:r>
            <a:endParaRPr lang="ru-RU" i="1">
              <a:solidFill>
                <a:schemeClr val="bg1"/>
              </a:solidFill>
              <a:latin typeface="Arial" charset="0"/>
              <a:cs typeface="Arial" charset="0"/>
            </a:endParaRPr>
          </a:p>
        </p:txBody>
      </p:sp>
      <p:sp>
        <p:nvSpPr>
          <p:cNvPr id="13" name="Прямоугольник 23"/>
          <p:cNvSpPr/>
          <p:nvPr/>
        </p:nvSpPr>
        <p:spPr>
          <a:xfrm>
            <a:off x="7092950" y="5084763"/>
            <a:ext cx="1727200" cy="86518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i="1">
                <a:solidFill>
                  <a:schemeClr val="bg1"/>
                </a:solidFill>
                <a:latin typeface="Arial" charset="0"/>
                <a:cs typeface="Arial" charset="0"/>
              </a:rPr>
              <a:t>Анаеробні біофільтри</a:t>
            </a:r>
            <a:endParaRPr lang="ru-RU" i="1">
              <a:solidFill>
                <a:schemeClr val="bg1"/>
              </a:solidFill>
              <a:latin typeface="Arial" charset="0"/>
              <a:cs typeface="Arial" charset="0"/>
            </a:endParaRPr>
          </a:p>
        </p:txBody>
      </p:sp>
      <p:sp>
        <p:nvSpPr>
          <p:cNvPr id="14" name="Прямоугольник 23"/>
          <p:cNvSpPr/>
          <p:nvPr/>
        </p:nvSpPr>
        <p:spPr>
          <a:xfrm>
            <a:off x="4932363" y="5084763"/>
            <a:ext cx="1800225" cy="12954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sz="1600">
                <a:solidFill>
                  <a:schemeClr val="bg1"/>
                </a:solidFill>
                <a:latin typeface="Arial" charset="0"/>
                <a:cs typeface="Arial" charset="0"/>
              </a:rPr>
              <a:t>Процеси анаеробного засвоєння органічних сполук</a:t>
            </a:r>
            <a:endParaRPr lang="ru-RU" sz="1600">
              <a:solidFill>
                <a:schemeClr val="bg1"/>
              </a:solidFill>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913" y="333375"/>
            <a:ext cx="7056437" cy="5032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uk-UA" sz="2400" b="1">
                <a:solidFill>
                  <a:srgbClr val="000000"/>
                </a:solidFill>
                <a:latin typeface="Cambria" pitchFamily="18" charset="0"/>
                <a:cs typeface="Arial" charset="0"/>
              </a:rPr>
              <a:t>Методи контролю за якістю води</a:t>
            </a:r>
            <a:endParaRPr lang="ru-RU" sz="2400" b="1">
              <a:solidFill>
                <a:srgbClr val="000000"/>
              </a:solidFill>
              <a:latin typeface="Cambria" pitchFamily="18" charset="0"/>
              <a:cs typeface="Arial" charset="0"/>
            </a:endParaRPr>
          </a:p>
        </p:txBody>
      </p:sp>
      <p:cxnSp>
        <p:nvCxnSpPr>
          <p:cNvPr id="4" name="Прямая соединительная линия 3"/>
          <p:cNvCxnSpPr/>
          <p:nvPr/>
        </p:nvCxnSpPr>
        <p:spPr>
          <a:xfrm>
            <a:off x="611188" y="981075"/>
            <a:ext cx="8137525" cy="0"/>
          </a:xfrm>
          <a:prstGeom prst="line">
            <a:avLst/>
          </a:prstGeom>
        </p:spPr>
        <p:style>
          <a:lnRef idx="2">
            <a:schemeClr val="dk1"/>
          </a:lnRef>
          <a:fillRef idx="0">
            <a:schemeClr val="dk1"/>
          </a:fillRef>
          <a:effectRef idx="1">
            <a:schemeClr val="dk1"/>
          </a:effectRef>
          <a:fontRef idx="minor">
            <a:schemeClr val="tx1"/>
          </a:fontRef>
        </p:style>
      </p:cxnSp>
      <p:cxnSp>
        <p:nvCxnSpPr>
          <p:cNvPr id="6" name="Прямая со стрелкой 5"/>
          <p:cNvCxnSpPr/>
          <p:nvPr/>
        </p:nvCxnSpPr>
        <p:spPr>
          <a:xfrm>
            <a:off x="1600200" y="990600"/>
            <a:ext cx="0"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4648200" y="990600"/>
            <a:ext cx="0" cy="287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Прямая со стрелкой 11"/>
          <p:cNvCxnSpPr/>
          <p:nvPr/>
        </p:nvCxnSpPr>
        <p:spPr>
          <a:xfrm>
            <a:off x="7164388" y="981075"/>
            <a:ext cx="0" cy="2873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4643438" y="836613"/>
            <a:ext cx="0" cy="144462"/>
          </a:xfrm>
          <a:prstGeom prst="line">
            <a:avLst/>
          </a:prstGeom>
        </p:spPr>
        <p:style>
          <a:lnRef idx="2">
            <a:schemeClr val="dk1"/>
          </a:lnRef>
          <a:fillRef idx="0">
            <a:schemeClr val="dk1"/>
          </a:fillRef>
          <a:effectRef idx="1">
            <a:schemeClr val="dk1"/>
          </a:effectRef>
          <a:fontRef idx="minor">
            <a:schemeClr val="tx1"/>
          </a:fontRef>
        </p:style>
      </p:cxnSp>
      <p:sp>
        <p:nvSpPr>
          <p:cNvPr id="19" name="Скругленный прямоугольник 18"/>
          <p:cNvSpPr/>
          <p:nvPr/>
        </p:nvSpPr>
        <p:spPr>
          <a:xfrm>
            <a:off x="900113" y="1412875"/>
            <a:ext cx="3240087" cy="1008063"/>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b="1" i="1">
                <a:solidFill>
                  <a:schemeClr val="tx1"/>
                </a:solidFill>
                <a:latin typeface="Cambria" pitchFamily="18" charset="0"/>
                <a:cs typeface="Arial" charset="0"/>
              </a:rPr>
              <a:t>Методи біологічного контролю</a:t>
            </a:r>
            <a:endParaRPr lang="ru-RU" b="1" i="1">
              <a:solidFill>
                <a:schemeClr val="tx1"/>
              </a:solidFill>
              <a:latin typeface="Cambria" pitchFamily="18" charset="0"/>
              <a:cs typeface="Arial" charset="0"/>
            </a:endParaRPr>
          </a:p>
        </p:txBody>
      </p:sp>
      <p:sp>
        <p:nvSpPr>
          <p:cNvPr id="20" name="Скругленный прямоугольник 19"/>
          <p:cNvSpPr/>
          <p:nvPr/>
        </p:nvSpPr>
        <p:spPr>
          <a:xfrm>
            <a:off x="5364163" y="1341438"/>
            <a:ext cx="3024187" cy="10080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r>
              <a:rPr lang="uk-UA" b="1" i="1">
                <a:solidFill>
                  <a:schemeClr val="tx1"/>
                </a:solidFill>
                <a:latin typeface="Cambria" pitchFamily="18" charset="0"/>
                <a:cs typeface="Arial" charset="0"/>
              </a:rPr>
              <a:t>Методи хімічного контролю</a:t>
            </a:r>
            <a:endParaRPr lang="ru-RU" b="1" i="1">
              <a:solidFill>
                <a:schemeClr val="tx1"/>
              </a:solidFill>
              <a:latin typeface="Cambria" pitchFamily="18" charset="0"/>
              <a:cs typeface="Arial" charset="0"/>
            </a:endParaRPr>
          </a:p>
        </p:txBody>
      </p:sp>
      <p:sp>
        <p:nvSpPr>
          <p:cNvPr id="24" name="Прямоугольник 23"/>
          <p:cNvSpPr/>
          <p:nvPr/>
        </p:nvSpPr>
        <p:spPr>
          <a:xfrm>
            <a:off x="1187450" y="3068638"/>
            <a:ext cx="2617788" cy="2952750"/>
          </a:xfrm>
          <a:prstGeom prst="rect">
            <a:avLst/>
          </a:prstGeom>
        </p:spPr>
        <p:style>
          <a:lnRef idx="1">
            <a:schemeClr val="dk1"/>
          </a:lnRef>
          <a:fillRef idx="2">
            <a:schemeClr val="dk1"/>
          </a:fillRef>
          <a:effectRef idx="1">
            <a:schemeClr val="dk1"/>
          </a:effectRef>
          <a:fontRef idx="minor">
            <a:schemeClr val="dk1"/>
          </a:fontRef>
        </p:style>
        <p:txBody>
          <a:bodyPr anchor="ctr"/>
          <a:lstStyle/>
          <a:p>
            <a:pPr>
              <a:lnSpc>
                <a:spcPct val="80000"/>
              </a:lnSpc>
              <a:spcBef>
                <a:spcPct val="20000"/>
              </a:spcBef>
              <a:buClr>
                <a:schemeClr val="hlink"/>
              </a:buClr>
              <a:buSzPct val="60000"/>
              <a:buFont typeface="Wingdings" pitchFamily="2" charset="2"/>
              <a:buChar char="n"/>
            </a:pPr>
            <a:r>
              <a:rPr lang="uk-UA">
                <a:solidFill>
                  <a:schemeClr val="bg1"/>
                </a:solidFill>
                <a:effectLst>
                  <a:outerShdw blurRad="38100" dist="38100" dir="2700000" algn="tl">
                    <a:srgbClr val="000000"/>
                  </a:outerShdw>
                </a:effectLst>
                <a:latin typeface="Arial" charset="0"/>
                <a:cs typeface="Arial" charset="0"/>
              </a:rPr>
              <a:t>спостереження за якісним і кількісним складом мікрофлори активного мулу, біоплівки (особливо грибної,  що закупорює отвори між наповнювачами, зменшує аерацію і веде до загибелі біоплівки)</a:t>
            </a:r>
          </a:p>
          <a:p>
            <a:pPr algn="ctr"/>
            <a:endParaRPr lang="ru-RU">
              <a:solidFill>
                <a:schemeClr val="bg1"/>
              </a:solidFill>
              <a:latin typeface="Arial" charset="0"/>
              <a:cs typeface="Arial" charset="0"/>
            </a:endParaRPr>
          </a:p>
        </p:txBody>
      </p:sp>
      <p:sp>
        <p:nvSpPr>
          <p:cNvPr id="25" name="Прямоугольник 24"/>
          <p:cNvSpPr/>
          <p:nvPr/>
        </p:nvSpPr>
        <p:spPr>
          <a:xfrm>
            <a:off x="5508625" y="3068638"/>
            <a:ext cx="2519363" cy="29670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r>
              <a:rPr lang="uk-UA">
                <a:solidFill>
                  <a:schemeClr val="bg1"/>
                </a:solidFill>
                <a:effectLst>
                  <a:outerShdw blurRad="38100" dist="38100" dir="2700000" algn="tl">
                    <a:srgbClr val="000000"/>
                  </a:outerShdw>
                </a:effectLst>
                <a:latin typeface="Arial" charset="0"/>
                <a:cs typeface="Arial" charset="0"/>
              </a:rPr>
              <a:t>хімічне споживання кисню (ХСК), біохімічне споживання кисню (БСК),</a:t>
            </a:r>
          </a:p>
          <a:p>
            <a:pPr algn="ctr"/>
            <a:r>
              <a:rPr lang="uk-UA">
                <a:solidFill>
                  <a:schemeClr val="bg1"/>
                </a:solidFill>
                <a:effectLst>
                  <a:outerShdw blurRad="38100" dist="38100" dir="2700000" algn="tl">
                    <a:srgbClr val="000000"/>
                  </a:outerShdw>
                </a:effectLst>
                <a:latin typeface="Arial" charset="0"/>
                <a:cs typeface="Arial" charset="0"/>
              </a:rPr>
              <a:t> муловий індекс (МІ).</a:t>
            </a:r>
            <a:endParaRPr lang="ru-RU">
              <a:solidFill>
                <a:schemeClr val="bg1"/>
              </a:solidFill>
              <a:effectLst>
                <a:outerShdw blurRad="38100" dist="38100" dir="2700000" algn="tl">
                  <a:srgbClr val="000000"/>
                </a:outerShdw>
              </a:effectLst>
              <a:latin typeface="Arial" charset="0"/>
              <a:cs typeface="Arial" charset="0"/>
            </a:endParaRPr>
          </a:p>
        </p:txBody>
      </p:sp>
      <p:sp>
        <p:nvSpPr>
          <p:cNvPr id="30" name="Стрелка вниз 29"/>
          <p:cNvSpPr/>
          <p:nvPr/>
        </p:nvSpPr>
        <p:spPr>
          <a:xfrm>
            <a:off x="2339975" y="2420938"/>
            <a:ext cx="360363" cy="8382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31" name="Стрелка вниз 30"/>
          <p:cNvSpPr/>
          <p:nvPr/>
        </p:nvSpPr>
        <p:spPr>
          <a:xfrm>
            <a:off x="6516688" y="2420938"/>
            <a:ext cx="360362" cy="6858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7813"/>
            <a:ext cx="8229600" cy="630237"/>
          </a:xfrm>
        </p:spPr>
        <p:txBody>
          <a:bodyPr/>
          <a:lstStyle/>
          <a:p>
            <a:endParaRPr lang="en-US" sz="4000"/>
          </a:p>
        </p:txBody>
      </p:sp>
      <p:sp>
        <p:nvSpPr>
          <p:cNvPr id="133123" name="Rectangle 3"/>
          <p:cNvSpPr>
            <a:spLocks noGrp="1" noChangeArrowheads="1"/>
          </p:cNvSpPr>
          <p:nvPr>
            <p:ph type="body" idx="1"/>
          </p:nvPr>
        </p:nvSpPr>
        <p:spPr>
          <a:xfrm>
            <a:off x="457200" y="1125538"/>
            <a:ext cx="8229600" cy="5327650"/>
          </a:xfrm>
        </p:spPr>
        <p:txBody>
          <a:bodyPr/>
          <a:lstStyle/>
          <a:p>
            <a:pPr>
              <a:lnSpc>
                <a:spcPct val="90000"/>
              </a:lnSpc>
            </a:pPr>
            <a:r>
              <a:rPr lang="uk-UA" b="1"/>
              <a:t>Хімічне споживання кисню</a:t>
            </a:r>
            <a:r>
              <a:rPr lang="uk-UA"/>
              <a:t> – характеризує загальний вміст у воді органічних та неорганічних речовин, які здатні реагувати зі  сильними окислювачами, і виражається в одиницях кількості кисню, який втрачається на їх окислення.</a:t>
            </a:r>
          </a:p>
          <a:p>
            <a:pPr>
              <a:lnSpc>
                <a:spcPct val="90000"/>
              </a:lnSpc>
            </a:pPr>
            <a:endParaRPr lang="uk-UA" b="1"/>
          </a:p>
          <a:p>
            <a:pPr>
              <a:lnSpc>
                <a:spcPct val="90000"/>
              </a:lnSpc>
            </a:pPr>
            <a:r>
              <a:rPr lang="uk-UA" b="1"/>
              <a:t>Біохімічне споживання кисню </a:t>
            </a:r>
            <a:r>
              <a:rPr lang="uk-UA"/>
              <a:t>– кількість кисню (мг), яка необхідна для окислення органічних речовин, що містяться у 1 л стійної води у результаті  аеробних процесів.</a:t>
            </a:r>
          </a:p>
          <a:p>
            <a:pPr>
              <a:lnSpc>
                <a:spcPct val="90000"/>
              </a:lnSpc>
            </a:pPr>
            <a:endParaRPr lang="uk-UA" b="1"/>
          </a:p>
          <a:p>
            <a:pPr>
              <a:lnSpc>
                <a:spcPct val="90000"/>
              </a:lnSpc>
            </a:pPr>
            <a:r>
              <a:rPr lang="uk-UA" b="1"/>
              <a:t>Муловий індекс </a:t>
            </a:r>
            <a:r>
              <a:rPr lang="uk-UA"/>
              <a:t>– показує об’єм, який займає 1г активного мулу після повторного відстоювання. Його зростання свідчить про набухання активного мулу, тобто про негативні зміни його структури</a:t>
            </a:r>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Клен">
  <a:themeElements>
    <a:clrScheme name="1_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1_Клен">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1_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1_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1_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1_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1_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1_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1_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433</TotalTime>
  <Words>1320</Words>
  <Application>Microsoft Office PowerPoint</Application>
  <PresentationFormat>Экран (4:3)</PresentationFormat>
  <Paragraphs>127</Paragraphs>
  <Slides>39</Slides>
  <Notes>2</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10</vt:i4>
      </vt:variant>
      <vt:variant>
        <vt:lpstr>Заголовки слайдов</vt:lpstr>
      </vt:variant>
      <vt:variant>
        <vt:i4>39</vt:i4>
      </vt:variant>
    </vt:vector>
  </HeadingPairs>
  <TitlesOfParts>
    <vt:vector size="59" baseType="lpstr">
      <vt:lpstr>Arial</vt:lpstr>
      <vt:lpstr>Times New Roman</vt:lpstr>
      <vt:lpstr>Wingdings</vt:lpstr>
      <vt:lpstr>Calibri</vt:lpstr>
      <vt:lpstr>Tahoma</vt:lpstr>
      <vt:lpstr>Book Antiqua</vt:lpstr>
      <vt:lpstr>Arial, Helvetica, sans-serif</vt:lpstr>
      <vt:lpstr>Segoe UI Light</vt:lpstr>
      <vt:lpstr>Lucida Sans Unicode</vt:lpstr>
      <vt:lpstr>Cambria</vt:lpstr>
      <vt:lpstr>Твердый переплет</vt:lpstr>
      <vt:lpstr>Твердый переплет</vt:lpstr>
      <vt:lpstr>Твердый переплет</vt:lpstr>
      <vt:lpstr>Твердый переплет</vt:lpstr>
      <vt:lpstr>Твердый переплет</vt:lpstr>
      <vt:lpstr>Твердый переплет</vt:lpstr>
      <vt:lpstr>Твердый переплет</vt:lpstr>
      <vt:lpstr>Равновесие</vt:lpstr>
      <vt:lpstr>Клен</vt:lpstr>
      <vt:lpstr>1_Клен</vt:lpstr>
      <vt:lpstr>Лекція 8 Біологічні методи очистки стічних вод</vt:lpstr>
      <vt:lpstr>План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Біологічні ставки</vt:lpstr>
      <vt:lpstr>Слайд 22</vt:lpstr>
      <vt:lpstr>Слайд 23</vt:lpstr>
      <vt:lpstr>Слайд 24</vt:lpstr>
      <vt:lpstr>Аеротенки</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Sasha</dc:creator>
  <cp:lastModifiedBy>Natali</cp:lastModifiedBy>
  <cp:revision>37</cp:revision>
  <dcterms:created xsi:type="dcterms:W3CDTF">2013-02-23T10:10:49Z</dcterms:created>
  <dcterms:modified xsi:type="dcterms:W3CDTF">2021-03-17T19:02:46Z</dcterms:modified>
</cp:coreProperties>
</file>