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3" r:id="rId1"/>
  </p:sldMasterIdLst>
  <p:sldIdLst>
    <p:sldId id="256" r:id="rId2"/>
    <p:sldId id="261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7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3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716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5591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713676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6828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451876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1924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581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3566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5922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5214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2363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2902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402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0522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3536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6557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AC24A9-CCB6-4F8D-B8DB-C2F3692CFA5A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631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  <p:sldLayoutId id="2147483728" r:id="rId15"/>
    <p:sldLayoutId id="214748372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Луг с бабочками">
            <a:extLst>
              <a:ext uri="{FF2B5EF4-FFF2-40B4-BE49-F238E27FC236}">
                <a16:creationId xmlns:a16="http://schemas.microsoft.com/office/drawing/2014/main" id="{6CBAE08D-4556-484E-80DD-588C7A2A70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977" r="6650" b="-1"/>
          <a:stretch/>
        </p:blipFill>
        <p:spPr>
          <a:xfrm>
            <a:off x="-2" y="10"/>
            <a:ext cx="8668512" cy="685799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A0CCE1-A538-404A-A3C4-3491CCDD5E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48600" y="1122363"/>
            <a:ext cx="4023360" cy="3204134"/>
          </a:xfrm>
        </p:spPr>
        <p:txBody>
          <a:bodyPr anchor="b">
            <a:normAutofit/>
          </a:bodyPr>
          <a:lstStyle/>
          <a:p>
            <a:r>
              <a:rPr lang="uk-UA" sz="6000" dirty="0">
                <a:solidFill>
                  <a:schemeClr val="tx1"/>
                </a:solidFill>
              </a:rPr>
              <a:t>Гербарій</a:t>
            </a:r>
            <a:endParaRPr lang="ru-UA" sz="6000" dirty="0">
              <a:solidFill>
                <a:schemeClr val="tx1"/>
              </a:solidFill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1C20162-FB18-4808-87B2-83DF333E31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68640" y="4844779"/>
            <a:ext cx="4023360" cy="1208141"/>
          </a:xfrm>
        </p:spPr>
        <p:txBody>
          <a:bodyPr>
            <a:normAutofit/>
          </a:bodyPr>
          <a:lstStyle/>
          <a:p>
            <a:r>
              <a:rPr lang="en-US" sz="4400" i="1" dirty="0" err="1"/>
              <a:t>Ranunculidae</a:t>
            </a:r>
            <a:endParaRPr lang="ru-UA" sz="4400" i="1" dirty="0"/>
          </a:p>
        </p:txBody>
      </p:sp>
    </p:spTree>
    <p:extLst>
      <p:ext uri="{BB962C8B-B14F-4D97-AF65-F5344CB8AC3E}">
        <p14:creationId xmlns:p14="http://schemas.microsoft.com/office/powerpoint/2010/main" val="8465708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2FA8BE87-09CF-4111-A219-D6899D3940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62" t="17596" r="29645" b="13184"/>
          <a:stretch/>
        </p:blipFill>
        <p:spPr>
          <a:xfrm rot="5400000">
            <a:off x="144689" y="854814"/>
            <a:ext cx="6160057" cy="5243208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D0CE93C0-510C-493B-AEAE-ADAE359810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54" t="3979" r="4397" b="66517"/>
          <a:stretch/>
        </p:blipFill>
        <p:spPr>
          <a:xfrm rot="5400000">
            <a:off x="6785683" y="1267596"/>
            <a:ext cx="3822973" cy="4417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1683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144323B1-79DC-49CC-82F1-9E00D2836F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52" t="25540" r="30922" b="4484"/>
          <a:stretch/>
        </p:blipFill>
        <p:spPr>
          <a:xfrm rot="5400000">
            <a:off x="419304" y="456184"/>
            <a:ext cx="6245159" cy="6033183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53B71AB4-7084-47B2-92D5-B9C33E87F0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82" t="5114" r="6099" b="58992"/>
          <a:stretch/>
        </p:blipFill>
        <p:spPr>
          <a:xfrm rot="5400000">
            <a:off x="7221491" y="1661898"/>
            <a:ext cx="3268494" cy="4108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9473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AFB063C1-81C1-4700-B235-70EA914A58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3" t="14003" r="24822" b="10725"/>
          <a:stretch/>
        </p:blipFill>
        <p:spPr>
          <a:xfrm rot="5400000">
            <a:off x="91234" y="836578"/>
            <a:ext cx="6461518" cy="5184844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9984F63C-4290-4897-9BBF-6D4755676A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26" t="2656" r="5816" b="70299"/>
          <a:stretch/>
        </p:blipFill>
        <p:spPr>
          <a:xfrm rot="5400000">
            <a:off x="7140884" y="1416738"/>
            <a:ext cx="3030168" cy="4467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8630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974D7D55-78B9-474D-A96F-3BEB17FFBC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53" t="29134" r="23688" b="11481"/>
          <a:stretch/>
        </p:blipFill>
        <p:spPr>
          <a:xfrm rot="5400000">
            <a:off x="90289" y="926869"/>
            <a:ext cx="6093760" cy="5048656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27471B2D-BC58-43FC-857E-A163AF0E22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38" t="4736" r="9362" b="66517"/>
          <a:stretch/>
        </p:blipFill>
        <p:spPr>
          <a:xfrm rot="5400000">
            <a:off x="7298339" y="1474394"/>
            <a:ext cx="2786976" cy="4322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3201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DF3CDCB9-7AC4-4D09-A581-BC18DD6568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77" t="11166" r="26667" b="14318"/>
          <a:stretch/>
        </p:blipFill>
        <p:spPr>
          <a:xfrm rot="5400000">
            <a:off x="572153" y="542975"/>
            <a:ext cx="6073617" cy="5836596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AF6C6FB-30BA-421A-9CC0-A279208E22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87" t="7762" r="3972" b="67463"/>
          <a:stretch/>
        </p:blipFill>
        <p:spPr>
          <a:xfrm rot="5400000">
            <a:off x="6753733" y="1894161"/>
            <a:ext cx="3696512" cy="3410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1192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C91F4AF-FD83-4EB5-81A2-59E89A2E27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2" t="9086" r="29078" b="8455"/>
          <a:stretch/>
        </p:blipFill>
        <p:spPr>
          <a:xfrm rot="5400000">
            <a:off x="600728" y="537409"/>
            <a:ext cx="6186791" cy="5851282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4C5F412D-C290-40E9-B814-84BDB332EC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35" t="6627" r="2979" b="61789"/>
          <a:stretch/>
        </p:blipFill>
        <p:spPr>
          <a:xfrm rot="5400000">
            <a:off x="6964372" y="1625152"/>
            <a:ext cx="3501959" cy="3773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1948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5FFD205B-DACE-44DC-B8C3-645DDA4B10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5" t="20622" r="29787" b="7132"/>
          <a:stretch/>
        </p:blipFill>
        <p:spPr>
          <a:xfrm rot="5400000">
            <a:off x="260405" y="824612"/>
            <a:ext cx="6162090" cy="5184843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60F7055D-08AC-468A-9865-A205E2FB49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75" t="2277" r="5249" b="61978"/>
          <a:stretch/>
        </p:blipFill>
        <p:spPr>
          <a:xfrm rot="5400000">
            <a:off x="6739935" y="1317816"/>
            <a:ext cx="3706241" cy="4669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097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доска&#10;&#10;Автоматически созданное описание">
            <a:extLst>
              <a:ext uri="{FF2B5EF4-FFF2-40B4-BE49-F238E27FC236}">
                <a16:creationId xmlns:a16="http://schemas.microsoft.com/office/drawing/2014/main" id="{91432678-AA27-4D06-826A-2A9AD8F068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11" t="27431" r="32341" b="25287"/>
          <a:stretch/>
        </p:blipFill>
        <p:spPr>
          <a:xfrm rot="5400000">
            <a:off x="77154" y="1152066"/>
            <a:ext cx="6032480" cy="4727644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, доска&#10;&#10;Автоматически созданное описание">
            <a:extLst>
              <a:ext uri="{FF2B5EF4-FFF2-40B4-BE49-F238E27FC236}">
                <a16:creationId xmlns:a16="http://schemas.microsoft.com/office/drawing/2014/main" id="{668E6E7B-C743-4A5A-92F0-8140A73CD7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33" t="12112" r="8936" b="62419"/>
          <a:stretch/>
        </p:blipFill>
        <p:spPr>
          <a:xfrm rot="5400000">
            <a:off x="6161354" y="1118182"/>
            <a:ext cx="4289895" cy="4621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2214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EBBCDA26-55AA-4CED-A308-57D2E7C22C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54" t="21946" r="23546" b="11481"/>
          <a:stretch/>
        </p:blipFill>
        <p:spPr>
          <a:xfrm rot="5400000">
            <a:off x="31489" y="761071"/>
            <a:ext cx="6347550" cy="5282118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095376AB-B721-4650-98B7-E0284CA188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05" t="3980" r="2696" b="61221"/>
          <a:stretch/>
        </p:blipFill>
        <p:spPr>
          <a:xfrm rot="5400000">
            <a:off x="6590679" y="1572450"/>
            <a:ext cx="3244172" cy="423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3327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2911B9C-B114-4134-A275-5EB197B571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2" t="41026" r="25333" b="14445"/>
          <a:stretch/>
        </p:blipFill>
        <p:spPr>
          <a:xfrm rot="5400000">
            <a:off x="-392237" y="1517468"/>
            <a:ext cx="6192495" cy="3823063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C2CE74C7-893B-46C6-A9DA-8B59702033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92" t="5133" r="6921" b="61682"/>
          <a:stretch/>
        </p:blipFill>
        <p:spPr>
          <a:xfrm rot="5400000">
            <a:off x="5627576" y="1722457"/>
            <a:ext cx="3326677" cy="3835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7216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A8D66278-5E6E-412F-BD35-742ED80431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5" t="27651" r="32699" b="25958"/>
          <a:stretch/>
        </p:blipFill>
        <p:spPr>
          <a:xfrm rot="5400000">
            <a:off x="-471920" y="2027442"/>
            <a:ext cx="5820636" cy="3378928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56FAA850-359A-422C-AC42-060AACCCC9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44" t="3947" r="3365" b="64392"/>
          <a:stretch/>
        </p:blipFill>
        <p:spPr>
          <a:xfrm rot="5400000">
            <a:off x="5417658" y="1688537"/>
            <a:ext cx="3274426" cy="3851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6282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доска&#10;&#10;Автоматически созданное описание">
            <a:extLst>
              <a:ext uri="{FF2B5EF4-FFF2-40B4-BE49-F238E27FC236}">
                <a16:creationId xmlns:a16="http://schemas.microsoft.com/office/drawing/2014/main" id="{6018D3B4-7C66-4005-A76F-0AF9C481CB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6" t="17492" r="23683" b="17154"/>
          <a:stretch/>
        </p:blipFill>
        <p:spPr>
          <a:xfrm rot="5400000">
            <a:off x="-16472" y="1080813"/>
            <a:ext cx="6268279" cy="4772297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, доска&#10;&#10;Автоматически созданное описание">
            <a:extLst>
              <a:ext uri="{FF2B5EF4-FFF2-40B4-BE49-F238E27FC236}">
                <a16:creationId xmlns:a16="http://schemas.microsoft.com/office/drawing/2014/main" id="{ECABC852-19F7-46C3-997E-8D4D54F8F4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87" t="2931" r="2223" b="64899"/>
          <a:stretch/>
        </p:blipFill>
        <p:spPr>
          <a:xfrm rot="5400000">
            <a:off x="6237605" y="1591404"/>
            <a:ext cx="3596641" cy="4297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9824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612AC6FD-8CD0-49B9-8D5B-5A6F250B10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0" t="25351" r="25816" b="14319"/>
          <a:stretch/>
        </p:blipFill>
        <p:spPr>
          <a:xfrm rot="5400000">
            <a:off x="-348794" y="1411915"/>
            <a:ext cx="6261807" cy="4027251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49A33F3B-2E7A-4CC4-B52C-4BAF8B6A30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78" t="10221" r="5389" b="63680"/>
          <a:stretch/>
        </p:blipFill>
        <p:spPr>
          <a:xfrm rot="5400000">
            <a:off x="5276581" y="1504328"/>
            <a:ext cx="3814592" cy="384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9190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1A9C12D9-01B4-451A-A35E-FD9577AC04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04" t="-560" r="26241" b="6565"/>
          <a:stretch/>
        </p:blipFill>
        <p:spPr>
          <a:xfrm rot="5400000">
            <a:off x="922559" y="98844"/>
            <a:ext cx="6177066" cy="6777046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720770BA-F27F-444F-AA52-F43BE4185E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61" t="6249" r="2837" b="65382"/>
          <a:stretch/>
        </p:blipFill>
        <p:spPr>
          <a:xfrm rot="5400000">
            <a:off x="7464450" y="1874102"/>
            <a:ext cx="3628418" cy="3557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752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00B3B34C-6856-4FA6-8081-50E3F5E2DC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42" t="18164" r="28652" b="15642"/>
          <a:stretch/>
        </p:blipFill>
        <p:spPr>
          <a:xfrm rot="5400000">
            <a:off x="633979" y="358243"/>
            <a:ext cx="6274344" cy="6083152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4117D4FA-FF95-41E6-8535-9554EE38DD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77" t="10787" r="6950" b="63936"/>
          <a:stretch/>
        </p:blipFill>
        <p:spPr>
          <a:xfrm rot="5400000">
            <a:off x="7205586" y="1690008"/>
            <a:ext cx="3646727" cy="3868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091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F032BE8B-7D7F-42B8-ABE2-2A8B154F9C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9" t="14760" r="22554" b="18669"/>
          <a:stretch/>
        </p:blipFill>
        <p:spPr>
          <a:xfrm rot="5400000">
            <a:off x="-43777" y="1055451"/>
            <a:ext cx="6128427" cy="4815193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A9A5D8C-40CD-4680-97A8-6BB30B3A14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13" t="3979" r="1135" b="65950"/>
          <a:stretch/>
        </p:blipFill>
        <p:spPr>
          <a:xfrm rot="5400000">
            <a:off x="6412111" y="1554847"/>
            <a:ext cx="3852154" cy="4166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2834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0BA28EA2-3BDD-4B1D-A9FF-1847544967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87" t="16272" r="29504" b="23396"/>
          <a:stretch/>
        </p:blipFill>
        <p:spPr>
          <a:xfrm rot="5400000">
            <a:off x="630283" y="630286"/>
            <a:ext cx="5957355" cy="5758775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99AFAC44-8272-47FB-8E44-C4B42EE4CC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72" t="3412" r="2837" b="65571"/>
          <a:stretch/>
        </p:blipFill>
        <p:spPr>
          <a:xfrm rot="5400000">
            <a:off x="7279863" y="1533394"/>
            <a:ext cx="3531141" cy="4258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624266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455</TotalTime>
  <Words>2</Words>
  <Application>Microsoft Office PowerPoint</Application>
  <PresentationFormat>Широкоэкранный</PresentationFormat>
  <Paragraphs>2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2" baseType="lpstr">
      <vt:lpstr>Arial</vt:lpstr>
      <vt:lpstr>Trebuchet MS</vt:lpstr>
      <vt:lpstr>Wingdings 3</vt:lpstr>
      <vt:lpstr>Аспект</vt:lpstr>
      <vt:lpstr>Гербарій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Гербарій</dc:title>
  <dc:creator>Елена Бойкая</dc:creator>
  <cp:lastModifiedBy>Елена Бойкая</cp:lastModifiedBy>
  <cp:revision>24</cp:revision>
  <dcterms:created xsi:type="dcterms:W3CDTF">2021-03-31T05:18:01Z</dcterms:created>
  <dcterms:modified xsi:type="dcterms:W3CDTF">2021-04-12T10:09:03Z</dcterms:modified>
</cp:coreProperties>
</file>