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367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8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18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8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9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2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3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5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3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Луг с бабочками">
            <a:extLst>
              <a:ext uri="{FF2B5EF4-FFF2-40B4-BE49-F238E27FC236}">
                <a16:creationId xmlns:a16="http://schemas.microsoft.com/office/drawing/2014/main" id="{6CBAE08D-4556-484E-80DD-588C7A2A7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7" r="6650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0CCE1-A538-404A-A3C4-3491CCDD5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uk-UA" sz="6000" dirty="0">
                <a:solidFill>
                  <a:schemeClr val="tx1"/>
                </a:solidFill>
              </a:rPr>
              <a:t>Гербарій</a:t>
            </a:r>
            <a:endParaRPr lang="ru-UA" sz="6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C20162-FB18-4808-87B2-83DF333E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881" y="4844779"/>
            <a:ext cx="4023360" cy="1208141"/>
          </a:xfrm>
        </p:spPr>
        <p:txBody>
          <a:bodyPr>
            <a:normAutofit/>
          </a:bodyPr>
          <a:lstStyle/>
          <a:p>
            <a:r>
              <a:rPr lang="en-US" sz="4400" i="1" dirty="0" err="1"/>
              <a:t>Liliidae</a:t>
            </a:r>
            <a:endParaRPr lang="ru-UA" sz="4400" i="1" dirty="0"/>
          </a:p>
        </p:txBody>
      </p:sp>
    </p:spTree>
    <p:extLst>
      <p:ext uri="{BB962C8B-B14F-4D97-AF65-F5344CB8AC3E}">
        <p14:creationId xmlns:p14="http://schemas.microsoft.com/office/powerpoint/2010/main" val="84657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EA3379A-943D-469E-80E7-1CDEACBC99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2" t="33483" r="31490" b="32664"/>
          <a:stretch/>
        </p:blipFill>
        <p:spPr>
          <a:xfrm rot="5400000">
            <a:off x="-351691" y="1302011"/>
            <a:ext cx="6374609" cy="413425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B62039E-F95B-4E70-8FE2-A9DEA9B95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9" t="6060" r="5674" b="64437"/>
          <a:stretch/>
        </p:blipFill>
        <p:spPr>
          <a:xfrm rot="5400000">
            <a:off x="5842982" y="1277663"/>
            <a:ext cx="3988342" cy="464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59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331D6E8-B2A5-4FEE-96E0-78E9F918E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19298" r="27518" b="13751"/>
          <a:stretch/>
        </p:blipFill>
        <p:spPr>
          <a:xfrm rot="5400000">
            <a:off x="76016" y="809201"/>
            <a:ext cx="6507809" cy="514232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F7B44A3-6365-4C38-B510-41C3EFE51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4" t="4358" r="12056" b="67652"/>
          <a:stretch/>
        </p:blipFill>
        <p:spPr>
          <a:xfrm rot="5400000">
            <a:off x="7309352" y="810365"/>
            <a:ext cx="3346318" cy="53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05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783912A-F70E-49DD-ACE6-7697FC813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8731" r="36312" b="23396"/>
          <a:stretch/>
        </p:blipFill>
        <p:spPr>
          <a:xfrm rot="5400000">
            <a:off x="80745" y="1102151"/>
            <a:ext cx="6064212" cy="488328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8C308A9-9745-447C-BBA6-D9EBDAA0ED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4" t="4736" r="9787" b="69165"/>
          <a:stretch/>
        </p:blipFill>
        <p:spPr>
          <a:xfrm rot="5400000">
            <a:off x="6634809" y="709571"/>
            <a:ext cx="3822973" cy="543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62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3B69B0D2-ABA0-40F2-A394-DAA94A6F68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t="20056" r="21561" b="26422"/>
          <a:stretch/>
        </p:blipFill>
        <p:spPr>
          <a:xfrm rot="5400000">
            <a:off x="-540696" y="1638303"/>
            <a:ext cx="6237048" cy="371596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D142198F-A3DD-4581-95D3-58EE938F3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1" t="7951" r="10497" b="64626"/>
          <a:stretch/>
        </p:blipFill>
        <p:spPr>
          <a:xfrm rot="5400000">
            <a:off x="6210327" y="599035"/>
            <a:ext cx="3677058" cy="60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61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75DF0EB-C29C-4C4C-9341-0B56C58F4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28377" r="27802" b="17912"/>
          <a:stretch/>
        </p:blipFill>
        <p:spPr>
          <a:xfrm rot="5400000">
            <a:off x="-629285" y="1598352"/>
            <a:ext cx="6336406" cy="365760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3EE42E8-AC29-4FB3-BE20-44EB3AB78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1" t="6249" r="4965" b="68408"/>
          <a:stretch/>
        </p:blipFill>
        <p:spPr>
          <a:xfrm rot="5400000">
            <a:off x="5027016" y="1213778"/>
            <a:ext cx="4848742" cy="47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05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560150A-7F4A-426D-8EAC-2344FC939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16840" r="24397" b="13562"/>
          <a:stretch/>
        </p:blipFill>
        <p:spPr>
          <a:xfrm rot="5400000">
            <a:off x="-191356" y="1112152"/>
            <a:ext cx="6452769" cy="461091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B4ECBD-6277-47BD-A390-E6F8220D0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5" t="6438" b="68220"/>
          <a:stretch/>
        </p:blipFill>
        <p:spPr>
          <a:xfrm rot="5400000">
            <a:off x="5599534" y="1212364"/>
            <a:ext cx="5289313" cy="475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0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248C805-2D68-479B-B0B2-2102BCDEE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 t="28566" r="26667" b="23396"/>
          <a:stretch/>
        </p:blipFill>
        <p:spPr>
          <a:xfrm rot="5400000">
            <a:off x="-333653" y="1543789"/>
            <a:ext cx="6153703" cy="400779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D806968-ECD6-4F50-BD37-E46249190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7" t="7005" r="9078" b="64437"/>
          <a:stretch/>
        </p:blipFill>
        <p:spPr>
          <a:xfrm rot="5400000">
            <a:off x="6394338" y="810948"/>
            <a:ext cx="3443593" cy="54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6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FD5AE8A-2451-4D8F-A7E8-92C33DD67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5" t="12301" r="25107" b="15264"/>
          <a:stretch/>
        </p:blipFill>
        <p:spPr>
          <a:xfrm rot="5400000">
            <a:off x="372926" y="625851"/>
            <a:ext cx="6345612" cy="561286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20F5C13-2B50-4FDE-BE5C-2FFC68EE1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5" t="13436" r="11915" b="64058"/>
          <a:stretch/>
        </p:blipFill>
        <p:spPr>
          <a:xfrm rot="5400000">
            <a:off x="7210759" y="1339854"/>
            <a:ext cx="3346318" cy="457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0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76A6E852-7BED-440C-8C4F-D179A037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t="14570" r="27518" b="8644"/>
          <a:stretch/>
        </p:blipFill>
        <p:spPr>
          <a:xfrm rot="5400000">
            <a:off x="956542" y="162140"/>
            <a:ext cx="6177068" cy="666991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53CF18E7-9100-4DB3-ABAC-EF3C2FCB7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9" t="3790" r="5958" b="68030"/>
          <a:stretch/>
        </p:blipFill>
        <p:spPr>
          <a:xfrm rot="5400000">
            <a:off x="7741061" y="1476450"/>
            <a:ext cx="4070473" cy="424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74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8C26123-D029-444E-8E51-1E9B8576B5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5" t="17975" r="15035" b="12426"/>
          <a:stretch/>
        </p:blipFill>
        <p:spPr>
          <a:xfrm rot="5400000">
            <a:off x="-114570" y="1184612"/>
            <a:ext cx="6400800" cy="4673601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FE51449-6754-4490-B8AC-402ECDF1F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6" t="4547" r="12340" b="71623"/>
          <a:stretch/>
        </p:blipFill>
        <p:spPr>
          <a:xfrm rot="5400000">
            <a:off x="6654646" y="1080697"/>
            <a:ext cx="4005942" cy="53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00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галерея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11F3BB8B-8A02-46FF-8F69-D7F430C4E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5" t="33915" r="28762" b="24603"/>
          <a:stretch/>
        </p:blipFill>
        <p:spPr>
          <a:xfrm rot="5400000">
            <a:off x="-546421" y="1325924"/>
            <a:ext cx="6640199" cy="417140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галерея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42CF3796-970E-4840-A052-41AE13913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5" t="5640" r="12127" b="66423"/>
          <a:stretch/>
        </p:blipFill>
        <p:spPr>
          <a:xfrm rot="5400000">
            <a:off x="6130172" y="993441"/>
            <a:ext cx="3213462" cy="530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5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FA1E5CE5-608B-4BD6-8893-13F17D80F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t="34428" r="6808" b="13752"/>
          <a:stretch/>
        </p:blipFill>
        <p:spPr>
          <a:xfrm rot="5400000">
            <a:off x="-1034667" y="1760706"/>
            <a:ext cx="6514871" cy="333658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нвер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ABB0E255-AA0B-4442-9B1F-9B565F351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0" t="7132" r="5532" b="68597"/>
          <a:stretch/>
        </p:blipFill>
        <p:spPr>
          <a:xfrm rot="5400000">
            <a:off x="4943868" y="1422458"/>
            <a:ext cx="4849665" cy="444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94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30DB23D3-F85A-4FCF-BDDC-934C02185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1" t="13247" r="22695" b="15075"/>
          <a:stretch/>
        </p:blipFill>
        <p:spPr>
          <a:xfrm rot="5400000">
            <a:off x="849319" y="55354"/>
            <a:ext cx="6420260" cy="68543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94235CCB-7765-4A5D-AED7-E9B1BB178C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3" t="4169" r="2412" b="65382"/>
          <a:stretch/>
        </p:blipFill>
        <p:spPr>
          <a:xfrm rot="5400000">
            <a:off x="7987247" y="1464014"/>
            <a:ext cx="3334908" cy="403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54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59A72BE-296F-48A7-A6A5-E6BC85A03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8" t="35374" r="28936" b="26801"/>
          <a:stretch/>
        </p:blipFill>
        <p:spPr>
          <a:xfrm rot="5400000">
            <a:off x="-160142" y="1658932"/>
            <a:ext cx="5835866" cy="409534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644DBF2-59D4-4153-BD54-1E2C33446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6" t="8708" r="6950" b="65004"/>
          <a:stretch/>
        </p:blipFill>
        <p:spPr>
          <a:xfrm rot="5400000">
            <a:off x="6254563" y="438066"/>
            <a:ext cx="4143987" cy="61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56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0C6D9B04-F739-4F0F-8378-C666A49782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3" t="15894" r="26809" b="13373"/>
          <a:stretch/>
        </p:blipFill>
        <p:spPr>
          <a:xfrm rot="5400000">
            <a:off x="650473" y="268788"/>
            <a:ext cx="6303525" cy="6320423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91750BEA-FAA1-4D4C-9B15-281866B3D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6" t="7951" r="7660" b="65004"/>
          <a:stretch/>
        </p:blipFill>
        <p:spPr>
          <a:xfrm rot="5400000">
            <a:off x="7454654" y="1404050"/>
            <a:ext cx="3758072" cy="423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18F60E0-190D-44BA-A39C-59BA329FF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t="3791" r="24114" b="8077"/>
          <a:stretch/>
        </p:blipFill>
        <p:spPr>
          <a:xfrm rot="5400000">
            <a:off x="688805" y="162361"/>
            <a:ext cx="6322985" cy="653327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CC13498-149C-4F37-AC63-74596EDEB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1" t="9276" r="9220" b="68218"/>
          <a:stretch/>
        </p:blipFill>
        <p:spPr>
          <a:xfrm rot="5400000">
            <a:off x="7677490" y="1043231"/>
            <a:ext cx="3623681" cy="44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33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A9786E6-A697-4F89-ABB2-F6ECF0F86C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23757" r="21388" b="25441"/>
          <a:stretch/>
        </p:blipFill>
        <p:spPr>
          <a:xfrm rot="5400000">
            <a:off x="-646512" y="1561670"/>
            <a:ext cx="6390318" cy="387160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3504CA8-EFD3-4FD3-99BF-876B44259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6" t="5682" b="62167"/>
          <a:stretch/>
        </p:blipFill>
        <p:spPr>
          <a:xfrm rot="5400000">
            <a:off x="5373988" y="959098"/>
            <a:ext cx="4270442" cy="507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03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2FB37448-39E7-4692-A007-254DA6BEB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21757" r="22412" b="16777"/>
          <a:stretch/>
        </p:blipFill>
        <p:spPr>
          <a:xfrm rot="5400000">
            <a:off x="-194825" y="1274055"/>
            <a:ext cx="6274881" cy="434826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E09574CC-1ECD-4BC1-8E2F-05DD89DD1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3" t="9464" r="7234" b="66517"/>
          <a:stretch/>
        </p:blipFill>
        <p:spPr>
          <a:xfrm rot="5400000">
            <a:off x="6172664" y="957710"/>
            <a:ext cx="4075890" cy="550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78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A8E4FAB-FD8E-4F4E-BE5B-0C5286EA2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t="6060" r="27660" b="6186"/>
          <a:stretch/>
        </p:blipFill>
        <p:spPr>
          <a:xfrm rot="5400000">
            <a:off x="573689" y="413667"/>
            <a:ext cx="6264613" cy="603066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E870F16-B32E-4EF0-9362-037C25800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t="6817" r="10780" b="67273"/>
          <a:stretch/>
        </p:blipFill>
        <p:spPr>
          <a:xfrm rot="5400000">
            <a:off x="7693254" y="1042188"/>
            <a:ext cx="3638146" cy="519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2648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</TotalTime>
  <Words>2</Words>
  <Application>Microsoft Office PowerPoint</Application>
  <PresentationFormat>Широкоэкранный</PresentationFormat>
  <Paragraphs>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Trebuchet MS</vt:lpstr>
      <vt:lpstr>Wingdings 3</vt:lpstr>
      <vt:lpstr>Аспект</vt:lpstr>
      <vt:lpstr>Гербарій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Гербарій</dc:title>
  <dc:creator>Елена Бойкая</dc:creator>
  <cp:lastModifiedBy>Елена Бойкая</cp:lastModifiedBy>
  <cp:revision>17</cp:revision>
  <dcterms:created xsi:type="dcterms:W3CDTF">2021-03-31T05:18:01Z</dcterms:created>
  <dcterms:modified xsi:type="dcterms:W3CDTF">2021-04-07T07:43:10Z</dcterms:modified>
</cp:coreProperties>
</file>