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500174"/>
            <a:ext cx="7190173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Вольєрне утримання </a:t>
            </a:r>
            <a:endParaRPr lang="uk-UA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диких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копитних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</cp:revision>
  <dcterms:modified xsi:type="dcterms:W3CDTF">2024-01-22T10:08:11Z</dcterms:modified>
</cp:coreProperties>
</file>