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2" r:id="rId9"/>
    <p:sldId id="261" r:id="rId10"/>
    <p:sldId id="264" r:id="rId11"/>
    <p:sldId id="265" r:id="rId12"/>
    <p:sldId id="268" r:id="rId13"/>
    <p:sldId id="269" r:id="rId14"/>
    <p:sldId id="270" r:id="rId15"/>
    <p:sldId id="267" r:id="rId16"/>
    <p:sldId id="275" r:id="rId17"/>
    <p:sldId id="274" r:id="rId18"/>
    <p:sldId id="271" r:id="rId19"/>
    <p:sldId id="273" r:id="rId20"/>
    <p:sldId id="277" r:id="rId21"/>
    <p:sldId id="278" r:id="rId22"/>
    <p:sldId id="279" r:id="rId23"/>
    <p:sldId id="272" r:id="rId24"/>
    <p:sldId id="276" r:id="rId25"/>
    <p:sldId id="280" r:id="rId26"/>
    <p:sldId id="282" r:id="rId27"/>
    <p:sldId id="281" r:id="rId28"/>
    <p:sldId id="283" r:id="rId29"/>
    <p:sldId id="288" r:id="rId30"/>
    <p:sldId id="287" r:id="rId31"/>
    <p:sldId id="284" r:id="rId32"/>
    <p:sldId id="286" r:id="rId33"/>
    <p:sldId id="285" r:id="rId34"/>
    <p:sldId id="294" r:id="rId35"/>
    <p:sldId id="291" r:id="rId36"/>
    <p:sldId id="293" r:id="rId37"/>
    <p:sldId id="295" r:id="rId38"/>
    <p:sldId id="290" r:id="rId39"/>
    <p:sldId id="296" r:id="rId40"/>
    <p:sldId id="297" r:id="rId41"/>
    <p:sldId id="292" r:id="rId42"/>
    <p:sldId id="304" r:id="rId43"/>
    <p:sldId id="305" r:id="rId44"/>
    <p:sldId id="301" r:id="rId45"/>
    <p:sldId id="307" r:id="rId46"/>
    <p:sldId id="302" r:id="rId47"/>
    <p:sldId id="300" r:id="rId48"/>
    <p:sldId id="299" r:id="rId49"/>
    <p:sldId id="303" r:id="rId50"/>
    <p:sldId id="306" r:id="rId51"/>
    <p:sldId id="310" r:id="rId52"/>
    <p:sldId id="309" r:id="rId53"/>
    <p:sldId id="311" r:id="rId54"/>
    <p:sldId id="308" r:id="rId55"/>
    <p:sldId id="312" r:id="rId56"/>
    <p:sldId id="29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6" autoAdjust="0"/>
  </p:normalViewPr>
  <p:slideViewPr>
    <p:cSldViewPr snapToGrid="0">
      <p:cViewPr>
        <p:scale>
          <a:sx n="50" d="100"/>
          <a:sy n="50" d="100"/>
        </p:scale>
        <p:origin x="125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CFD4-0308-4C95-8019-71E19C8355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C0CC-D4E9-44C2-9C80-AB9692FC64A9}">
      <dgm:prSet custT="1"/>
      <dgm:spPr/>
      <dgm:t>
        <a:bodyPr/>
        <a:lstStyle/>
        <a:p>
          <a:pPr algn="ctr" rtl="0"/>
          <a:r>
            <a:rPr lang="uk-UA" sz="4400" dirty="0" smtClean="0">
              <a:solidFill>
                <a:srgbClr val="FF0000"/>
              </a:solidFill>
            </a:rPr>
            <a:t>Природа корупції:</a:t>
          </a:r>
          <a:endParaRPr lang="ru-RU" sz="4400" dirty="0">
            <a:solidFill>
              <a:srgbClr val="FF0000"/>
            </a:solidFill>
          </a:endParaRPr>
        </a:p>
      </dgm:t>
    </dgm:pt>
    <dgm:pt modelId="{1A886129-1D26-481F-B226-21A845E30763}" type="par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4E03DC0A-8B65-4BAB-9042-F1C679831FE3}" type="sib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945CCCE5-70B6-453A-910A-A85D768B7EDB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dirty="0">
            <a:solidFill>
              <a:srgbClr val="0066FF"/>
            </a:solidFill>
          </a:endParaRPr>
        </a:p>
      </dgm:t>
    </dgm:pt>
    <dgm:pt modelId="{F54C15B7-7F10-4127-99C1-8A496E99DC4A}" type="par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52F4BA32-EB81-4D04-B0F9-A136E98A4EEB}" type="sib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46C853AF-00DF-47A0-8D84-E0640EF2EC14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dirty="0">
            <a:solidFill>
              <a:srgbClr val="0066FF"/>
            </a:solidFill>
          </a:endParaRPr>
        </a:p>
      </dgm:t>
    </dgm:pt>
    <dgm:pt modelId="{ECA32C61-E679-4EE8-9C89-F5E3D3EEA41E}" type="par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98D4753B-12C1-4BF0-BB20-4A12520C929A}" type="sib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19F8F3F4-6354-427F-A756-5049DB8F64D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dirty="0">
            <a:solidFill>
              <a:srgbClr val="0066FF"/>
            </a:solidFill>
          </a:endParaRPr>
        </a:p>
      </dgm:t>
    </dgm:pt>
    <dgm:pt modelId="{4E01B11D-6581-4E2A-9DD1-E9E0F06B82C4}" type="par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B98C0097-0C84-452E-881E-9024DB98EA61}" type="sib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15BC169B-AB4B-44F0-A856-1EC1D604546F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dirty="0">
            <a:solidFill>
              <a:srgbClr val="0066FF"/>
            </a:solidFill>
          </a:endParaRPr>
        </a:p>
      </dgm:t>
    </dgm:pt>
    <dgm:pt modelId="{99B4145F-0120-480B-ACA3-654CFEBAC93A}" type="par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6A19D9E6-821B-432C-899A-028A5E49535C}" type="sib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248E5D0B-7DCB-41A2-BA01-9E69213845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dirty="0" smtClean="0"/>
            <a:t>;</a:t>
          </a:r>
          <a:endParaRPr lang="ru-RU" dirty="0"/>
        </a:p>
      </dgm:t>
    </dgm:pt>
    <dgm:pt modelId="{A56519E7-452B-48CF-AF67-B23445D90DF1}" type="par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ABAD4F22-467D-4EE8-8B2D-19934F721390}" type="sib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8CF693B5-E0C4-445B-BDAF-BB8EE64EA9E5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dirty="0">
            <a:solidFill>
              <a:srgbClr val="0066FF"/>
            </a:solidFill>
          </a:endParaRPr>
        </a:p>
      </dgm:t>
    </dgm:pt>
    <dgm:pt modelId="{9E3078D8-74B7-4506-B0F7-9D825A863DE7}" type="par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7473BAED-6487-462F-AD0C-EA25254B6F2B}" type="sib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06166B12-76F2-4E51-B1AA-3BE4974C56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dirty="0" smtClean="0">
              <a:solidFill>
                <a:srgbClr val="0066FF"/>
              </a:solidFill>
            </a:rPr>
            <a:t> фактори;</a:t>
          </a:r>
          <a:endParaRPr lang="ru-RU" dirty="0">
            <a:solidFill>
              <a:srgbClr val="0066FF"/>
            </a:solidFill>
          </a:endParaRPr>
        </a:p>
      </dgm:t>
    </dgm:pt>
    <dgm:pt modelId="{97D2626B-18D6-44BB-9E88-B0D6DE51F6B3}" type="par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88885803-130F-4646-83D2-E73CEBB56AE2}" type="sib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DEA10C6A-D100-41EE-91BF-006B95F65A1B}" type="pres">
      <dgm:prSet presAssocID="{8D48CFD4-0308-4C95-8019-71E19C8355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9D0E4-7FC3-4D22-B20F-4D020589C8EF}" type="pres">
      <dgm:prSet presAssocID="{5025C0CC-D4E9-44C2-9C80-AB9692FC64A9}" presName="composite" presStyleCnt="0"/>
      <dgm:spPr/>
    </dgm:pt>
    <dgm:pt modelId="{80E50E11-EE8D-4A9F-80C5-4E7BEC9AC3F5}" type="pres">
      <dgm:prSet presAssocID="{5025C0CC-D4E9-44C2-9C80-AB9692FC64A9}" presName="imgShp" presStyleLbl="fgImgPlace1" presStyleIdx="0" presStyleCnt="8" custLinFactNeighborX="26892" custLinFactNeighborY="-89"/>
      <dgm:spPr/>
    </dgm:pt>
    <dgm:pt modelId="{EEA2343D-5E7D-4FB3-BCB1-59CEA163DDE3}" type="pres">
      <dgm:prSet presAssocID="{5025C0CC-D4E9-44C2-9C80-AB9692FC64A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82BA-0193-4F05-8F42-F0F9CE737532}" type="pres">
      <dgm:prSet presAssocID="{4E03DC0A-8B65-4BAB-9042-F1C679831FE3}" presName="spacing" presStyleCnt="0"/>
      <dgm:spPr/>
    </dgm:pt>
    <dgm:pt modelId="{FC8A2544-A5A1-4BA2-822B-43B676348E20}" type="pres">
      <dgm:prSet presAssocID="{945CCCE5-70B6-453A-910A-A85D768B7EDB}" presName="composite" presStyleCnt="0"/>
      <dgm:spPr/>
    </dgm:pt>
    <dgm:pt modelId="{31B03502-BE3B-485F-8A6A-454CFDAFA8D9}" type="pres">
      <dgm:prSet presAssocID="{945CCCE5-70B6-453A-910A-A85D768B7EDB}" presName="imgShp" presStyleLbl="fgImgPlace1" presStyleIdx="1" presStyleCnt="8" custLinFactX="-78452" custLinFactNeighborX="-100000" custLinFactNeighborY="31301"/>
      <dgm:spPr/>
    </dgm:pt>
    <dgm:pt modelId="{906FFF62-7EAB-4798-95BB-D9DF6FB4C703}" type="pres">
      <dgm:prSet presAssocID="{945CCCE5-70B6-453A-910A-A85D768B7EDB}" presName="txShp" presStyleLbl="node1" presStyleIdx="1" presStyleCnt="8" custScaleX="142475" custLinFactNeighborX="-8" custLinFactNeighborY="3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3223-16C8-4E95-91BF-B2F23A041AB8}" type="pres">
      <dgm:prSet presAssocID="{52F4BA32-EB81-4D04-B0F9-A136E98A4EEB}" presName="spacing" presStyleCnt="0"/>
      <dgm:spPr/>
    </dgm:pt>
    <dgm:pt modelId="{8AF18083-86FD-4B81-B1C3-B57BEEED8982}" type="pres">
      <dgm:prSet presAssocID="{46C853AF-00DF-47A0-8D84-E0640EF2EC14}" presName="composite" presStyleCnt="0"/>
      <dgm:spPr/>
    </dgm:pt>
    <dgm:pt modelId="{E2097D3B-C1C1-440E-907E-CE2742FF8183}" type="pres">
      <dgm:prSet presAssocID="{46C853AF-00DF-47A0-8D84-E0640EF2EC14}" presName="imgShp" presStyleLbl="fgImgPlace1" presStyleIdx="2" presStyleCnt="8" custLinFactX="-78452" custLinFactNeighborX="-100000" custLinFactNeighborY="16622"/>
      <dgm:spPr/>
    </dgm:pt>
    <dgm:pt modelId="{CCAF15D2-6BA9-458F-BA70-D3CF418A2155}" type="pres">
      <dgm:prSet presAssocID="{46C853AF-00DF-47A0-8D84-E0640EF2EC14}" presName="txShp" presStyleLbl="node1" presStyleIdx="2" presStyleCnt="8" custScaleX="143155" custLinFactNeighborX="-348" custLinFactNeighborY="1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839FF-9AC7-48D8-8912-FBBA82BC13F8}" type="pres">
      <dgm:prSet presAssocID="{98D4753B-12C1-4BF0-BB20-4A12520C929A}" presName="spacing" presStyleCnt="0"/>
      <dgm:spPr/>
    </dgm:pt>
    <dgm:pt modelId="{4C4C587A-79EF-4719-9D2E-606AC85F0F87}" type="pres">
      <dgm:prSet presAssocID="{19F8F3F4-6354-427F-A756-5049DB8F64D3}" presName="composite" presStyleCnt="0"/>
      <dgm:spPr/>
    </dgm:pt>
    <dgm:pt modelId="{83404EBD-56F4-4A23-8A11-A77E9448B4A2}" type="pres">
      <dgm:prSet presAssocID="{19F8F3F4-6354-427F-A756-5049DB8F64D3}" presName="imgShp" presStyleLbl="fgImgPlace1" presStyleIdx="3" presStyleCnt="8" custLinFactX="-78452" custLinFactNeighborX="-100000" custLinFactNeighborY="1943"/>
      <dgm:spPr/>
    </dgm:pt>
    <dgm:pt modelId="{2E58879C-4A1F-456F-8BB8-52C8AD9AE3FF}" type="pres">
      <dgm:prSet presAssocID="{19F8F3F4-6354-427F-A756-5049DB8F64D3}" presName="txShp" presStyleLbl="node1" presStyleIdx="3" presStyleCnt="8" custScaleX="14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0B19-A5AE-4466-A5AA-C729F76E10C6}" type="pres">
      <dgm:prSet presAssocID="{B98C0097-0C84-452E-881E-9024DB98EA61}" presName="spacing" presStyleCnt="0"/>
      <dgm:spPr/>
    </dgm:pt>
    <dgm:pt modelId="{005B407F-4F55-434F-87B7-95C29D546436}" type="pres">
      <dgm:prSet presAssocID="{15BC169B-AB4B-44F0-A856-1EC1D604546F}" presName="composite" presStyleCnt="0"/>
      <dgm:spPr/>
    </dgm:pt>
    <dgm:pt modelId="{98F7CB6E-4348-40F1-9486-D7AC1BEECB59}" type="pres">
      <dgm:prSet presAssocID="{15BC169B-AB4B-44F0-A856-1EC1D604546F}" presName="imgShp" presStyleLbl="fgImgPlace1" presStyleIdx="4" presStyleCnt="8" custLinFactX="-78452" custLinFactNeighborX="-100000" custLinFactNeighborY="-12735"/>
      <dgm:spPr/>
    </dgm:pt>
    <dgm:pt modelId="{34D97F03-8998-46A8-B6A8-C4A274E4D0E9}" type="pres">
      <dgm:prSet presAssocID="{15BC169B-AB4B-44F0-A856-1EC1D604546F}" presName="txShp" presStyleLbl="node1" presStyleIdx="4" presStyleCnt="8" custScaleX="142066" custLinFactNeighborX="858" custLinFactNeighborY="-1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6FC4-0DAF-40C1-95E2-9F56AC76EEB4}" type="pres">
      <dgm:prSet presAssocID="{6A19D9E6-821B-432C-899A-028A5E49535C}" presName="spacing" presStyleCnt="0"/>
      <dgm:spPr/>
    </dgm:pt>
    <dgm:pt modelId="{79D42120-3710-44A5-AA0B-6476E0BB9313}" type="pres">
      <dgm:prSet presAssocID="{248E5D0B-7DCB-41A2-BA01-9E69213845E3}" presName="composite" presStyleCnt="0"/>
      <dgm:spPr/>
    </dgm:pt>
    <dgm:pt modelId="{31105997-AE4E-4586-ADF0-AD01666C15BC}" type="pres">
      <dgm:prSet presAssocID="{248E5D0B-7DCB-41A2-BA01-9E69213845E3}" presName="imgShp" presStyleLbl="fgImgPlace1" presStyleIdx="5" presStyleCnt="8" custLinFactX="-78452" custLinFactNeighborX="-100000" custLinFactNeighborY="-27414"/>
      <dgm:spPr/>
    </dgm:pt>
    <dgm:pt modelId="{1012D6D3-3B76-47B4-A965-C9C10E8B9F14}" type="pres">
      <dgm:prSet presAssocID="{248E5D0B-7DCB-41A2-BA01-9E69213845E3}" presName="txShp" presStyleLbl="node1" presStyleIdx="5" presStyleCnt="8" custScaleX="142050" custLinFactNeighborX="850" custLinFactNeighborY="-2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52D4-7C44-4348-AD0A-AF2642B1C241}" type="pres">
      <dgm:prSet presAssocID="{ABAD4F22-467D-4EE8-8B2D-19934F721390}" presName="spacing" presStyleCnt="0"/>
      <dgm:spPr/>
    </dgm:pt>
    <dgm:pt modelId="{04219E4F-5833-4D7F-AA57-5AB307CBC357}" type="pres">
      <dgm:prSet presAssocID="{8CF693B5-E0C4-445B-BDAF-BB8EE64EA9E5}" presName="composite" presStyleCnt="0"/>
      <dgm:spPr/>
    </dgm:pt>
    <dgm:pt modelId="{9C968AF3-C97C-4F15-A83F-975F0F3E2FFE}" type="pres">
      <dgm:prSet presAssocID="{8CF693B5-E0C4-445B-BDAF-BB8EE64EA9E5}" presName="imgShp" presStyleLbl="fgImgPlace1" presStyleIdx="6" presStyleCnt="8" custLinFactX="-78451" custLinFactNeighborX="-100000" custLinFactNeighborY="-42093"/>
      <dgm:spPr/>
    </dgm:pt>
    <dgm:pt modelId="{2900907F-AD92-48CA-A318-1CD649C6E540}" type="pres">
      <dgm:prSet presAssocID="{8CF693B5-E0C4-445B-BDAF-BB8EE64EA9E5}" presName="txShp" presStyleLbl="node1" presStyleIdx="6" presStyleCnt="8" custScaleX="143171" custLinFactNeighborX="212" custLinFactNeighborY="-4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AD5-F8C4-459C-B6FC-5D1AD5F0A023}" type="pres">
      <dgm:prSet presAssocID="{7473BAED-6487-462F-AD0C-EA25254B6F2B}" presName="spacing" presStyleCnt="0"/>
      <dgm:spPr/>
    </dgm:pt>
    <dgm:pt modelId="{C600AA65-8080-4426-9F82-079466CA13BE}" type="pres">
      <dgm:prSet presAssocID="{06166B12-76F2-4E51-B1AA-3BE4974C56E3}" presName="composite" presStyleCnt="0"/>
      <dgm:spPr/>
    </dgm:pt>
    <dgm:pt modelId="{66476688-C07B-4AB2-9588-F2DB84ADC825}" type="pres">
      <dgm:prSet presAssocID="{06166B12-76F2-4E51-B1AA-3BE4974C56E3}" presName="imgShp" presStyleLbl="fgImgPlace1" presStyleIdx="7" presStyleCnt="8" custLinFactX="-78452" custLinFactNeighborX="-100000" custLinFactNeighborY="-45254"/>
      <dgm:spPr/>
    </dgm:pt>
    <dgm:pt modelId="{1B182156-CA3B-47C4-B0B6-C5785E5123D8}" type="pres">
      <dgm:prSet presAssocID="{06166B12-76F2-4E51-B1AA-3BE4974C56E3}" presName="txShp" presStyleLbl="node1" presStyleIdx="7" presStyleCnt="8" custScaleX="144871" custLinFactNeighborX="-8" custLinFactNeighborY="-5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89C8-3584-427D-A489-C813AE6DBF21}" srcId="{8D48CFD4-0308-4C95-8019-71E19C835512}" destId="{8CF693B5-E0C4-445B-BDAF-BB8EE64EA9E5}" srcOrd="6" destOrd="0" parTransId="{9E3078D8-74B7-4506-B0F7-9D825A863DE7}" sibTransId="{7473BAED-6487-462F-AD0C-EA25254B6F2B}"/>
    <dgm:cxn modelId="{04BD93CA-CAB7-4AF0-A5DB-EF6612D634FE}" srcId="{8D48CFD4-0308-4C95-8019-71E19C835512}" destId="{248E5D0B-7DCB-41A2-BA01-9E69213845E3}" srcOrd="5" destOrd="0" parTransId="{A56519E7-452B-48CF-AF67-B23445D90DF1}" sibTransId="{ABAD4F22-467D-4EE8-8B2D-19934F721390}"/>
    <dgm:cxn modelId="{614F3C9F-DCA9-4ACF-849B-82AE8172574A}" type="presOf" srcId="{19F8F3F4-6354-427F-A756-5049DB8F64D3}" destId="{2E58879C-4A1F-456F-8BB8-52C8AD9AE3FF}" srcOrd="0" destOrd="0" presId="urn:microsoft.com/office/officeart/2005/8/layout/vList3"/>
    <dgm:cxn modelId="{254EF17A-C963-4F33-88A3-A09CE7756524}" srcId="{8D48CFD4-0308-4C95-8019-71E19C835512}" destId="{5025C0CC-D4E9-44C2-9C80-AB9692FC64A9}" srcOrd="0" destOrd="0" parTransId="{1A886129-1D26-481F-B226-21A845E30763}" sibTransId="{4E03DC0A-8B65-4BAB-9042-F1C679831FE3}"/>
    <dgm:cxn modelId="{85A5B9B6-EBDB-408A-857A-D783D2954E96}" type="presOf" srcId="{8D48CFD4-0308-4C95-8019-71E19C835512}" destId="{DEA10C6A-D100-41EE-91BF-006B95F65A1B}" srcOrd="0" destOrd="0" presId="urn:microsoft.com/office/officeart/2005/8/layout/vList3"/>
    <dgm:cxn modelId="{38CB0A3E-35EF-4537-BF07-6B5DB01E5D7D}" type="presOf" srcId="{945CCCE5-70B6-453A-910A-A85D768B7EDB}" destId="{906FFF62-7EAB-4798-95BB-D9DF6FB4C703}" srcOrd="0" destOrd="0" presId="urn:microsoft.com/office/officeart/2005/8/layout/vList3"/>
    <dgm:cxn modelId="{6CA46BEB-2B4D-4F8E-8FA4-70BFBC4D4310}" type="presOf" srcId="{06166B12-76F2-4E51-B1AA-3BE4974C56E3}" destId="{1B182156-CA3B-47C4-B0B6-C5785E5123D8}" srcOrd="0" destOrd="0" presId="urn:microsoft.com/office/officeart/2005/8/layout/vList3"/>
    <dgm:cxn modelId="{49256DDC-40B0-4FC1-B7E3-E40012EC2ED6}" type="presOf" srcId="{46C853AF-00DF-47A0-8D84-E0640EF2EC14}" destId="{CCAF15D2-6BA9-458F-BA70-D3CF418A2155}" srcOrd="0" destOrd="0" presId="urn:microsoft.com/office/officeart/2005/8/layout/vList3"/>
    <dgm:cxn modelId="{26E4F3F7-3638-4468-B848-5469FBBA6FA3}" srcId="{8D48CFD4-0308-4C95-8019-71E19C835512}" destId="{46C853AF-00DF-47A0-8D84-E0640EF2EC14}" srcOrd="2" destOrd="0" parTransId="{ECA32C61-E679-4EE8-9C89-F5E3D3EEA41E}" sibTransId="{98D4753B-12C1-4BF0-BB20-4A12520C929A}"/>
    <dgm:cxn modelId="{FC506D94-6599-4A77-B456-F5C1EADF20B7}" type="presOf" srcId="{248E5D0B-7DCB-41A2-BA01-9E69213845E3}" destId="{1012D6D3-3B76-47B4-A965-C9C10E8B9F14}" srcOrd="0" destOrd="0" presId="urn:microsoft.com/office/officeart/2005/8/layout/vList3"/>
    <dgm:cxn modelId="{8E06A1BE-0C6C-443D-BB8D-8422BC9CE3CB}" type="presOf" srcId="{8CF693B5-E0C4-445B-BDAF-BB8EE64EA9E5}" destId="{2900907F-AD92-48CA-A318-1CD649C6E540}" srcOrd="0" destOrd="0" presId="urn:microsoft.com/office/officeart/2005/8/layout/vList3"/>
    <dgm:cxn modelId="{CC832FCC-2F4B-47F3-A3AE-66383DC2A430}" type="presOf" srcId="{5025C0CC-D4E9-44C2-9C80-AB9692FC64A9}" destId="{EEA2343D-5E7D-4FB3-BCB1-59CEA163DDE3}" srcOrd="0" destOrd="0" presId="urn:microsoft.com/office/officeart/2005/8/layout/vList3"/>
    <dgm:cxn modelId="{55DD69E2-07AA-4B3E-B230-54E22A82758A}" srcId="{8D48CFD4-0308-4C95-8019-71E19C835512}" destId="{06166B12-76F2-4E51-B1AA-3BE4974C56E3}" srcOrd="7" destOrd="0" parTransId="{97D2626B-18D6-44BB-9E88-B0D6DE51F6B3}" sibTransId="{88885803-130F-4646-83D2-E73CEBB56AE2}"/>
    <dgm:cxn modelId="{4CD47A73-7A37-42BA-AB01-795A24F3C7DA}" type="presOf" srcId="{15BC169B-AB4B-44F0-A856-1EC1D604546F}" destId="{34D97F03-8998-46A8-B6A8-C4A274E4D0E9}" srcOrd="0" destOrd="0" presId="urn:microsoft.com/office/officeart/2005/8/layout/vList3"/>
    <dgm:cxn modelId="{2D80F8A7-4727-42A1-98E3-CCCCFB184D85}" srcId="{8D48CFD4-0308-4C95-8019-71E19C835512}" destId="{19F8F3F4-6354-427F-A756-5049DB8F64D3}" srcOrd="3" destOrd="0" parTransId="{4E01B11D-6581-4E2A-9DD1-E9E0F06B82C4}" sibTransId="{B98C0097-0C84-452E-881E-9024DB98EA61}"/>
    <dgm:cxn modelId="{4FD15F8A-D606-49C2-A1C5-A8AD014CAB5A}" srcId="{8D48CFD4-0308-4C95-8019-71E19C835512}" destId="{945CCCE5-70B6-453A-910A-A85D768B7EDB}" srcOrd="1" destOrd="0" parTransId="{F54C15B7-7F10-4127-99C1-8A496E99DC4A}" sibTransId="{52F4BA32-EB81-4D04-B0F9-A136E98A4EEB}"/>
    <dgm:cxn modelId="{197CD296-6556-41B4-BD23-70765E05F73D}" srcId="{8D48CFD4-0308-4C95-8019-71E19C835512}" destId="{15BC169B-AB4B-44F0-A856-1EC1D604546F}" srcOrd="4" destOrd="0" parTransId="{99B4145F-0120-480B-ACA3-654CFEBAC93A}" sibTransId="{6A19D9E6-821B-432C-899A-028A5E49535C}"/>
    <dgm:cxn modelId="{057B1F70-494A-4F88-9B47-58F37D8C19D3}" type="presParOf" srcId="{DEA10C6A-D100-41EE-91BF-006B95F65A1B}" destId="{2709D0E4-7FC3-4D22-B20F-4D020589C8EF}" srcOrd="0" destOrd="0" presId="urn:microsoft.com/office/officeart/2005/8/layout/vList3"/>
    <dgm:cxn modelId="{EC27DD9E-FC17-48FB-BC1F-B0D67E962728}" type="presParOf" srcId="{2709D0E4-7FC3-4D22-B20F-4D020589C8EF}" destId="{80E50E11-EE8D-4A9F-80C5-4E7BEC9AC3F5}" srcOrd="0" destOrd="0" presId="urn:microsoft.com/office/officeart/2005/8/layout/vList3"/>
    <dgm:cxn modelId="{98D6E4F4-9CF9-4C97-BCF1-DFADB6363803}" type="presParOf" srcId="{2709D0E4-7FC3-4D22-B20F-4D020589C8EF}" destId="{EEA2343D-5E7D-4FB3-BCB1-59CEA163DDE3}" srcOrd="1" destOrd="0" presId="urn:microsoft.com/office/officeart/2005/8/layout/vList3"/>
    <dgm:cxn modelId="{C4D58095-778B-4DA4-8B37-7BE40973E943}" type="presParOf" srcId="{DEA10C6A-D100-41EE-91BF-006B95F65A1B}" destId="{77EA82BA-0193-4F05-8F42-F0F9CE737532}" srcOrd="1" destOrd="0" presId="urn:microsoft.com/office/officeart/2005/8/layout/vList3"/>
    <dgm:cxn modelId="{5209883F-4B97-4B13-B1E9-B6C9B1282D88}" type="presParOf" srcId="{DEA10C6A-D100-41EE-91BF-006B95F65A1B}" destId="{FC8A2544-A5A1-4BA2-822B-43B676348E20}" srcOrd="2" destOrd="0" presId="urn:microsoft.com/office/officeart/2005/8/layout/vList3"/>
    <dgm:cxn modelId="{57CC6C13-D488-4D74-9A0C-CA5C836E5765}" type="presParOf" srcId="{FC8A2544-A5A1-4BA2-822B-43B676348E20}" destId="{31B03502-BE3B-485F-8A6A-454CFDAFA8D9}" srcOrd="0" destOrd="0" presId="urn:microsoft.com/office/officeart/2005/8/layout/vList3"/>
    <dgm:cxn modelId="{5E4E103B-150F-4EF6-B22C-4557FE2977EC}" type="presParOf" srcId="{FC8A2544-A5A1-4BA2-822B-43B676348E20}" destId="{906FFF62-7EAB-4798-95BB-D9DF6FB4C703}" srcOrd="1" destOrd="0" presId="urn:microsoft.com/office/officeart/2005/8/layout/vList3"/>
    <dgm:cxn modelId="{AABD09D7-8E64-4ECA-B819-C17C07A48DD5}" type="presParOf" srcId="{DEA10C6A-D100-41EE-91BF-006B95F65A1B}" destId="{07CE3223-16C8-4E95-91BF-B2F23A041AB8}" srcOrd="3" destOrd="0" presId="urn:microsoft.com/office/officeart/2005/8/layout/vList3"/>
    <dgm:cxn modelId="{37098554-E7A8-452C-9553-6BE53BA9B1D1}" type="presParOf" srcId="{DEA10C6A-D100-41EE-91BF-006B95F65A1B}" destId="{8AF18083-86FD-4B81-B1C3-B57BEEED8982}" srcOrd="4" destOrd="0" presId="urn:microsoft.com/office/officeart/2005/8/layout/vList3"/>
    <dgm:cxn modelId="{25F00975-03B7-486D-A745-FE2716807659}" type="presParOf" srcId="{8AF18083-86FD-4B81-B1C3-B57BEEED8982}" destId="{E2097D3B-C1C1-440E-907E-CE2742FF8183}" srcOrd="0" destOrd="0" presId="urn:microsoft.com/office/officeart/2005/8/layout/vList3"/>
    <dgm:cxn modelId="{834CB343-136D-4A24-B860-0F899D4E2130}" type="presParOf" srcId="{8AF18083-86FD-4B81-B1C3-B57BEEED8982}" destId="{CCAF15D2-6BA9-458F-BA70-D3CF418A2155}" srcOrd="1" destOrd="0" presId="urn:microsoft.com/office/officeart/2005/8/layout/vList3"/>
    <dgm:cxn modelId="{EA01DAAA-33E1-48FB-B1E7-2857904AFC84}" type="presParOf" srcId="{DEA10C6A-D100-41EE-91BF-006B95F65A1B}" destId="{A73839FF-9AC7-48D8-8912-FBBA82BC13F8}" srcOrd="5" destOrd="0" presId="urn:microsoft.com/office/officeart/2005/8/layout/vList3"/>
    <dgm:cxn modelId="{5A411A68-172E-45C4-93BA-41C76BF29C33}" type="presParOf" srcId="{DEA10C6A-D100-41EE-91BF-006B95F65A1B}" destId="{4C4C587A-79EF-4719-9D2E-606AC85F0F87}" srcOrd="6" destOrd="0" presId="urn:microsoft.com/office/officeart/2005/8/layout/vList3"/>
    <dgm:cxn modelId="{3E3D65DF-9996-4DFD-814B-41AAE0915B57}" type="presParOf" srcId="{4C4C587A-79EF-4719-9D2E-606AC85F0F87}" destId="{83404EBD-56F4-4A23-8A11-A77E9448B4A2}" srcOrd="0" destOrd="0" presId="urn:microsoft.com/office/officeart/2005/8/layout/vList3"/>
    <dgm:cxn modelId="{0CD6C838-720B-4185-8A7F-EF561168D8FB}" type="presParOf" srcId="{4C4C587A-79EF-4719-9D2E-606AC85F0F87}" destId="{2E58879C-4A1F-456F-8BB8-52C8AD9AE3FF}" srcOrd="1" destOrd="0" presId="urn:microsoft.com/office/officeart/2005/8/layout/vList3"/>
    <dgm:cxn modelId="{8A3B3D29-A83D-4F5D-94B6-EFDA9A6886E1}" type="presParOf" srcId="{DEA10C6A-D100-41EE-91BF-006B95F65A1B}" destId="{BA980B19-A5AE-4466-A5AA-C729F76E10C6}" srcOrd="7" destOrd="0" presId="urn:microsoft.com/office/officeart/2005/8/layout/vList3"/>
    <dgm:cxn modelId="{199A157F-9808-4CB7-8473-34C9C31FB8FF}" type="presParOf" srcId="{DEA10C6A-D100-41EE-91BF-006B95F65A1B}" destId="{005B407F-4F55-434F-87B7-95C29D546436}" srcOrd="8" destOrd="0" presId="urn:microsoft.com/office/officeart/2005/8/layout/vList3"/>
    <dgm:cxn modelId="{AC48D565-47AF-4E63-845B-1A6FF4338A1A}" type="presParOf" srcId="{005B407F-4F55-434F-87B7-95C29D546436}" destId="{98F7CB6E-4348-40F1-9486-D7AC1BEECB59}" srcOrd="0" destOrd="0" presId="urn:microsoft.com/office/officeart/2005/8/layout/vList3"/>
    <dgm:cxn modelId="{7033C8D4-2C63-4289-B789-076EDEB59017}" type="presParOf" srcId="{005B407F-4F55-434F-87B7-95C29D546436}" destId="{34D97F03-8998-46A8-B6A8-C4A274E4D0E9}" srcOrd="1" destOrd="0" presId="urn:microsoft.com/office/officeart/2005/8/layout/vList3"/>
    <dgm:cxn modelId="{193E69AF-1757-462C-B7F3-88CFB4B670B7}" type="presParOf" srcId="{DEA10C6A-D100-41EE-91BF-006B95F65A1B}" destId="{3C3D6FC4-0DAF-40C1-95E2-9F56AC76EEB4}" srcOrd="9" destOrd="0" presId="urn:microsoft.com/office/officeart/2005/8/layout/vList3"/>
    <dgm:cxn modelId="{F82AA1D7-D6B6-4368-B161-85DED24B1B30}" type="presParOf" srcId="{DEA10C6A-D100-41EE-91BF-006B95F65A1B}" destId="{79D42120-3710-44A5-AA0B-6476E0BB9313}" srcOrd="10" destOrd="0" presId="urn:microsoft.com/office/officeart/2005/8/layout/vList3"/>
    <dgm:cxn modelId="{1BC19E04-5FD8-4731-9C8E-573227272B02}" type="presParOf" srcId="{79D42120-3710-44A5-AA0B-6476E0BB9313}" destId="{31105997-AE4E-4586-ADF0-AD01666C15BC}" srcOrd="0" destOrd="0" presId="urn:microsoft.com/office/officeart/2005/8/layout/vList3"/>
    <dgm:cxn modelId="{BEECE381-68B4-433C-837D-F417B3D65682}" type="presParOf" srcId="{79D42120-3710-44A5-AA0B-6476E0BB9313}" destId="{1012D6D3-3B76-47B4-A965-C9C10E8B9F14}" srcOrd="1" destOrd="0" presId="urn:microsoft.com/office/officeart/2005/8/layout/vList3"/>
    <dgm:cxn modelId="{138A0E3D-36CB-44B3-A1A8-23A540466DD4}" type="presParOf" srcId="{DEA10C6A-D100-41EE-91BF-006B95F65A1B}" destId="{680F52D4-7C44-4348-AD0A-AF2642B1C241}" srcOrd="11" destOrd="0" presId="urn:microsoft.com/office/officeart/2005/8/layout/vList3"/>
    <dgm:cxn modelId="{38B59D4B-BC01-40A5-A8A9-BC690554F8D5}" type="presParOf" srcId="{DEA10C6A-D100-41EE-91BF-006B95F65A1B}" destId="{04219E4F-5833-4D7F-AA57-5AB307CBC357}" srcOrd="12" destOrd="0" presId="urn:microsoft.com/office/officeart/2005/8/layout/vList3"/>
    <dgm:cxn modelId="{783E38FC-B4EF-47CC-9480-5B82E09F6F72}" type="presParOf" srcId="{04219E4F-5833-4D7F-AA57-5AB307CBC357}" destId="{9C968AF3-C97C-4F15-A83F-975F0F3E2FFE}" srcOrd="0" destOrd="0" presId="urn:microsoft.com/office/officeart/2005/8/layout/vList3"/>
    <dgm:cxn modelId="{862E9792-74F5-469D-8210-E5215AC70A76}" type="presParOf" srcId="{04219E4F-5833-4D7F-AA57-5AB307CBC357}" destId="{2900907F-AD92-48CA-A318-1CD649C6E540}" srcOrd="1" destOrd="0" presId="urn:microsoft.com/office/officeart/2005/8/layout/vList3"/>
    <dgm:cxn modelId="{E006B209-5977-4EF2-8BB6-68C7E9A64B38}" type="presParOf" srcId="{DEA10C6A-D100-41EE-91BF-006B95F65A1B}" destId="{8064AAD5-F8C4-459C-B6FC-5D1AD5F0A023}" srcOrd="13" destOrd="0" presId="urn:microsoft.com/office/officeart/2005/8/layout/vList3"/>
    <dgm:cxn modelId="{0971BDEB-C674-4343-8198-0DB0A24ABA34}" type="presParOf" srcId="{DEA10C6A-D100-41EE-91BF-006B95F65A1B}" destId="{C600AA65-8080-4426-9F82-079466CA13BE}" srcOrd="14" destOrd="0" presId="urn:microsoft.com/office/officeart/2005/8/layout/vList3"/>
    <dgm:cxn modelId="{A19FDAC4-2EAE-4AA1-AA2F-172E4BFD39CB}" type="presParOf" srcId="{C600AA65-8080-4426-9F82-079466CA13BE}" destId="{66476688-C07B-4AB2-9588-F2DB84ADC825}" srcOrd="0" destOrd="0" presId="urn:microsoft.com/office/officeart/2005/8/layout/vList3"/>
    <dgm:cxn modelId="{772A61B3-06B9-4C15-8619-2B46AF75E74B}" type="presParOf" srcId="{C600AA65-8080-4426-9F82-079466CA13BE}" destId="{1B182156-CA3B-47C4-B0B6-C5785E5123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39764-7CD8-4704-8B03-050966969B9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F190C-53E4-481C-8835-5C72DDBB13DF}">
      <dgm:prSet/>
      <dgm:spPr/>
      <dgm:t>
        <a:bodyPr/>
        <a:lstStyle/>
        <a:p>
          <a:pPr rtl="0"/>
          <a:r>
            <a:rPr lang="uk-UA" smtClean="0"/>
            <a:t>Сучасні:</a:t>
          </a:r>
          <a:endParaRPr lang="ru-RU"/>
        </a:p>
      </dgm:t>
    </dgm:pt>
    <dgm:pt modelId="{4ACD3752-4325-4FC1-B2DF-D4300DF69BA5}" type="parTrans" cxnId="{82867A8D-F2FF-453F-B56F-1EB51E90612D}">
      <dgm:prSet/>
      <dgm:spPr/>
      <dgm:t>
        <a:bodyPr/>
        <a:lstStyle/>
        <a:p>
          <a:endParaRPr lang="ru-RU"/>
        </a:p>
      </dgm:t>
    </dgm:pt>
    <dgm:pt modelId="{5045B904-2212-421D-905A-EF2E190BEE6A}" type="sibTrans" cxnId="{82867A8D-F2FF-453F-B56F-1EB51E90612D}">
      <dgm:prSet/>
      <dgm:spPr/>
      <dgm:t>
        <a:bodyPr/>
        <a:lstStyle/>
        <a:p>
          <a:endParaRPr lang="ru-RU"/>
        </a:p>
      </dgm:t>
    </dgm:pt>
    <dgm:pt modelId="{DA5B963B-2F29-461A-A428-167FABE22242}">
      <dgm:prSet/>
      <dgm:spPr/>
      <dgm:t>
        <a:bodyPr/>
        <a:lstStyle/>
        <a:p>
          <a:pPr rtl="0"/>
          <a:r>
            <a:rPr lang="uk-UA" dirty="0" smtClean="0"/>
            <a:t>Розбудова інституцій громадянського суспільства;</a:t>
          </a:r>
          <a:endParaRPr lang="ru-RU" dirty="0"/>
        </a:p>
      </dgm:t>
    </dgm:pt>
    <dgm:pt modelId="{3945B937-9C9A-48B8-85E9-A67BEB40B703}" type="parTrans" cxnId="{EB0E70E9-F03F-4A05-9A89-A782CEABAD91}">
      <dgm:prSet/>
      <dgm:spPr/>
      <dgm:t>
        <a:bodyPr/>
        <a:lstStyle/>
        <a:p>
          <a:endParaRPr lang="ru-RU"/>
        </a:p>
      </dgm:t>
    </dgm:pt>
    <dgm:pt modelId="{4683FE9F-1800-4CAD-8E39-2282A3BEB242}" type="sibTrans" cxnId="{EB0E70E9-F03F-4A05-9A89-A782CEABAD91}">
      <dgm:prSet/>
      <dgm:spPr/>
      <dgm:t>
        <a:bodyPr/>
        <a:lstStyle/>
        <a:p>
          <a:endParaRPr lang="ru-RU"/>
        </a:p>
      </dgm:t>
    </dgm:pt>
    <dgm:pt modelId="{7CA6AF78-F9F6-4264-8CC5-F48B5897E7B0}">
      <dgm:prSet/>
      <dgm:spPr/>
      <dgm:t>
        <a:bodyPr/>
        <a:lstStyle/>
        <a:p>
          <a:pPr rtl="0"/>
          <a:r>
            <a:rPr lang="uk-UA" smtClean="0"/>
            <a:t>Доступ суспільства до контролю системи ПДУ;</a:t>
          </a:r>
          <a:endParaRPr lang="ru-RU"/>
        </a:p>
      </dgm:t>
    </dgm:pt>
    <dgm:pt modelId="{7CAEE299-D819-48EB-9722-F16525C3A9D8}" type="parTrans" cxnId="{DD900016-2BB2-4E74-AF23-1E3485FCA3D7}">
      <dgm:prSet/>
      <dgm:spPr/>
      <dgm:t>
        <a:bodyPr/>
        <a:lstStyle/>
        <a:p>
          <a:endParaRPr lang="ru-RU"/>
        </a:p>
      </dgm:t>
    </dgm:pt>
    <dgm:pt modelId="{4C02210C-9584-42BB-A069-FBB402769516}" type="sibTrans" cxnId="{DD900016-2BB2-4E74-AF23-1E3485FCA3D7}">
      <dgm:prSet/>
      <dgm:spPr/>
      <dgm:t>
        <a:bodyPr/>
        <a:lstStyle/>
        <a:p>
          <a:endParaRPr lang="ru-RU"/>
        </a:p>
      </dgm:t>
    </dgm:pt>
    <dgm:pt modelId="{2BE03299-2A04-404E-8F24-9BF3E2B1079C}">
      <dgm:prSet custT="1"/>
      <dgm:spPr/>
      <dgm:t>
        <a:bodyPr/>
        <a:lstStyle/>
        <a:p>
          <a:pPr rtl="0"/>
          <a:r>
            <a:rPr lang="uk-UA" sz="1000" dirty="0" smtClean="0"/>
            <a:t>Зміна моделі та системи діяльності органів політичного та державного управління </a:t>
          </a:r>
        </a:p>
        <a:p>
          <a:pPr rtl="0"/>
          <a:r>
            <a:rPr lang="uk-UA" sz="1200" dirty="0" smtClean="0"/>
            <a:t>Тер громади електронна держава</a:t>
          </a:r>
          <a:r>
            <a:rPr lang="uk-UA" sz="1000" dirty="0" smtClean="0"/>
            <a:t>;</a:t>
          </a:r>
          <a:endParaRPr lang="ru-RU" sz="1000" dirty="0"/>
        </a:p>
      </dgm:t>
    </dgm:pt>
    <dgm:pt modelId="{19A83D09-17CD-4DE9-A2B1-7810FC61E6D4}" type="parTrans" cxnId="{0700987A-DA5D-40B2-9E61-72143E421325}">
      <dgm:prSet/>
      <dgm:spPr/>
      <dgm:t>
        <a:bodyPr/>
        <a:lstStyle/>
        <a:p>
          <a:endParaRPr lang="ru-RU"/>
        </a:p>
      </dgm:t>
    </dgm:pt>
    <dgm:pt modelId="{D03535D5-6F2B-4DD6-A092-92AED05E0C49}" type="sibTrans" cxnId="{0700987A-DA5D-40B2-9E61-72143E421325}">
      <dgm:prSet/>
      <dgm:spPr/>
      <dgm:t>
        <a:bodyPr/>
        <a:lstStyle/>
        <a:p>
          <a:endParaRPr lang="ru-RU"/>
        </a:p>
      </dgm:t>
    </dgm:pt>
    <dgm:pt modelId="{0D928D4E-5038-442C-AB2C-98775DAA6800}" type="pres">
      <dgm:prSet presAssocID="{DA939764-7CD8-4704-8B03-050966969B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7E973-3A8F-4035-8A9A-F873D8FD60A3}" type="pres">
      <dgm:prSet presAssocID="{DA939764-7CD8-4704-8B03-050966969B90}" presName="wedge1" presStyleLbl="node1" presStyleIdx="0" presStyleCnt="4"/>
      <dgm:spPr/>
      <dgm:t>
        <a:bodyPr/>
        <a:lstStyle/>
        <a:p>
          <a:endParaRPr lang="ru-RU"/>
        </a:p>
      </dgm:t>
    </dgm:pt>
    <dgm:pt modelId="{906868C5-FFA5-44B1-AF79-D27FA3B160F2}" type="pres">
      <dgm:prSet presAssocID="{DA939764-7CD8-4704-8B03-050966969B9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D1F0-4BFC-424A-A241-948DFE5470EF}" type="pres">
      <dgm:prSet presAssocID="{DA939764-7CD8-4704-8B03-050966969B90}" presName="wedge2" presStyleLbl="node1" presStyleIdx="1" presStyleCnt="4"/>
      <dgm:spPr/>
      <dgm:t>
        <a:bodyPr/>
        <a:lstStyle/>
        <a:p>
          <a:endParaRPr lang="ru-RU"/>
        </a:p>
      </dgm:t>
    </dgm:pt>
    <dgm:pt modelId="{3F7938AF-9EE2-462B-9FC3-1DF662D5DC88}" type="pres">
      <dgm:prSet presAssocID="{DA939764-7CD8-4704-8B03-050966969B9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3FF4-960C-4EFD-8828-DCD222897A73}" type="pres">
      <dgm:prSet presAssocID="{DA939764-7CD8-4704-8B03-050966969B90}" presName="wedge3" presStyleLbl="node1" presStyleIdx="2" presStyleCnt="4"/>
      <dgm:spPr/>
      <dgm:t>
        <a:bodyPr/>
        <a:lstStyle/>
        <a:p>
          <a:endParaRPr lang="ru-RU"/>
        </a:p>
      </dgm:t>
    </dgm:pt>
    <dgm:pt modelId="{9E44DB44-813D-4125-9E01-B1489A6EDB70}" type="pres">
      <dgm:prSet presAssocID="{DA939764-7CD8-4704-8B03-050966969B9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1661-7790-4165-87C1-89C8B5C7E48C}" type="pres">
      <dgm:prSet presAssocID="{DA939764-7CD8-4704-8B03-050966969B90}" presName="wedge4" presStyleLbl="node1" presStyleIdx="3" presStyleCnt="4"/>
      <dgm:spPr/>
      <dgm:t>
        <a:bodyPr/>
        <a:lstStyle/>
        <a:p>
          <a:endParaRPr lang="ru-RU"/>
        </a:p>
      </dgm:t>
    </dgm:pt>
    <dgm:pt modelId="{200F263A-8E7A-461C-B210-0AC736EED094}" type="pres">
      <dgm:prSet presAssocID="{DA939764-7CD8-4704-8B03-050966969B9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B9149-BCFF-4527-8116-C2B1F80D7AF9}" type="presOf" srcId="{2BE03299-2A04-404E-8F24-9BF3E2B1079C}" destId="{200F263A-8E7A-461C-B210-0AC736EED094}" srcOrd="1" destOrd="0" presId="urn:microsoft.com/office/officeart/2005/8/layout/chart3"/>
    <dgm:cxn modelId="{15F085D1-AC34-4C8D-85AF-B5F3C80F033C}" type="presOf" srcId="{2BE03299-2A04-404E-8F24-9BF3E2B1079C}" destId="{F8351661-7790-4165-87C1-89C8B5C7E48C}" srcOrd="0" destOrd="0" presId="urn:microsoft.com/office/officeart/2005/8/layout/chart3"/>
    <dgm:cxn modelId="{E5FCAB8B-723F-4A0B-8066-E81614C98566}" type="presOf" srcId="{DA939764-7CD8-4704-8B03-050966969B90}" destId="{0D928D4E-5038-442C-AB2C-98775DAA6800}" srcOrd="0" destOrd="0" presId="urn:microsoft.com/office/officeart/2005/8/layout/chart3"/>
    <dgm:cxn modelId="{7995753D-1D98-47AC-869B-8D03CBB8B933}" type="presOf" srcId="{74EF190C-53E4-481C-8835-5C72DDBB13DF}" destId="{906868C5-FFA5-44B1-AF79-D27FA3B160F2}" srcOrd="1" destOrd="0" presId="urn:microsoft.com/office/officeart/2005/8/layout/chart3"/>
    <dgm:cxn modelId="{E14CB7F7-EB75-40DA-9C8C-FB82B720A1E3}" type="presOf" srcId="{7CA6AF78-F9F6-4264-8CC5-F48B5897E7B0}" destId="{24023FF4-960C-4EFD-8828-DCD222897A73}" srcOrd="0" destOrd="0" presId="urn:microsoft.com/office/officeart/2005/8/layout/chart3"/>
    <dgm:cxn modelId="{0700987A-DA5D-40B2-9E61-72143E421325}" srcId="{DA939764-7CD8-4704-8B03-050966969B90}" destId="{2BE03299-2A04-404E-8F24-9BF3E2B1079C}" srcOrd="3" destOrd="0" parTransId="{19A83D09-17CD-4DE9-A2B1-7810FC61E6D4}" sibTransId="{D03535D5-6F2B-4DD6-A092-92AED05E0C49}"/>
    <dgm:cxn modelId="{D7368F33-9092-4B7C-8584-C555818C5026}" type="presOf" srcId="{DA5B963B-2F29-461A-A428-167FABE22242}" destId="{AB3AD1F0-4BFC-424A-A241-948DFE5470EF}" srcOrd="0" destOrd="0" presId="urn:microsoft.com/office/officeart/2005/8/layout/chart3"/>
    <dgm:cxn modelId="{FEFC009A-DC2C-4F8D-AEDB-48DFDFE4551C}" type="presOf" srcId="{74EF190C-53E4-481C-8835-5C72DDBB13DF}" destId="{6B77E973-3A8F-4035-8A9A-F873D8FD60A3}" srcOrd="0" destOrd="0" presId="urn:microsoft.com/office/officeart/2005/8/layout/chart3"/>
    <dgm:cxn modelId="{4DBFC744-D59E-41F2-97A0-7132763A3D24}" type="presOf" srcId="{DA5B963B-2F29-461A-A428-167FABE22242}" destId="{3F7938AF-9EE2-462B-9FC3-1DF662D5DC88}" srcOrd="1" destOrd="0" presId="urn:microsoft.com/office/officeart/2005/8/layout/chart3"/>
    <dgm:cxn modelId="{DD900016-2BB2-4E74-AF23-1E3485FCA3D7}" srcId="{DA939764-7CD8-4704-8B03-050966969B90}" destId="{7CA6AF78-F9F6-4264-8CC5-F48B5897E7B0}" srcOrd="2" destOrd="0" parTransId="{7CAEE299-D819-48EB-9722-F16525C3A9D8}" sibTransId="{4C02210C-9584-42BB-A069-FBB402769516}"/>
    <dgm:cxn modelId="{EB0E70E9-F03F-4A05-9A89-A782CEABAD91}" srcId="{DA939764-7CD8-4704-8B03-050966969B90}" destId="{DA5B963B-2F29-461A-A428-167FABE22242}" srcOrd="1" destOrd="0" parTransId="{3945B937-9C9A-48B8-85E9-A67BEB40B703}" sibTransId="{4683FE9F-1800-4CAD-8E39-2282A3BEB242}"/>
    <dgm:cxn modelId="{82867A8D-F2FF-453F-B56F-1EB51E90612D}" srcId="{DA939764-7CD8-4704-8B03-050966969B90}" destId="{74EF190C-53E4-481C-8835-5C72DDBB13DF}" srcOrd="0" destOrd="0" parTransId="{4ACD3752-4325-4FC1-B2DF-D4300DF69BA5}" sibTransId="{5045B904-2212-421D-905A-EF2E190BEE6A}"/>
    <dgm:cxn modelId="{F934B374-E4D2-46F1-BAA5-4D3F6B445827}" type="presOf" srcId="{7CA6AF78-F9F6-4264-8CC5-F48B5897E7B0}" destId="{9E44DB44-813D-4125-9E01-B1489A6EDB70}" srcOrd="1" destOrd="0" presId="urn:microsoft.com/office/officeart/2005/8/layout/chart3"/>
    <dgm:cxn modelId="{94E9809E-7F71-45AB-9474-E24BF54ECB1E}" type="presParOf" srcId="{0D928D4E-5038-442C-AB2C-98775DAA6800}" destId="{6B77E973-3A8F-4035-8A9A-F873D8FD60A3}" srcOrd="0" destOrd="0" presId="urn:microsoft.com/office/officeart/2005/8/layout/chart3"/>
    <dgm:cxn modelId="{10C253C0-16B8-4ABF-8C0F-E3508E922CF0}" type="presParOf" srcId="{0D928D4E-5038-442C-AB2C-98775DAA6800}" destId="{906868C5-FFA5-44B1-AF79-D27FA3B160F2}" srcOrd="1" destOrd="0" presId="urn:microsoft.com/office/officeart/2005/8/layout/chart3"/>
    <dgm:cxn modelId="{FF1B24C2-F46F-4396-BD90-8D62277A7CF0}" type="presParOf" srcId="{0D928D4E-5038-442C-AB2C-98775DAA6800}" destId="{AB3AD1F0-4BFC-424A-A241-948DFE5470EF}" srcOrd="2" destOrd="0" presId="urn:microsoft.com/office/officeart/2005/8/layout/chart3"/>
    <dgm:cxn modelId="{6D96D99E-DD99-432F-B285-EA7388BBA978}" type="presParOf" srcId="{0D928D4E-5038-442C-AB2C-98775DAA6800}" destId="{3F7938AF-9EE2-462B-9FC3-1DF662D5DC88}" srcOrd="3" destOrd="0" presId="urn:microsoft.com/office/officeart/2005/8/layout/chart3"/>
    <dgm:cxn modelId="{2D585D4E-F590-4D27-941D-031A3F387A34}" type="presParOf" srcId="{0D928D4E-5038-442C-AB2C-98775DAA6800}" destId="{24023FF4-960C-4EFD-8828-DCD222897A73}" srcOrd="4" destOrd="0" presId="urn:microsoft.com/office/officeart/2005/8/layout/chart3"/>
    <dgm:cxn modelId="{BCE5714B-E1E7-4443-B016-A6238FCCDDB0}" type="presParOf" srcId="{0D928D4E-5038-442C-AB2C-98775DAA6800}" destId="{9E44DB44-813D-4125-9E01-B1489A6EDB70}" srcOrd="5" destOrd="0" presId="urn:microsoft.com/office/officeart/2005/8/layout/chart3"/>
    <dgm:cxn modelId="{39067A02-4A6E-4409-9902-106E17F27112}" type="presParOf" srcId="{0D928D4E-5038-442C-AB2C-98775DAA6800}" destId="{F8351661-7790-4165-87C1-89C8B5C7E48C}" srcOrd="6" destOrd="0" presId="urn:microsoft.com/office/officeart/2005/8/layout/chart3"/>
    <dgm:cxn modelId="{3298030F-0641-435D-A974-40949E9D005A}" type="presParOf" srcId="{0D928D4E-5038-442C-AB2C-98775DAA6800}" destId="{200F263A-8E7A-461C-B210-0AC736EED09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F062D-5338-4B27-B978-63C4C5FDC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CC7095-1229-4435-96A2-2CDD291FA6DE}">
      <dgm:prSet/>
      <dgm:spPr/>
      <dgm:t>
        <a:bodyPr/>
        <a:lstStyle/>
        <a:p>
          <a:pPr rtl="0"/>
          <a:r>
            <a:rPr lang="uk-UA" smtClean="0"/>
            <a:t>Традиційні:</a:t>
          </a:r>
          <a:endParaRPr lang="ru-RU"/>
        </a:p>
      </dgm:t>
    </dgm:pt>
    <dgm:pt modelId="{262CAE42-B719-45F1-8F10-4767852D2447}" type="parTrans" cxnId="{5EFF9857-0356-49E7-A995-AE8F7D3AB1F0}">
      <dgm:prSet/>
      <dgm:spPr/>
      <dgm:t>
        <a:bodyPr/>
        <a:lstStyle/>
        <a:p>
          <a:endParaRPr lang="ru-RU"/>
        </a:p>
      </dgm:t>
    </dgm:pt>
    <dgm:pt modelId="{7AD662A2-6885-4A37-9ADF-4C5B27D75345}" type="sibTrans" cxnId="{5EFF9857-0356-49E7-A995-AE8F7D3AB1F0}">
      <dgm:prSet/>
      <dgm:spPr/>
      <dgm:t>
        <a:bodyPr/>
        <a:lstStyle/>
        <a:p>
          <a:endParaRPr lang="ru-RU"/>
        </a:p>
      </dgm:t>
    </dgm:pt>
    <dgm:pt modelId="{0A7EE8B1-E647-46E3-A8F4-4CB2A3968C7D}">
      <dgm:prSet/>
      <dgm:spPr/>
      <dgm:t>
        <a:bodyPr/>
        <a:lstStyle/>
        <a:p>
          <a:pPr rtl="0"/>
          <a:r>
            <a:rPr lang="uk-UA" dirty="0" smtClean="0"/>
            <a:t>Вдосконалення законодавства;</a:t>
          </a:r>
          <a:endParaRPr lang="ru-RU" dirty="0"/>
        </a:p>
      </dgm:t>
    </dgm:pt>
    <dgm:pt modelId="{1F3D69B5-073A-4872-BC85-EF6A69066C07}" type="parTrans" cxnId="{EC12D3EC-03F6-4C40-B817-915825D5EB1C}">
      <dgm:prSet/>
      <dgm:spPr/>
      <dgm:t>
        <a:bodyPr/>
        <a:lstStyle/>
        <a:p>
          <a:endParaRPr lang="ru-RU"/>
        </a:p>
      </dgm:t>
    </dgm:pt>
    <dgm:pt modelId="{58C37CD9-C587-47E2-A6DC-C487EF9FD901}" type="sibTrans" cxnId="{EC12D3EC-03F6-4C40-B817-915825D5EB1C}">
      <dgm:prSet/>
      <dgm:spPr/>
      <dgm:t>
        <a:bodyPr/>
        <a:lstStyle/>
        <a:p>
          <a:endParaRPr lang="ru-RU"/>
        </a:p>
      </dgm:t>
    </dgm:pt>
    <dgm:pt modelId="{9A5178D1-5F2F-4C29-AFCF-A76308215F6F}">
      <dgm:prSet/>
      <dgm:spPr/>
      <dgm:t>
        <a:bodyPr/>
        <a:lstStyle/>
        <a:p>
          <a:pPr rtl="0"/>
          <a:r>
            <a:rPr lang="uk-UA" smtClean="0"/>
            <a:t>Реформування системи ПДУ;</a:t>
          </a:r>
          <a:endParaRPr lang="ru-RU"/>
        </a:p>
      </dgm:t>
    </dgm:pt>
    <dgm:pt modelId="{0EBADD44-B173-45CE-8E1C-B96F8F4B5E40}" type="parTrans" cxnId="{67280F3C-0A73-4B53-8A5E-E6EEE2786F79}">
      <dgm:prSet/>
      <dgm:spPr/>
      <dgm:t>
        <a:bodyPr/>
        <a:lstStyle/>
        <a:p>
          <a:endParaRPr lang="ru-RU"/>
        </a:p>
      </dgm:t>
    </dgm:pt>
    <dgm:pt modelId="{3CD71602-D2C3-494B-BD0D-3F1DA07ECFFE}" type="sibTrans" cxnId="{67280F3C-0A73-4B53-8A5E-E6EEE2786F79}">
      <dgm:prSet/>
      <dgm:spPr/>
      <dgm:t>
        <a:bodyPr/>
        <a:lstStyle/>
        <a:p>
          <a:endParaRPr lang="ru-RU"/>
        </a:p>
      </dgm:t>
    </dgm:pt>
    <dgm:pt modelId="{A2853AB0-A210-4A16-941B-B77DCE682804}">
      <dgm:prSet/>
      <dgm:spPr/>
      <dgm:t>
        <a:bodyPr/>
        <a:lstStyle/>
        <a:p>
          <a:pPr rtl="0"/>
          <a:r>
            <a:rPr lang="uk-UA" smtClean="0"/>
            <a:t>Посилення контролю та відповідальності;</a:t>
          </a:r>
          <a:endParaRPr lang="ru-RU"/>
        </a:p>
      </dgm:t>
    </dgm:pt>
    <dgm:pt modelId="{3E182B9B-8446-4299-8E21-7495D09CD57D}" type="parTrans" cxnId="{CFA36292-7A46-4705-BD5F-CC0BBDCA8F6A}">
      <dgm:prSet/>
      <dgm:spPr/>
      <dgm:t>
        <a:bodyPr/>
        <a:lstStyle/>
        <a:p>
          <a:endParaRPr lang="ru-RU"/>
        </a:p>
      </dgm:t>
    </dgm:pt>
    <dgm:pt modelId="{54B20A7A-0B1A-4AE4-BCC2-5F1797947612}" type="sibTrans" cxnId="{CFA36292-7A46-4705-BD5F-CC0BBDCA8F6A}">
      <dgm:prSet/>
      <dgm:spPr/>
      <dgm:t>
        <a:bodyPr/>
        <a:lstStyle/>
        <a:p>
          <a:endParaRPr lang="ru-RU"/>
        </a:p>
      </dgm:t>
    </dgm:pt>
    <dgm:pt modelId="{E2CF2FD6-8592-4E62-8544-7ED9C4BBDD93}">
      <dgm:prSet/>
      <dgm:spPr/>
      <dgm:t>
        <a:bodyPr/>
        <a:lstStyle/>
        <a:p>
          <a:pPr rtl="0"/>
          <a:r>
            <a:rPr lang="uk-UA" smtClean="0"/>
            <a:t>Залучення міжнародного досвіду;</a:t>
          </a:r>
          <a:endParaRPr lang="ru-RU"/>
        </a:p>
      </dgm:t>
    </dgm:pt>
    <dgm:pt modelId="{BD2C595D-499A-4627-9C36-207649EADD5D}" type="parTrans" cxnId="{B501E373-5A8E-41D7-B880-FC587B5C78DA}">
      <dgm:prSet/>
      <dgm:spPr/>
      <dgm:t>
        <a:bodyPr/>
        <a:lstStyle/>
        <a:p>
          <a:endParaRPr lang="ru-RU"/>
        </a:p>
      </dgm:t>
    </dgm:pt>
    <dgm:pt modelId="{CA1C64C9-AEDE-4C86-A252-C069D3B7AB57}" type="sibTrans" cxnId="{B501E373-5A8E-41D7-B880-FC587B5C78DA}">
      <dgm:prSet/>
      <dgm:spPr/>
      <dgm:t>
        <a:bodyPr/>
        <a:lstStyle/>
        <a:p>
          <a:endParaRPr lang="ru-RU"/>
        </a:p>
      </dgm:t>
    </dgm:pt>
    <dgm:pt modelId="{00F362B2-733D-4012-87A7-114C540BD062}">
      <dgm:prSet/>
      <dgm:spPr/>
      <dgm:t>
        <a:bodyPr/>
        <a:lstStyle/>
        <a:p>
          <a:pPr rtl="0"/>
          <a:r>
            <a:rPr lang="uk-UA" smtClean="0"/>
            <a:t>Створення системи органів антикорупційної діяльності;</a:t>
          </a:r>
          <a:endParaRPr lang="ru-RU"/>
        </a:p>
      </dgm:t>
    </dgm:pt>
    <dgm:pt modelId="{B2DB7D0E-3BB2-4D09-842A-E92B40E9BF6C}" type="parTrans" cxnId="{D0FAB411-0A0C-41E7-B691-0B4A378A61FC}">
      <dgm:prSet/>
      <dgm:spPr/>
      <dgm:t>
        <a:bodyPr/>
        <a:lstStyle/>
        <a:p>
          <a:endParaRPr lang="ru-RU"/>
        </a:p>
      </dgm:t>
    </dgm:pt>
    <dgm:pt modelId="{0B278C4D-8289-41CC-99EA-35A1098C84D0}" type="sibTrans" cxnId="{D0FAB411-0A0C-41E7-B691-0B4A378A61FC}">
      <dgm:prSet/>
      <dgm:spPr/>
      <dgm:t>
        <a:bodyPr/>
        <a:lstStyle/>
        <a:p>
          <a:endParaRPr lang="ru-RU"/>
        </a:p>
      </dgm:t>
    </dgm:pt>
    <dgm:pt modelId="{FCA985D1-006B-4285-9D6E-382F8E499B13}" type="pres">
      <dgm:prSet presAssocID="{A0FF062D-5338-4B27-B978-63C4C5FDC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526623-3FED-482B-8842-93F72548BC63}" type="pres">
      <dgm:prSet presAssocID="{A0FF062D-5338-4B27-B978-63C4C5FDC7ED}" presName="pyramid" presStyleLbl="node1" presStyleIdx="0" presStyleCnt="1"/>
      <dgm:spPr/>
    </dgm:pt>
    <dgm:pt modelId="{74FD4245-EC65-454A-8110-DFDDD81FBEA0}" type="pres">
      <dgm:prSet presAssocID="{A0FF062D-5338-4B27-B978-63C4C5FDC7ED}" presName="theList" presStyleCnt="0"/>
      <dgm:spPr/>
    </dgm:pt>
    <dgm:pt modelId="{C391DED8-C4D1-462B-BD7C-93DC9536660F}" type="pres">
      <dgm:prSet presAssocID="{7ECC7095-1229-4435-96A2-2CDD291FA6D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9677-4217-45BF-9340-6E4F3E7B78D9}" type="pres">
      <dgm:prSet presAssocID="{7ECC7095-1229-4435-96A2-2CDD291FA6DE}" presName="aSpace" presStyleCnt="0"/>
      <dgm:spPr/>
    </dgm:pt>
    <dgm:pt modelId="{8AEA4997-9E82-4957-9543-40AFA85F9C73}" type="pres">
      <dgm:prSet presAssocID="{0A7EE8B1-E647-46E3-A8F4-4CB2A3968C7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2EDE-8750-4082-B1A8-CB2DF182308C}" type="pres">
      <dgm:prSet presAssocID="{0A7EE8B1-E647-46E3-A8F4-4CB2A3968C7D}" presName="aSpace" presStyleCnt="0"/>
      <dgm:spPr/>
    </dgm:pt>
    <dgm:pt modelId="{AFB090CF-4BC1-4D94-944B-76AD3AF0ECC6}" type="pres">
      <dgm:prSet presAssocID="{9A5178D1-5F2F-4C29-AFCF-A76308215F6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35D6-F89A-41BF-8B18-97744F1D6C13}" type="pres">
      <dgm:prSet presAssocID="{9A5178D1-5F2F-4C29-AFCF-A76308215F6F}" presName="aSpace" presStyleCnt="0"/>
      <dgm:spPr/>
    </dgm:pt>
    <dgm:pt modelId="{7F07F24A-32A7-4222-9A05-33C49302E024}" type="pres">
      <dgm:prSet presAssocID="{A2853AB0-A210-4A16-941B-B77DCE68280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A76A-207B-40FF-99A0-1EF9D171410C}" type="pres">
      <dgm:prSet presAssocID="{A2853AB0-A210-4A16-941B-B77DCE682804}" presName="aSpace" presStyleCnt="0"/>
      <dgm:spPr/>
    </dgm:pt>
    <dgm:pt modelId="{912C95E0-14F5-419E-BCE0-7D1E426DA647}" type="pres">
      <dgm:prSet presAssocID="{E2CF2FD6-8592-4E62-8544-7ED9C4BBDD9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097F-ABCC-4ACC-9763-6AEDEEEF2FE8}" type="pres">
      <dgm:prSet presAssocID="{E2CF2FD6-8592-4E62-8544-7ED9C4BBDD93}" presName="aSpace" presStyleCnt="0"/>
      <dgm:spPr/>
    </dgm:pt>
    <dgm:pt modelId="{A001E261-9E4D-43CA-8565-6F1B05034AFB}" type="pres">
      <dgm:prSet presAssocID="{00F362B2-733D-4012-87A7-114C540BD06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4A0A-37C2-4B2D-A5B1-508340954BA0}" type="pres">
      <dgm:prSet presAssocID="{00F362B2-733D-4012-87A7-114C540BD062}" presName="aSpace" presStyleCnt="0"/>
      <dgm:spPr/>
    </dgm:pt>
  </dgm:ptLst>
  <dgm:cxnLst>
    <dgm:cxn modelId="{CFA36292-7A46-4705-BD5F-CC0BBDCA8F6A}" srcId="{A0FF062D-5338-4B27-B978-63C4C5FDC7ED}" destId="{A2853AB0-A210-4A16-941B-B77DCE682804}" srcOrd="3" destOrd="0" parTransId="{3E182B9B-8446-4299-8E21-7495D09CD57D}" sibTransId="{54B20A7A-0B1A-4AE4-BCC2-5F1797947612}"/>
    <dgm:cxn modelId="{EC12D3EC-03F6-4C40-B817-915825D5EB1C}" srcId="{A0FF062D-5338-4B27-B978-63C4C5FDC7ED}" destId="{0A7EE8B1-E647-46E3-A8F4-4CB2A3968C7D}" srcOrd="1" destOrd="0" parTransId="{1F3D69B5-073A-4872-BC85-EF6A69066C07}" sibTransId="{58C37CD9-C587-47E2-A6DC-C487EF9FD901}"/>
    <dgm:cxn modelId="{A9B613F7-5A22-4E2E-A727-42A0F33622A8}" type="presOf" srcId="{7ECC7095-1229-4435-96A2-2CDD291FA6DE}" destId="{C391DED8-C4D1-462B-BD7C-93DC9536660F}" srcOrd="0" destOrd="0" presId="urn:microsoft.com/office/officeart/2005/8/layout/pyramid2"/>
    <dgm:cxn modelId="{6B2374DC-B1D7-4341-852D-12EBA8A1525A}" type="presOf" srcId="{00F362B2-733D-4012-87A7-114C540BD062}" destId="{A001E261-9E4D-43CA-8565-6F1B05034AFB}" srcOrd="0" destOrd="0" presId="urn:microsoft.com/office/officeart/2005/8/layout/pyramid2"/>
    <dgm:cxn modelId="{94A7F4E2-27E5-4369-AD83-5DAE1C3F2E16}" type="presOf" srcId="{9A5178D1-5F2F-4C29-AFCF-A76308215F6F}" destId="{AFB090CF-4BC1-4D94-944B-76AD3AF0ECC6}" srcOrd="0" destOrd="0" presId="urn:microsoft.com/office/officeart/2005/8/layout/pyramid2"/>
    <dgm:cxn modelId="{FEBF81A7-A051-4D9B-9623-D4B9D91181D7}" type="presOf" srcId="{A0FF062D-5338-4B27-B978-63C4C5FDC7ED}" destId="{FCA985D1-006B-4285-9D6E-382F8E499B13}" srcOrd="0" destOrd="0" presId="urn:microsoft.com/office/officeart/2005/8/layout/pyramid2"/>
    <dgm:cxn modelId="{B501E373-5A8E-41D7-B880-FC587B5C78DA}" srcId="{A0FF062D-5338-4B27-B978-63C4C5FDC7ED}" destId="{E2CF2FD6-8592-4E62-8544-7ED9C4BBDD93}" srcOrd="4" destOrd="0" parTransId="{BD2C595D-499A-4627-9C36-207649EADD5D}" sibTransId="{CA1C64C9-AEDE-4C86-A252-C069D3B7AB57}"/>
    <dgm:cxn modelId="{5EFF9857-0356-49E7-A995-AE8F7D3AB1F0}" srcId="{A0FF062D-5338-4B27-B978-63C4C5FDC7ED}" destId="{7ECC7095-1229-4435-96A2-2CDD291FA6DE}" srcOrd="0" destOrd="0" parTransId="{262CAE42-B719-45F1-8F10-4767852D2447}" sibTransId="{7AD662A2-6885-4A37-9ADF-4C5B27D75345}"/>
    <dgm:cxn modelId="{80C14A6A-7C13-4A1B-B61F-51ED2FD4C729}" type="presOf" srcId="{A2853AB0-A210-4A16-941B-B77DCE682804}" destId="{7F07F24A-32A7-4222-9A05-33C49302E024}" srcOrd="0" destOrd="0" presId="urn:microsoft.com/office/officeart/2005/8/layout/pyramid2"/>
    <dgm:cxn modelId="{78796F46-FD26-428D-A43C-FA5E82EA8BAA}" type="presOf" srcId="{0A7EE8B1-E647-46E3-A8F4-4CB2A3968C7D}" destId="{8AEA4997-9E82-4957-9543-40AFA85F9C73}" srcOrd="0" destOrd="0" presId="urn:microsoft.com/office/officeart/2005/8/layout/pyramid2"/>
    <dgm:cxn modelId="{D0FAB411-0A0C-41E7-B691-0B4A378A61FC}" srcId="{A0FF062D-5338-4B27-B978-63C4C5FDC7ED}" destId="{00F362B2-733D-4012-87A7-114C540BD062}" srcOrd="5" destOrd="0" parTransId="{B2DB7D0E-3BB2-4D09-842A-E92B40E9BF6C}" sibTransId="{0B278C4D-8289-41CC-99EA-35A1098C84D0}"/>
    <dgm:cxn modelId="{D2F2E8D0-6DB2-4B1F-906F-7F34F0C16EC2}" type="presOf" srcId="{E2CF2FD6-8592-4E62-8544-7ED9C4BBDD93}" destId="{912C95E0-14F5-419E-BCE0-7D1E426DA647}" srcOrd="0" destOrd="0" presId="urn:microsoft.com/office/officeart/2005/8/layout/pyramid2"/>
    <dgm:cxn modelId="{67280F3C-0A73-4B53-8A5E-E6EEE2786F79}" srcId="{A0FF062D-5338-4B27-B978-63C4C5FDC7ED}" destId="{9A5178D1-5F2F-4C29-AFCF-A76308215F6F}" srcOrd="2" destOrd="0" parTransId="{0EBADD44-B173-45CE-8E1C-B96F8F4B5E40}" sibTransId="{3CD71602-D2C3-494B-BD0D-3F1DA07ECFFE}"/>
    <dgm:cxn modelId="{29A592E5-A9FB-412F-9670-086588D998EF}" type="presParOf" srcId="{FCA985D1-006B-4285-9D6E-382F8E499B13}" destId="{B9526623-3FED-482B-8842-93F72548BC63}" srcOrd="0" destOrd="0" presId="urn:microsoft.com/office/officeart/2005/8/layout/pyramid2"/>
    <dgm:cxn modelId="{9EFD3FF9-8FA7-42D9-9433-153A99AD910C}" type="presParOf" srcId="{FCA985D1-006B-4285-9D6E-382F8E499B13}" destId="{74FD4245-EC65-454A-8110-DFDDD81FBEA0}" srcOrd="1" destOrd="0" presId="urn:microsoft.com/office/officeart/2005/8/layout/pyramid2"/>
    <dgm:cxn modelId="{425F4AAE-3B70-42FF-B965-A2E18984C9CC}" type="presParOf" srcId="{74FD4245-EC65-454A-8110-DFDDD81FBEA0}" destId="{C391DED8-C4D1-462B-BD7C-93DC9536660F}" srcOrd="0" destOrd="0" presId="urn:microsoft.com/office/officeart/2005/8/layout/pyramid2"/>
    <dgm:cxn modelId="{9CA04474-0BB4-47C6-8A21-FA9F05E3CA47}" type="presParOf" srcId="{74FD4245-EC65-454A-8110-DFDDD81FBEA0}" destId="{24B09677-4217-45BF-9340-6E4F3E7B78D9}" srcOrd="1" destOrd="0" presId="urn:microsoft.com/office/officeart/2005/8/layout/pyramid2"/>
    <dgm:cxn modelId="{D85CFE8E-EF48-41FE-BEE3-66E4885145F4}" type="presParOf" srcId="{74FD4245-EC65-454A-8110-DFDDD81FBEA0}" destId="{8AEA4997-9E82-4957-9543-40AFA85F9C73}" srcOrd="2" destOrd="0" presId="urn:microsoft.com/office/officeart/2005/8/layout/pyramid2"/>
    <dgm:cxn modelId="{0CA55060-C09A-45FF-8B5E-3A56733EAB6C}" type="presParOf" srcId="{74FD4245-EC65-454A-8110-DFDDD81FBEA0}" destId="{E4DB2EDE-8750-4082-B1A8-CB2DF182308C}" srcOrd="3" destOrd="0" presId="urn:microsoft.com/office/officeart/2005/8/layout/pyramid2"/>
    <dgm:cxn modelId="{8B0BD010-5CBE-49CD-8841-CCC0DFB727B3}" type="presParOf" srcId="{74FD4245-EC65-454A-8110-DFDDD81FBEA0}" destId="{AFB090CF-4BC1-4D94-944B-76AD3AF0ECC6}" srcOrd="4" destOrd="0" presId="urn:microsoft.com/office/officeart/2005/8/layout/pyramid2"/>
    <dgm:cxn modelId="{752C8E58-CEC9-42E7-AE38-9CFEB9939F64}" type="presParOf" srcId="{74FD4245-EC65-454A-8110-DFDDD81FBEA0}" destId="{8E1E35D6-F89A-41BF-8B18-97744F1D6C13}" srcOrd="5" destOrd="0" presId="urn:microsoft.com/office/officeart/2005/8/layout/pyramid2"/>
    <dgm:cxn modelId="{B18D4FEF-243C-4EA4-95DB-01D6E04D7A08}" type="presParOf" srcId="{74FD4245-EC65-454A-8110-DFDDD81FBEA0}" destId="{7F07F24A-32A7-4222-9A05-33C49302E024}" srcOrd="6" destOrd="0" presId="urn:microsoft.com/office/officeart/2005/8/layout/pyramid2"/>
    <dgm:cxn modelId="{2A958287-8491-40B7-B1E8-FA5E3CB975C9}" type="presParOf" srcId="{74FD4245-EC65-454A-8110-DFDDD81FBEA0}" destId="{5602A76A-207B-40FF-99A0-1EF9D171410C}" srcOrd="7" destOrd="0" presId="urn:microsoft.com/office/officeart/2005/8/layout/pyramid2"/>
    <dgm:cxn modelId="{D665989A-A69E-42CA-A483-AD4795123CA3}" type="presParOf" srcId="{74FD4245-EC65-454A-8110-DFDDD81FBEA0}" destId="{912C95E0-14F5-419E-BCE0-7D1E426DA647}" srcOrd="8" destOrd="0" presId="urn:microsoft.com/office/officeart/2005/8/layout/pyramid2"/>
    <dgm:cxn modelId="{31FD8184-4A17-47F0-9BB0-F7B05EED19BA}" type="presParOf" srcId="{74FD4245-EC65-454A-8110-DFDDD81FBEA0}" destId="{0ED3097F-ABCC-4ACC-9763-6AEDEEEF2FE8}" srcOrd="9" destOrd="0" presId="urn:microsoft.com/office/officeart/2005/8/layout/pyramid2"/>
    <dgm:cxn modelId="{0137DDFF-8190-485D-9D4C-066D562551F6}" type="presParOf" srcId="{74FD4245-EC65-454A-8110-DFDDD81FBEA0}" destId="{A001E261-9E4D-43CA-8565-6F1B05034AFB}" srcOrd="10" destOrd="0" presId="urn:microsoft.com/office/officeart/2005/8/layout/pyramid2"/>
    <dgm:cxn modelId="{065A35E2-99AC-4D73-977B-7D478D6D2115}" type="presParOf" srcId="{74FD4245-EC65-454A-8110-DFDDD81FBEA0}" destId="{C7714A0A-37C2-4B2D-A5B1-508340954BA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343D-5E7D-4FB3-BCB1-59CEA163DDE3}">
      <dsp:nvSpPr>
        <dsp:cNvPr id="0" name=""/>
        <dsp:cNvSpPr/>
      </dsp:nvSpPr>
      <dsp:spPr>
        <a:xfrm rot="10800000">
          <a:off x="1669843" y="557"/>
          <a:ext cx="600897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FF0000"/>
              </a:solidFill>
            </a:rPr>
            <a:t>Природа корупції:</a:t>
          </a:r>
          <a:endParaRPr lang="ru-RU" sz="4400" kern="1200" dirty="0">
            <a:solidFill>
              <a:srgbClr val="FF0000"/>
            </a:solidFill>
          </a:endParaRPr>
        </a:p>
      </dsp:txBody>
      <dsp:txXfrm rot="10800000">
        <a:off x="1826148" y="557"/>
        <a:ext cx="5852668" cy="625221"/>
      </dsp:txXfrm>
    </dsp:sp>
    <dsp:sp modelId="{80E50E11-EE8D-4A9F-80C5-4E7BEC9AC3F5}">
      <dsp:nvSpPr>
        <dsp:cNvPr id="0" name=""/>
        <dsp:cNvSpPr/>
      </dsp:nvSpPr>
      <dsp:spPr>
        <a:xfrm>
          <a:off x="1525367" y="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FFF62-7EAB-4798-95BB-D9DF6FB4C703}">
      <dsp:nvSpPr>
        <dsp:cNvPr id="0" name=""/>
        <dsp:cNvSpPr/>
      </dsp:nvSpPr>
      <dsp:spPr>
        <a:xfrm rot="10800000">
          <a:off x="236901" y="1008113"/>
          <a:ext cx="8561284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3206" y="1008113"/>
        <a:ext cx="8404979" cy="625221"/>
      </dsp:txXfrm>
    </dsp:sp>
    <dsp:sp modelId="{31B03502-BE3B-485F-8A6A-454CFDAFA8D9}">
      <dsp:nvSpPr>
        <dsp:cNvPr id="0" name=""/>
        <dsp:cNvSpPr/>
      </dsp:nvSpPr>
      <dsp:spPr>
        <a:xfrm>
          <a:off x="85207" y="100811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15D2-6BA9-458F-BA70-D3CF418A2155}">
      <dsp:nvSpPr>
        <dsp:cNvPr id="0" name=""/>
        <dsp:cNvSpPr/>
      </dsp:nvSpPr>
      <dsp:spPr>
        <a:xfrm rot="10800000">
          <a:off x="196040" y="1728191"/>
          <a:ext cx="8602145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52345" y="1728191"/>
        <a:ext cx="8445840" cy="625221"/>
      </dsp:txXfrm>
    </dsp:sp>
    <dsp:sp modelId="{E2097D3B-C1C1-440E-907E-CE2742FF8183}">
      <dsp:nvSpPr>
        <dsp:cNvPr id="0" name=""/>
        <dsp:cNvSpPr/>
      </dsp:nvSpPr>
      <dsp:spPr>
        <a:xfrm>
          <a:off x="85207" y="172819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8879C-4A1F-456F-8BB8-52C8AD9AE3FF}">
      <dsp:nvSpPr>
        <dsp:cNvPr id="0" name=""/>
        <dsp:cNvSpPr/>
      </dsp:nvSpPr>
      <dsp:spPr>
        <a:xfrm rot="10800000">
          <a:off x="237863" y="2436121"/>
          <a:ext cx="856032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4168" y="2436121"/>
        <a:ext cx="8404018" cy="625221"/>
      </dsp:txXfrm>
    </dsp:sp>
    <dsp:sp modelId="{83404EBD-56F4-4A23-8A11-A77E9448B4A2}">
      <dsp:nvSpPr>
        <dsp:cNvPr id="0" name=""/>
        <dsp:cNvSpPr/>
      </dsp:nvSpPr>
      <dsp:spPr>
        <a:xfrm>
          <a:off x="85207" y="2448270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7F03-8998-46A8-B6A8-C4A274E4D0E9}">
      <dsp:nvSpPr>
        <dsp:cNvPr id="0" name=""/>
        <dsp:cNvSpPr/>
      </dsp:nvSpPr>
      <dsp:spPr>
        <a:xfrm rot="10800000">
          <a:off x="301228" y="3168354"/>
          <a:ext cx="85367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457533" y="3168354"/>
        <a:ext cx="8380402" cy="625221"/>
      </dsp:txXfrm>
    </dsp:sp>
    <dsp:sp modelId="{98F7CB6E-4348-40F1-9486-D7AC1BEECB59}">
      <dsp:nvSpPr>
        <dsp:cNvPr id="0" name=""/>
        <dsp:cNvSpPr/>
      </dsp:nvSpPr>
      <dsp:spPr>
        <a:xfrm>
          <a:off x="85207" y="3168354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2D6D3-3B76-47B4-A965-C9C10E8B9F14}">
      <dsp:nvSpPr>
        <dsp:cNvPr id="0" name=""/>
        <dsp:cNvSpPr/>
      </dsp:nvSpPr>
      <dsp:spPr>
        <a:xfrm rot="10800000">
          <a:off x="301228" y="3888433"/>
          <a:ext cx="8535746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sz="1700" kern="1200" dirty="0" smtClean="0"/>
            <a:t>;</a:t>
          </a:r>
          <a:endParaRPr lang="ru-RU" sz="1700" kern="1200" dirty="0"/>
        </a:p>
      </dsp:txBody>
      <dsp:txXfrm rot="10800000">
        <a:off x="457533" y="3888433"/>
        <a:ext cx="8379441" cy="625221"/>
      </dsp:txXfrm>
    </dsp:sp>
    <dsp:sp modelId="{31105997-AE4E-4586-ADF0-AD01666C15BC}">
      <dsp:nvSpPr>
        <dsp:cNvPr id="0" name=""/>
        <dsp:cNvSpPr/>
      </dsp:nvSpPr>
      <dsp:spPr>
        <a:xfrm>
          <a:off x="85207" y="388843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907F-AD92-48CA-A318-1CD649C6E540}">
      <dsp:nvSpPr>
        <dsp:cNvPr id="0" name=""/>
        <dsp:cNvSpPr/>
      </dsp:nvSpPr>
      <dsp:spPr>
        <a:xfrm rot="10800000">
          <a:off x="229210" y="4608511"/>
          <a:ext cx="86031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85515" y="4608511"/>
        <a:ext cx="8446802" cy="625221"/>
      </dsp:txXfrm>
    </dsp:sp>
    <dsp:sp modelId="{9C968AF3-C97C-4F15-A83F-975F0F3E2FFE}">
      <dsp:nvSpPr>
        <dsp:cNvPr id="0" name=""/>
        <dsp:cNvSpPr/>
      </dsp:nvSpPr>
      <dsp:spPr>
        <a:xfrm>
          <a:off x="85213" y="460851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82156-CA3B-47C4-B0B6-C5785E5123D8}">
      <dsp:nvSpPr>
        <dsp:cNvPr id="0" name=""/>
        <dsp:cNvSpPr/>
      </dsp:nvSpPr>
      <dsp:spPr>
        <a:xfrm rot="10800000">
          <a:off x="164914" y="5328589"/>
          <a:ext cx="8705259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sz="1700" kern="1200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sz="1700" kern="1200" dirty="0" smtClean="0">
              <a:solidFill>
                <a:srgbClr val="0066FF"/>
              </a:solidFill>
            </a:rPr>
            <a:t> фактори;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21219" y="5328589"/>
        <a:ext cx="8548954" cy="625221"/>
      </dsp:txXfrm>
    </dsp:sp>
    <dsp:sp modelId="{66476688-C07B-4AB2-9588-F2DB84ADC825}">
      <dsp:nvSpPr>
        <dsp:cNvPr id="0" name=""/>
        <dsp:cNvSpPr/>
      </dsp:nvSpPr>
      <dsp:spPr>
        <a:xfrm>
          <a:off x="85207" y="5400602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973-3A8F-4035-8A9A-F873D8FD60A3}">
      <dsp:nvSpPr>
        <dsp:cNvPr id="0" name=""/>
        <dsp:cNvSpPr/>
      </dsp:nvSpPr>
      <dsp:spPr>
        <a:xfrm>
          <a:off x="394571" y="1097712"/>
          <a:ext cx="3392424" cy="339242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Сучасні:</a:t>
          </a:r>
          <a:endParaRPr lang="ru-RU" sz="1300" kern="1200"/>
        </a:p>
      </dsp:txBody>
      <dsp:txXfrm>
        <a:off x="2129553" y="1725310"/>
        <a:ext cx="1251966" cy="1009650"/>
      </dsp:txXfrm>
    </dsp:sp>
    <dsp:sp modelId="{AB3AD1F0-4BFC-424A-A241-948DFE5470EF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Розбудова інституцій громадянського суспільства;</a:t>
          </a:r>
          <a:endParaRPr lang="ru-RU" sz="1300" kern="1200" dirty="0"/>
        </a:p>
      </dsp:txBody>
      <dsp:txXfrm>
        <a:off x="2008395" y="2997469"/>
        <a:ext cx="1251966" cy="1009650"/>
      </dsp:txXfrm>
    </dsp:sp>
    <dsp:sp modelId="{24023FF4-960C-4EFD-8828-DCD222897A73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Доступ суспільства до контролю системи ПДУ;</a:t>
          </a:r>
          <a:endParaRPr lang="ru-RU" sz="1300" kern="1200"/>
        </a:p>
      </dsp:txBody>
      <dsp:txXfrm>
        <a:off x="635271" y="2997469"/>
        <a:ext cx="1251966" cy="1009650"/>
      </dsp:txXfrm>
    </dsp:sp>
    <dsp:sp modelId="{F8351661-7790-4165-87C1-89C8B5C7E48C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Зміна моделі та системи діяльності органів політичного та державного управління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Тер громади електронна держава</a:t>
          </a:r>
          <a:r>
            <a:rPr lang="uk-UA" sz="1000" kern="1200" dirty="0" smtClean="0"/>
            <a:t>;</a:t>
          </a:r>
          <a:endParaRPr lang="ru-RU" sz="1000" kern="1200" dirty="0"/>
        </a:p>
      </dsp:txBody>
      <dsp:txXfrm>
        <a:off x="635271" y="1866661"/>
        <a:ext cx="1251966" cy="100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6623-3FED-482B-8842-93F72548BC63}">
      <dsp:nvSpPr>
        <dsp:cNvPr id="0" name=""/>
        <dsp:cNvSpPr/>
      </dsp:nvSpPr>
      <dsp:spPr>
        <a:xfrm>
          <a:off x="0" y="0"/>
          <a:ext cx="4225511" cy="57880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DED8-C4D1-462B-BD7C-93DC9536660F}">
      <dsp:nvSpPr>
        <dsp:cNvPr id="0" name=""/>
        <dsp:cNvSpPr/>
      </dsp:nvSpPr>
      <dsp:spPr>
        <a:xfrm>
          <a:off x="2112755" y="5819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Традиційні:</a:t>
          </a:r>
          <a:endParaRPr lang="ru-RU" sz="1600" kern="1200"/>
        </a:p>
      </dsp:txBody>
      <dsp:txXfrm>
        <a:off x="2146197" y="615353"/>
        <a:ext cx="2679698" cy="618183"/>
      </dsp:txXfrm>
    </dsp:sp>
    <dsp:sp modelId="{8AEA4997-9E82-4957-9543-40AFA85F9C73}">
      <dsp:nvSpPr>
        <dsp:cNvPr id="0" name=""/>
        <dsp:cNvSpPr/>
      </dsp:nvSpPr>
      <dsp:spPr>
        <a:xfrm>
          <a:off x="2112755" y="13526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Вдосконалення законодавства;</a:t>
          </a:r>
          <a:endParaRPr lang="ru-RU" sz="1600" kern="1200" dirty="0"/>
        </a:p>
      </dsp:txBody>
      <dsp:txXfrm>
        <a:off x="2146197" y="1386053"/>
        <a:ext cx="2679698" cy="618183"/>
      </dsp:txXfrm>
    </dsp:sp>
    <dsp:sp modelId="{AFB090CF-4BC1-4D94-944B-76AD3AF0ECC6}">
      <dsp:nvSpPr>
        <dsp:cNvPr id="0" name=""/>
        <dsp:cNvSpPr/>
      </dsp:nvSpPr>
      <dsp:spPr>
        <a:xfrm>
          <a:off x="2112755" y="21233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Реформування системи ПДУ;</a:t>
          </a:r>
          <a:endParaRPr lang="ru-RU" sz="1600" kern="1200"/>
        </a:p>
      </dsp:txBody>
      <dsp:txXfrm>
        <a:off x="2146197" y="2156754"/>
        <a:ext cx="2679698" cy="618183"/>
      </dsp:txXfrm>
    </dsp:sp>
    <dsp:sp modelId="{7F07F24A-32A7-4222-9A05-33C49302E024}">
      <dsp:nvSpPr>
        <dsp:cNvPr id="0" name=""/>
        <dsp:cNvSpPr/>
      </dsp:nvSpPr>
      <dsp:spPr>
        <a:xfrm>
          <a:off x="2112755" y="28940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Посилення контролю та відповідальності;</a:t>
          </a:r>
          <a:endParaRPr lang="ru-RU" sz="1600" kern="1200"/>
        </a:p>
      </dsp:txBody>
      <dsp:txXfrm>
        <a:off x="2146197" y="2927454"/>
        <a:ext cx="2679698" cy="618183"/>
      </dsp:txXfrm>
    </dsp:sp>
    <dsp:sp modelId="{912C95E0-14F5-419E-BCE0-7D1E426DA647}">
      <dsp:nvSpPr>
        <dsp:cNvPr id="0" name=""/>
        <dsp:cNvSpPr/>
      </dsp:nvSpPr>
      <dsp:spPr>
        <a:xfrm>
          <a:off x="2112755" y="36647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Залучення міжнародного досвіду;</a:t>
          </a:r>
          <a:endParaRPr lang="ru-RU" sz="1600" kern="1200"/>
        </a:p>
      </dsp:txBody>
      <dsp:txXfrm>
        <a:off x="2146197" y="3698154"/>
        <a:ext cx="2679698" cy="618183"/>
      </dsp:txXfrm>
    </dsp:sp>
    <dsp:sp modelId="{A001E261-9E4D-43CA-8565-6F1B05034AFB}">
      <dsp:nvSpPr>
        <dsp:cNvPr id="0" name=""/>
        <dsp:cNvSpPr/>
      </dsp:nvSpPr>
      <dsp:spPr>
        <a:xfrm>
          <a:off x="2112755" y="4435413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Створення системи органів антикорупційної діяльності;</a:t>
          </a:r>
          <a:endParaRPr lang="ru-RU" sz="1600" kern="1200"/>
        </a:p>
      </dsp:txBody>
      <dsp:txXfrm>
        <a:off x="2146197" y="4468855"/>
        <a:ext cx="2679698" cy="61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4D-AD7C-4A6F-AB98-A62AF9E90C0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52D-34A3-47E0-A1B9-9139CE132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E52D-34A3-47E0-A1B9-9139CE132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82E-4CFB-4CF8-ACBC-F17BA2BE104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77626/istoriya/porivnyalno_istorichniy_metod#srcannot_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04" y="0"/>
            <a:ext cx="120207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066 364 42 86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067612 94 20</a:t>
            </a:r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thcokur2004@ukr.net</a:t>
            </a:r>
            <a:endPara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Лекція 2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36" y="1621161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(ІСТОРИКО-ПОРІВНЯЛЬНИЙ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967335"/>
            <a:ext cx="123852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застосовування результатів використання порівняльної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методології;</a:t>
            </a:r>
          </a:p>
          <a:p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значимість та перспективи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</a:t>
            </a:r>
          </a:p>
          <a:p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6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731572"/>
            <a:ext cx="1199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задання № 2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історико-порівняльного методу у практиці політичного та державного управління, врядування.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особливості історичного шляху може використати держава в процесі політичного розвитку?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Історичні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державотворення України: головні висновки та  перспективи.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079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(територіально-географічний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13" y="1321554"/>
            <a:ext cx="1213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anose="020B0604020202020204" pitchFamily="34" charset="0"/>
              </a:rPr>
              <a:t>Порівняльно-географічний метод – традиційний, один з найвідоміших в географії. Між собою порівнюють географічні об’єкти, процеси, явища, розташовані на різних територіях або спостерігаються в різний час. В результаті встановлюються просторові або тимчасові відмінності.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9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80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порівняльно-політичний аналіз двох країн: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1. Дві однакові за розмірами  держави, але з різним рівнем соціально-економічного 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дві малі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Естонія-Молдова (Олександр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Порохняч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дві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держави; Китай-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(Артур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Бендас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дві середні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Гвінея-Великобританія (Лев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Дві різні за розмірами держави,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різним рівнем 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велика та мала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держава;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 Конго - Ліхтенштейн (Дмитро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Мазаков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мала та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держава;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Швейцарія- ДР Конго (Анна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Бартощук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3. Дві різні за розмірами держави, але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 рівнем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«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заможні» Канада-Норвегія (Єгор Власюк)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«не успішні»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Країни світу у порівняльній ретроспективі        	(РЕСУРСНО-ЕКОНОМІЧНИЙ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Суспільно-економічні формації:</a:t>
            </a:r>
          </a:p>
          <a:p>
            <a:pPr algn="ctr"/>
            <a:r>
              <a:rPr lang="uk-UA" dirty="0" smtClean="0"/>
              <a:t>Первісний лад;</a:t>
            </a:r>
          </a:p>
          <a:p>
            <a:pPr algn="ctr"/>
            <a:r>
              <a:rPr lang="uk-UA" dirty="0" smtClean="0"/>
              <a:t>Рабовласницький лад;</a:t>
            </a:r>
          </a:p>
          <a:p>
            <a:pPr algn="ctr"/>
            <a:r>
              <a:rPr lang="uk-UA" dirty="0" smtClean="0"/>
              <a:t>Феодальна СЕФ;</a:t>
            </a:r>
          </a:p>
          <a:p>
            <a:pPr algn="ctr"/>
            <a:r>
              <a:rPr lang="uk-UA" dirty="0" smtClean="0"/>
              <a:t>Капіталістична СЕФ;</a:t>
            </a:r>
          </a:p>
          <a:p>
            <a:pPr algn="ctr"/>
            <a:r>
              <a:rPr lang="uk-UA" dirty="0" smtClean="0"/>
              <a:t>Ліберальна СЕФ/соціалістична СЕФ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-60158" y="3031958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«Шведський соціалізм»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60158" y="5354053"/>
            <a:ext cx="12043611" cy="1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№4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3-5 найважливіших (на Ваш погляд) економічних показників розвитку, які якнайкраще вказує на добробут та конкурентні позиції та можливості держави в порівняльній ретроспективі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7358" y="1149374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Технологічне лідерство: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«Генератори (творці)» технологій</a:t>
            </a:r>
          </a:p>
          <a:p>
            <a:pPr algn="ctr"/>
            <a:r>
              <a:rPr lang="uk-UA" dirty="0" smtClean="0"/>
              <a:t>«Розподілювачі» технологій</a:t>
            </a:r>
          </a:p>
          <a:p>
            <a:pPr algn="ctr"/>
            <a:r>
              <a:rPr lang="uk-UA" dirty="0" smtClean="0"/>
              <a:t>«Споживачі» технологій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9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«Ринок праці-робочі руки»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Економічне зростання (потреба в насичення ринку)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Наявність стрімкого технологічного розвитку («технології «</a:t>
            </a:r>
            <a:r>
              <a:rPr lang="uk-UA" dirty="0" err="1" smtClean="0">
                <a:solidFill>
                  <a:schemeClr val="bg1"/>
                </a:solidFill>
              </a:rPr>
              <a:t>секонд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хенд</a:t>
            </a:r>
            <a:r>
              <a:rPr lang="uk-UA" dirty="0" smtClean="0">
                <a:solidFill>
                  <a:schemeClr val="bg1"/>
                </a:solidFill>
              </a:rPr>
              <a:t>»)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7358" y="2990206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«Японське економічне диво»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054642" y="3041161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«Китайський шлях»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(ВИМІР: ПОЛІТИКО-УПРАВЛІНСЬКІ СИСТЕМИ)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6228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№5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Що таке політико-управлінська система;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Ключові складові політико-управлінських систем;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3 . Актуальні політико-управлінські системи у сучасному світі;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4.Критерії оптимальності ПУС;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5.Ідеальна ПУС;</a:t>
            </a:r>
            <a:endParaRPr lang="en-US" sz="4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3326031"/>
            <a:ext cx="5810398" cy="3413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671" cy="39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86497"/>
            <a:ext cx="5756139" cy="4297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3" y="3137313"/>
            <a:ext cx="7053636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6590" cy="363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167970"/>
            <a:ext cx="5875421" cy="46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" y="160277"/>
            <a:ext cx="5999712" cy="341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4" y="1866827"/>
            <a:ext cx="4613108" cy="4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521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/>
              <a:t>Сутність управлінської та політичної ефективності врядування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Методи досягнення ефективності 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Відмінності у шляхах забезпечення ефективності в галузі політики та державного управління.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5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94946"/>
              </p:ext>
            </p:extLst>
          </p:nvPr>
        </p:nvGraphicFramePr>
        <p:xfrm>
          <a:off x="0" y="481262"/>
          <a:ext cx="12192000" cy="1409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384">
                  <a:extLst>
                    <a:ext uri="{9D8B030D-6E8A-4147-A177-3AD203B41FA5}">
                      <a16:colId xmlns:a16="http://schemas.microsoft.com/office/drawing/2014/main" val="211995844"/>
                    </a:ext>
                  </a:extLst>
                </a:gridCol>
                <a:gridCol w="8068616">
                  <a:extLst>
                    <a:ext uri="{9D8B030D-6E8A-4147-A177-3AD203B41FA5}">
                      <a16:colId xmlns:a16="http://schemas.microsoft.com/office/drawing/2014/main" val="24022652"/>
                    </a:ext>
                  </a:extLst>
                </a:gridCol>
              </a:tblGrid>
              <a:tr h="1299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Наукові галузі/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теорії та концепції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(у даній таблиці використані теорії та концепції для пояснення сфери публічних справ, подані </a:t>
                      </a:r>
                      <a:r>
                        <a:rPr lang="uk-UA" sz="1000" dirty="0" err="1">
                          <a:effectLst/>
                        </a:rPr>
                        <a:t>С.Томсоном</a:t>
                      </a:r>
                      <a:r>
                        <a:rPr lang="uk-UA" sz="1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 </a:t>
                      </a:r>
                      <a:r>
                        <a:rPr lang="uk-UA" sz="2000" dirty="0" err="1">
                          <a:effectLst/>
                        </a:rPr>
                        <a:t>С.Джоном</a:t>
                      </a:r>
                      <a:r>
                        <a:rPr lang="uk-UA" sz="2000" dirty="0">
                          <a:effectLst/>
                        </a:rPr>
                        <a:t>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Застосування в публічній політиці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771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Політична наука: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10145"/>
                  </a:ext>
                </a:extLst>
              </a:tr>
              <a:tr h="99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групової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державну політику як результат взаємодії груп інтересів, визначає плюралізм та корпоративізм як основні моделі вироблення та реалізації державної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179977954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заінтересованих груп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мотиви залучення недержавних акторів до вироблення публічної політики, пояснює їх політичні стратегії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4412484"/>
                  </a:ext>
                </a:extLst>
              </a:tr>
              <a:tr h="67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політичного лобіювання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описує механізми впливу на прийняття політико-управлінських рішень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61175576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політичних мереж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розкриває форми політичних мереж, формування спільного інтересу в секторальній політиці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14746584"/>
                  </a:ext>
                </a:extLst>
              </a:tr>
              <a:tr h="67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зв’язків з урядовими структурами (</a:t>
                      </a:r>
                      <a:r>
                        <a:rPr lang="en-US" sz="2000">
                          <a:effectLst/>
                        </a:rPr>
                        <a:t>GR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розкриває механізм політичної комунікації держави, бізнесу та суспільства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4129138853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Соціологія: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9862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ресурсної залежності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механізм зниження невизначеностей та збільшення ресурсів заінтересованих сторін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88924886"/>
                  </a:ext>
                </a:extLst>
              </a:tr>
              <a:tr h="651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Інституціональна теорія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поведінку, обрання стратегії заінтересованою стороною у залежності від інституціонального середовища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88580392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Менеджмент: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1702"/>
                  </a:ext>
                </a:extLst>
              </a:tr>
              <a:tr h="75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Ресурсна теорія організації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практику формування стратегічних ресурсів і підвищення власної конкурентоздатності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91618834"/>
                  </a:ext>
                </a:extLst>
              </a:tr>
              <a:tr h="701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Поведінкова теорія фірми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реакцію (активність, пасивність) фірми на оточуюче середовище (уряд)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063609705"/>
                  </a:ext>
                </a:extLst>
              </a:tr>
              <a:tr h="93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принципал-агентських відносин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пояснює політичну активність недержавних акторів, шляхом створення своїх агентів всередині державної служби і використання їх у задоволені власних потреб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3939385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Економічна наука: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63349"/>
                  </a:ext>
                </a:extLst>
              </a:tr>
              <a:tr h="101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груп та колективної дії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дає визначення поняттю «інтерес», пояснює природу політичної активності індивідів, механізм створення та розподілу суспільних та колективних благ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54600143"/>
                  </a:ext>
                </a:extLst>
              </a:tr>
              <a:tr h="62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суспільного вибору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політичну активність недержавних акторів як купівлю бажаної публічної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334984092"/>
                  </a:ext>
                </a:extLst>
              </a:tr>
              <a:tr h="10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ігор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тактику поведінки недержавних акторів у взаємодії з державою з врахуванням поведінки інших як конкурентів у впливі на формування державної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377344214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трансакційних витрат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природу створення коаліцій і об’єднань спільних зусиль заради досягнення цілей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3567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323438"/>
            <a:ext cx="11742823" cy="5534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475874"/>
            <a:ext cx="10058400" cy="514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2452687"/>
            <a:ext cx="2333625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6" y="1714500"/>
            <a:ext cx="7517946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4512"/>
            <a:ext cx="6925207" cy="439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9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85876"/>
            <a:ext cx="5119687" cy="557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44409"/>
            <a:ext cx="5157787" cy="5613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3439"/>
            <a:ext cx="5545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>Відео сюжети до лекції:</a:t>
            </a:r>
          </a:p>
          <a:p>
            <a:r>
              <a:rPr lang="uk-UA" sz="4000" dirty="0">
                <a:solidFill>
                  <a:srgbClr val="00B0F0"/>
                </a:solidFill>
              </a:rPr>
              <a:t>Чому АФРИКА досі </a:t>
            </a:r>
            <a:r>
              <a:rPr lang="uk-UA" sz="4000" dirty="0" smtClean="0">
                <a:solidFill>
                  <a:srgbClr val="00B0F0"/>
                </a:solidFill>
              </a:rPr>
              <a:t>бідна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6" y="5789166"/>
            <a:ext cx="660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Чому НІМЕЧЧИНА така багата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086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</a:t>
            </a: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№6</a:t>
            </a:r>
            <a:endParaRPr lang="uk-U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Моделі політичної ефективності (на 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 Сутність ефективності в системі державного управління-адміністрування</a:t>
            </a:r>
            <a:r>
              <a:rPr lang="uk-UA" sz="4000" dirty="0">
                <a:solidFill>
                  <a:srgbClr val="FF5050"/>
                </a:solidFill>
              </a:rPr>
              <a:t> (на </a:t>
            </a:r>
            <a:r>
              <a:rPr lang="uk-UA" sz="4000" dirty="0" smtClean="0">
                <a:solidFill>
                  <a:srgbClr val="FF5050"/>
                </a:solidFill>
              </a:rPr>
              <a:t>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r>
              <a:rPr lang="uk-UA" sz="4000" dirty="0">
                <a:solidFill>
                  <a:srgbClr val="FF5050"/>
                </a:solidFill>
              </a:rPr>
              <a:t>3 . </a:t>
            </a:r>
            <a:r>
              <a:rPr lang="uk-UA" sz="4000" dirty="0" smtClean="0">
                <a:solidFill>
                  <a:srgbClr val="FF5050"/>
                </a:solidFill>
              </a:rPr>
              <a:t>Гармонізація ефективності врядування у сферах політичного та державного управління;</a:t>
            </a:r>
            <a:endParaRPr lang="uk-UA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958" y="6488668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Легітимність та легальність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9" y="1491466"/>
            <a:ext cx="9791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2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955" y="1416476"/>
            <a:ext cx="1102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Політична корупція та система державного управління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науці;</a:t>
            </a:r>
          </a:p>
        </p:txBody>
      </p:sp>
    </p:spTree>
    <p:extLst>
      <p:ext uri="{BB962C8B-B14F-4D97-AF65-F5344CB8AC3E}">
        <p14:creationId xmlns:p14="http://schemas.microsoft.com/office/powerpoint/2010/main" val="147194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1316103"/>
            <a:ext cx="3898231" cy="582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93" y="3289260"/>
            <a:ext cx="2560571" cy="35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" y="1430565"/>
            <a:ext cx="3036947" cy="43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424478"/>
            <a:ext cx="7896778" cy="4061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4" y="3513221"/>
            <a:ext cx="4329536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4" name="Рисунок 3" descr="https://engage.org.ua/2433964208/wp-content/uploads/2023/07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" y="1407695"/>
            <a:ext cx="7265571" cy="273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9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2038218"/>
            <a:ext cx="55800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06" y="1829417"/>
            <a:ext cx="3504159" cy="19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sus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8" y="3933825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1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6" y="1833621"/>
            <a:ext cx="3272924" cy="44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истема антикор орг ук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9" y="1880045"/>
            <a:ext cx="9144000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1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тр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64" y="1880044"/>
            <a:ext cx="6618836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631950" y="764704"/>
          <a:ext cx="903605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745673"/>
            <a:ext cx="9144000" cy="4801970"/>
            <a:chOff x="0" y="0"/>
            <a:chExt cx="9144000" cy="62372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6237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526474" y="0"/>
              <a:ext cx="8617526" cy="623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solidFill>
                    <a:srgbClr val="C00000"/>
                  </a:solidFill>
                </a:rPr>
                <a:t>Небезпека корупції:</a:t>
              </a:r>
              <a:endParaRPr lang="ru-RU" sz="32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1. Зниження ефективності реалізації державно-управлінських та політичних рішень;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2.Підрив базових засад державності, права та моралі: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3.Втрата довіри до держави та її політичних інституцій;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4.Професійна, особистісна та морально-етична деградація учасників системи політичного та державного управління;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5.Наростання соціальної нестабільності;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6. Руйнація ідеї правової держави;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7.Втрата можливості здійснення дієвого врядування; </a:t>
              </a:r>
              <a:endParaRPr lang="ru-RU" sz="2500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80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6121080" y="1067608"/>
          <a:ext cx="4038600" cy="57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524000" y="1069976"/>
          <a:ext cx="4859338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1989139" y="471489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0000"/>
                </a:solidFill>
              </a:rPr>
              <a:t>Способи упередження та подолання корупції: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7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7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237" y="169982"/>
            <a:ext cx="123724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Порівняльно-історичний метод – сукупність спеціальних процедур дослідження, спрямованих на встановлення спорідненості мов та закономірностей їх розвитку шляхом їхнього порівняння на різних історичних етапах.</a:t>
            </a: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Підґрунтям до зародження цього методу була поява в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перших граматик рідних мов. Основними лексикографічними працями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є словники “важких” слів в Англії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ст.), тлумачний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С.Джонсона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(1755 р.), етимологічний словник нідерландської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Кіліана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(1599 р.), тлумачний словник німецької мови, укладений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К.Штилером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(1691 р.), багатотомний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І.Аделунга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(1774–1786 рр.), словник шведської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Е.Шродеруса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, “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свео-гетський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словник”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Х.Спегеля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 В Данії створений, але не опублікований тлумачний словник датської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М.Мота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7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5070764"/>
            <a:ext cx="3990109" cy="151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4073236" y="4946073"/>
            <a:ext cx="7647709" cy="164034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23439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№7</a:t>
            </a:r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Головні інструменти антикорупційної політики держави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антикорупційної діяльності у 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порівняльній ретроспективі країн світу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Досвід антикорупційної діяльності для України.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досвід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Азійська специфіка			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кращі приклади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гірші приклади 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 модель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1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17. Система забезпечення потреб суспільства</a:t>
            </a:r>
          </a:p>
          <a:p>
            <a:pPr algn="ctr"/>
            <a:endParaRPr lang="uk-UA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місце потреб суспільства в системі політичної та управлінської діяльності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потреб та бажань суспільства у системі ПДУ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потреби суспільства та способи їх задоволення політики-державними інституціями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8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64"/>
            <a:ext cx="5902035" cy="4736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79" y="1935464"/>
            <a:ext cx="5830221" cy="47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96988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86382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41685" y="2895927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57938" y="2015458"/>
            <a:ext cx="374898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Стадія Ігнорування</a:t>
            </a:r>
            <a:endParaRPr lang="en-US" sz="3600" dirty="0"/>
          </a:p>
        </p:txBody>
      </p:sp>
      <p:sp>
        <p:nvSpPr>
          <p:cNvPr id="11" name="Овал 10"/>
          <p:cNvSpPr/>
          <p:nvPr/>
        </p:nvSpPr>
        <p:spPr>
          <a:xfrm>
            <a:off x="5557838" y="4194792"/>
            <a:ext cx="5034883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Часткове задоволення</a:t>
            </a:r>
            <a:endParaRPr lang="en-US" sz="3600" dirty="0"/>
          </a:p>
        </p:txBody>
      </p:sp>
      <p:sp>
        <p:nvSpPr>
          <p:cNvPr id="12" name="Овал 11"/>
          <p:cNvSpPr/>
          <p:nvPr/>
        </p:nvSpPr>
        <p:spPr>
          <a:xfrm>
            <a:off x="5971309" y="3113101"/>
            <a:ext cx="4447309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Консенсус Компроміс</a:t>
            </a:r>
            <a:endParaRPr lang="en-US" sz="3200" dirty="0"/>
          </a:p>
        </p:txBody>
      </p:sp>
      <p:sp>
        <p:nvSpPr>
          <p:cNvPr id="13" name="Овал 12"/>
          <p:cNvSpPr/>
          <p:nvPr/>
        </p:nvSpPr>
        <p:spPr>
          <a:xfrm>
            <a:off x="2161310" y="5292435"/>
            <a:ext cx="843141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Громадянське суспільство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8082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63"/>
            <a:ext cx="12192001" cy="1874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98"/>
            <a:ext cx="12192000" cy="28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5465"/>
            <a:ext cx="12192001" cy="47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8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2000" y="1935464"/>
            <a:ext cx="11430000" cy="996859"/>
            <a:chOff x="762000" y="1834308"/>
            <a:chExt cx="11430000" cy="996859"/>
          </a:xfrm>
        </p:grpSpPr>
        <p:sp>
          <p:nvSpPr>
            <p:cNvPr id="2" name="Овал 1"/>
            <p:cNvSpPr/>
            <p:nvPr/>
          </p:nvSpPr>
          <p:spPr>
            <a:xfrm>
              <a:off x="3048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Соціальні потреби</a:t>
              </a:r>
              <a:endParaRPr lang="en-US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334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Потреби життєдіяльності</a:t>
              </a:r>
              <a:endParaRPr lang="en-US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620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Економічні </a:t>
              </a:r>
              <a:endParaRPr lang="en-US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9906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Політичні амбіції</a:t>
              </a:r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762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Безпекові</a:t>
              </a:r>
              <a:r>
                <a:rPr lang="uk-UA" dirty="0" smtClean="0"/>
                <a:t> потреби</a:t>
              </a:r>
              <a:endParaRPr lang="en-US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1578873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Потреби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386891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Інтереси Бажання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94909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Мрії          Успіх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52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9" y="1935463"/>
            <a:ext cx="6933986" cy="4108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0" y="3311514"/>
            <a:ext cx="5281180" cy="35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2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34" y="2092877"/>
            <a:ext cx="6379166" cy="4178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5" y="2092878"/>
            <a:ext cx="4983485" cy="4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7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2972789"/>
            <a:ext cx="6364665" cy="377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2" y="2065021"/>
            <a:ext cx="4952474" cy="32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839211"/>
            <a:ext cx="10956758" cy="50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0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72" y="1820226"/>
            <a:ext cx="6259828" cy="5037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226"/>
            <a:ext cx="5932172" cy="50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5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4" y="1935464"/>
            <a:ext cx="6638315" cy="419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1" y="1935464"/>
            <a:ext cx="5590159" cy="41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7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2068115"/>
            <a:ext cx="7143749" cy="401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85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901" y="122942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846754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«піклування»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8950" y="2612572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Співучасть участь у врядуванні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7900" y="3378390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78246" y="4144208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«Зовнішня допомога»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38101" y="883624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США</a:t>
            </a:r>
            <a:endParaRPr lang="en-US" sz="4000" b="1" dirty="0"/>
          </a:p>
        </p:txBody>
      </p:sp>
      <p:sp>
        <p:nvSpPr>
          <p:cNvPr id="10" name="Овал 9"/>
          <p:cNvSpPr/>
          <p:nvPr/>
        </p:nvSpPr>
        <p:spPr>
          <a:xfrm>
            <a:off x="3067050" y="1666612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Німеччина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6096000" y="2408444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Норвегія</a:t>
            </a:r>
            <a:endParaRPr lang="en-US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9078246" y="5675844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КНДР</a:t>
            </a:r>
            <a:endParaRPr lang="en-US" sz="4000" b="1" dirty="0"/>
          </a:p>
        </p:txBody>
      </p:sp>
      <p:sp>
        <p:nvSpPr>
          <p:cNvPr id="15" name="Овал 14"/>
          <p:cNvSpPr/>
          <p:nvPr/>
        </p:nvSpPr>
        <p:spPr>
          <a:xfrm>
            <a:off x="9086850" y="3198248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Україна</a:t>
            </a:r>
            <a:endParaRPr lang="en-US" sz="4000" b="1" dirty="0"/>
          </a:p>
        </p:txBody>
      </p:sp>
      <p:sp>
        <p:nvSpPr>
          <p:cNvPr id="16" name="Овал 15"/>
          <p:cNvSpPr/>
          <p:nvPr/>
        </p:nvSpPr>
        <p:spPr>
          <a:xfrm>
            <a:off x="6040692" y="4960361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/>
              <a:t>рф</a:t>
            </a:r>
            <a:endParaRPr lang="en-US" sz="4000" b="1" dirty="0"/>
          </a:p>
        </p:txBody>
      </p:sp>
      <p:sp>
        <p:nvSpPr>
          <p:cNvPr id="17" name="Овал 16"/>
          <p:cNvSpPr/>
          <p:nvPr/>
        </p:nvSpPr>
        <p:spPr>
          <a:xfrm>
            <a:off x="2973642" y="4194543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Іран</a:t>
            </a:r>
            <a:endParaRPr lang="en-US" sz="4000" b="1" dirty="0"/>
          </a:p>
        </p:txBody>
      </p:sp>
      <p:sp>
        <p:nvSpPr>
          <p:cNvPr id="18" name="Овал 17"/>
          <p:cNvSpPr/>
          <p:nvPr/>
        </p:nvSpPr>
        <p:spPr>
          <a:xfrm>
            <a:off x="-46704" y="3428725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Китай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56626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1828800"/>
            <a:ext cx="12325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№8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1.Власну ієрархію потреб суспільства, держави особистості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4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384948"/>
            <a:ext cx="431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Система забезпечення потреб суспільства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181" y="2528678"/>
            <a:ext cx="34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Геополітична стратегія та тактика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6164" y="214147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Державна служба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4171" y="1754280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Освітня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4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застосовування результатів використання порівняльної методології</a:t>
            </a:r>
            <a:r>
              <a:rPr lang="uk-UA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uk-UA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251284"/>
            <a:ext cx="10948736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71379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Німецький історик Теодор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Шідер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виділяв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п'ять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функцій порівняльного методу 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історії та політиці: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парадигмальну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аналогічну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узагальнюючу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індивідуалізаційну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 та </a:t>
            </a:r>
            <a:r>
              <a:rPr lang="uk-UA" sz="2800" b="1" i="1" dirty="0">
                <a:solidFill>
                  <a:srgbClr val="646464"/>
                </a:solidFill>
                <a:latin typeface="Roboto"/>
              </a:rPr>
              <a:t>синтетичну.</a:t>
            </a:r>
            <a:endParaRPr lang="uk-UA" sz="2800" dirty="0">
              <a:solidFill>
                <a:srgbClr val="646464"/>
              </a:solidFill>
              <a:latin typeface="Roboto"/>
            </a:endParaRPr>
          </a:p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"Порівняльний метод ... служить певній пізнавальної задачі. Це завдання полягає у виробленні максимально однорідних прийомів аналізу рясного історичного матеріалу, з тим щоб включити його до складу єдиної універсальної історичної теорії. Сучасний заклик до порівняння - це в першу чергу заклик до більшої узагальненості історичних понять, до підведення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лякаюче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розрослася маси конкретного під загальне " </a:t>
            </a:r>
            <a:r>
              <a:rPr lang="uk-UA" sz="2800" baseline="30000" dirty="0">
                <a:solidFill>
                  <a:srgbClr val="1FA2D6"/>
                </a:solidFill>
                <a:latin typeface="Roboto"/>
                <a:hlinkClick r:id="rId2"/>
              </a:rPr>
              <a:t>[2]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.</a:t>
            </a:r>
            <a:endParaRPr lang="uk-UA" sz="28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44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Важлива сфера застосування порівняльно-історичного методу сюжети, пов'язані з соціально-економічної, військової історією. Можна порівнювати економічну і демографічну потенціали народів і країн, структуру армії і її кількісний склад. У дослідженнях з історії цивілізацій і культур можна порівнювати особливості політичного устрою держав, культури, побуту, звичаїв, менталітету народів. Такого роду аналіз дозволяє пояснити причини перемоги або поразки учасників військових конфліктів, причини культурно-цивілізаційного вибору народів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</a:t>
            </a: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Порівняльний метод часто залучається в використанні даних етнографії для вивчення древніх товариств. У нас нерідко відсутні адекватні опису їх соціального ладу, релігійних обрядів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Однак ми можемо звернутися до вивчення товариств, які сьогодні знаходяться приблизно на тому ж рівні розвитку, а також провести етнографічні дослідження (племен Полінезії, Океанії, Африки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.). Наприклад, ми можемо порівняти інститути влади вождя, роль і статус жрецтва, системи кровноспоріднених і общинних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зв'язків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, інститут данини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Цей метод називається </a:t>
            </a:r>
            <a:r>
              <a:rPr lang="uk-UA" sz="2400" b="1" i="1" dirty="0">
                <a:solidFill>
                  <a:srgbClr val="646464"/>
                </a:solidFill>
                <a:latin typeface="Roboto"/>
              </a:rPr>
              <a:t>порівнянням по аналогії.</a:t>
            </a:r>
            <a:endParaRPr lang="uk-UA" sz="2400" dirty="0">
              <a:solidFill>
                <a:srgbClr val="646464"/>
              </a:solidFill>
              <a:latin typeface="Roboto"/>
            </a:endParaRP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Особливого значення набуває застосування методу при порівнянні історичного шляху різних країн і народів. Історики тут намагаються знайти альтернативи історичного шляху, побачити розвилки, поворотні точки в історії різних країн.</a:t>
            </a:r>
            <a:endParaRPr lang="uk-UA" sz="24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38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210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1808</Words>
  <Application>Microsoft Office PowerPoint</Application>
  <PresentationFormat>Широкоэкранный</PresentationFormat>
  <Paragraphs>250</Paragraphs>
  <Slides>56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Helvetica</vt:lpstr>
      <vt:lpstr>Roboto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151</cp:revision>
  <dcterms:created xsi:type="dcterms:W3CDTF">2023-09-05T05:25:19Z</dcterms:created>
  <dcterms:modified xsi:type="dcterms:W3CDTF">2023-11-07T08:56:17Z</dcterms:modified>
</cp:coreProperties>
</file>