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62" r:id="rId3"/>
    <p:sldId id="263" r:id="rId4"/>
    <p:sldId id="257" r:id="rId5"/>
    <p:sldId id="259" r:id="rId6"/>
    <p:sldId id="260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31DA-3929-45E3-AA0E-4B258861DD1D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1C4-DDD0-413B-97B4-94C8FA88ABAF}" type="slidenum">
              <a:rPr lang="uk-UA" smtClean="0"/>
              <a:t>‹#›</a:t>
            </a:fld>
            <a:endParaRPr lang="uk-UA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668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31DA-3929-45E3-AA0E-4B258861DD1D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1C4-DDD0-413B-97B4-94C8FA88AB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264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31DA-3929-45E3-AA0E-4B258861DD1D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1C4-DDD0-413B-97B4-94C8FA88AB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1544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31DA-3929-45E3-AA0E-4B258861DD1D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1C4-DDD0-413B-97B4-94C8FA88ABAF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7762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31DA-3929-45E3-AA0E-4B258861DD1D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1C4-DDD0-413B-97B4-94C8FA88AB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0787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31DA-3929-45E3-AA0E-4B258861DD1D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1C4-DDD0-413B-97B4-94C8FA88ABAF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8481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31DA-3929-45E3-AA0E-4B258861DD1D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1C4-DDD0-413B-97B4-94C8FA88AB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2649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31DA-3929-45E3-AA0E-4B258861DD1D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1C4-DDD0-413B-97B4-94C8FA88AB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8081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31DA-3929-45E3-AA0E-4B258861DD1D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1C4-DDD0-413B-97B4-94C8FA88AB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6037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31DA-3929-45E3-AA0E-4B258861DD1D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1C4-DDD0-413B-97B4-94C8FA88AB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8352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31DA-3929-45E3-AA0E-4B258861DD1D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1C4-DDD0-413B-97B4-94C8FA88AB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1409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31DA-3929-45E3-AA0E-4B258861DD1D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1C4-DDD0-413B-97B4-94C8FA88AB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84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31DA-3929-45E3-AA0E-4B258861DD1D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1C4-DDD0-413B-97B4-94C8FA88AB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385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31DA-3929-45E3-AA0E-4B258861DD1D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1C4-DDD0-413B-97B4-94C8FA88AB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724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31DA-3929-45E3-AA0E-4B258861DD1D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1C4-DDD0-413B-97B4-94C8FA88AB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8541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31DA-3929-45E3-AA0E-4B258861DD1D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1C4-DDD0-413B-97B4-94C8FA88AB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9819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31DA-3929-45E3-AA0E-4B258861DD1D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1C4-DDD0-413B-97B4-94C8FA88AB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586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E9231DA-3929-45E3-AA0E-4B258861DD1D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33881C4-DDD0-413B-97B4-94C8FA88AB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36984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7686" y="3027404"/>
            <a:ext cx="9472157" cy="1934887"/>
          </a:xfr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2800" dirty="0">
                <a:solidFill>
                  <a:schemeClr val="bg1"/>
                </a:solidFill>
              </a:rPr>
              <a:t>Виробнича практика (перекладацька), магістр, перший рік навчання, ЗАОЧНА ФОРМА ЗДОБУТТЯ «Переклад та міжкультурні комунікації»</a:t>
            </a:r>
          </a:p>
        </p:txBody>
      </p:sp>
    </p:spTree>
    <p:extLst>
      <p:ext uri="{BB962C8B-B14F-4D97-AF65-F5344CB8AC3E}">
        <p14:creationId xmlns:p14="http://schemas.microsoft.com/office/powerpoint/2010/main" val="26035834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4212" y="757665"/>
            <a:ext cx="8534401" cy="59163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Терміни практики. Бази практик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62272" y="1438507"/>
            <a:ext cx="8534400" cy="903249"/>
          </a:xfrm>
        </p:spPr>
        <p:txBody>
          <a:bodyPr/>
          <a:lstStyle/>
          <a:p>
            <a:pPr algn="ctr"/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12.02.2024 – 25.02.2024</a:t>
            </a:r>
          </a:p>
          <a:p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1547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3410" y="417041"/>
            <a:ext cx="10701303" cy="5575986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2FC1943-557F-3074-5423-E3477AC97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535" y="559225"/>
            <a:ext cx="8859795" cy="543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840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84933" y="657302"/>
            <a:ext cx="8534402" cy="105998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ТА ЗАВДАННЯ ВИРОБНИЧОЇ ПРАКТИКИ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4213" y="1806498"/>
            <a:ext cx="10076714" cy="4187902"/>
          </a:xfrm>
        </p:spPr>
        <p:txBody>
          <a:bodyPr/>
          <a:lstStyle/>
          <a:p>
            <a:pPr algn="ctr"/>
            <a:r>
              <a:rPr lang="uk-UA" b="1" dirty="0">
                <a:solidFill>
                  <a:schemeClr val="bg1"/>
                </a:solidFill>
              </a:rPr>
              <a:t>Метою</a:t>
            </a:r>
            <a:r>
              <a:rPr lang="uk-UA" dirty="0">
                <a:solidFill>
                  <a:schemeClr val="bg1"/>
                </a:solidFill>
              </a:rPr>
              <a:t> та завданням виробничою (перекладацької) практики є:</a:t>
            </a:r>
            <a:endParaRPr lang="ru-RU" dirty="0">
              <a:solidFill>
                <a:schemeClr val="bg1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bg1"/>
                </a:solidFill>
              </a:rPr>
              <a:t>оволодіння знаннями з фаху;</a:t>
            </a:r>
            <a:endParaRPr lang="ru-RU" dirty="0">
              <a:solidFill>
                <a:schemeClr val="bg1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bg1"/>
                </a:solidFill>
              </a:rPr>
              <a:t>оволодіння методами планування та розподілу часу (навичками, які демонструють здатність до врахування чітких вимог дисципліни, планування та управління часом);</a:t>
            </a:r>
            <a:endParaRPr lang="ru-RU" dirty="0">
              <a:solidFill>
                <a:schemeClr val="bg1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bg1"/>
                </a:solidFill>
              </a:rPr>
              <a:t>розвиток у студентів граматичних навичок, систематизації та поглибленні знань з нормативної граматики з елементами їх теоретичного осмислення, викладання та практичного застосування;</a:t>
            </a:r>
            <a:endParaRPr lang="ru-RU" dirty="0">
              <a:solidFill>
                <a:schemeClr val="bg1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bg1"/>
                </a:solidFill>
              </a:rPr>
              <a:t>вивчення тематичної лексики, засобів вираження структурної організації тексту та лексичних засобів вираження комунікативної інтенції;</a:t>
            </a:r>
            <a:endParaRPr lang="ru-RU" dirty="0">
              <a:solidFill>
                <a:schemeClr val="bg1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bg1"/>
                </a:solidFill>
              </a:rPr>
              <a:t>вміння  вести діалог, побудований на реальній або симульованій ситуації, та вільно вести розмову з носіями мови. </a:t>
            </a:r>
            <a:endParaRPr lang="ru-RU" dirty="0">
              <a:solidFill>
                <a:schemeClr val="bg1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7176135"/>
      </p:ext>
    </p:extLst>
  </p:cSld>
  <p:clrMapOvr>
    <a:masterClrMapping/>
  </p:clrMapOvr>
  <p:transition spd="slow"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01547"/>
            <a:ext cx="9797933" cy="680843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ПЕРШИЙ </a:t>
            </a:r>
            <a:r>
              <a:rPr lang="uk-UA" sz="3200" dirty="0"/>
              <a:t> </a:t>
            </a:r>
            <a:r>
              <a:rPr lang="uk-UA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ТИЖДЕНЬ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1405055"/>
            <a:ext cx="10433553" cy="4589346"/>
          </a:xfrm>
        </p:spPr>
        <p:txBody>
          <a:bodyPr>
            <a:normAutofit lnSpcReduction="10000"/>
          </a:bodyPr>
          <a:lstStyle/>
          <a:p>
            <a:r>
              <a:rPr lang="uk-UA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першому  тижні</a:t>
            </a:r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практики студенти здійснюється ознайомлення із базою практики а також  пошук і виконання  письмового    перекладу з польської мови на українську </a:t>
            </a:r>
            <a:r>
              <a:rPr lang="uk-UA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публіцистичного</a:t>
            </a:r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тексту або текстів    загальним обсягом </a:t>
            </a:r>
            <a:r>
              <a:rPr lang="uk-U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менше 1800 знаків</a:t>
            </a:r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пробілами. </a:t>
            </a:r>
          </a:p>
          <a:p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Ресурси для пошуку текстів представлені окремим файлом в </a:t>
            </a:r>
            <a:r>
              <a:rPr lang="uk-UA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мудл</a:t>
            </a:r>
            <a:endParaRPr lang="uk-U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Допускається використання як друкованих, так і електронних ресурсів; студент самостійно обирає тематику публікації: освіта, мова, політика, новини Польщі та світу, наука тощо).</a:t>
            </a:r>
          </a:p>
          <a:p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Робота має бути виконана самостійно та одноосібно, праці з ознаками плагіату до розгляду не прийматимуться. Текст перекладу подається в електронному вигляді разом із текстом оригіналу. Під час виконання роботи необхідно враховувати особливості української та польської мов, підбирати якнайточніші слова-відповідники, не спотворювати зміст, намагатися зберігати максимальну     близькість до оригіналу, при цьому не вдаючись до калькування</a:t>
            </a:r>
            <a:r>
              <a:rPr lang="uk-UA" dirty="0"/>
              <a:t>.</a:t>
            </a:r>
          </a:p>
          <a:p>
            <a:r>
              <a:rPr lang="uk-UA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Відповідні записи фіксуються у щоденнику практики</a:t>
            </a:r>
            <a:endParaRPr lang="ru-RU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0891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245" y="356220"/>
            <a:ext cx="9697574" cy="43551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400" dirty="0">
                <a:solidFill>
                  <a:schemeClr val="bg1"/>
                </a:solidFill>
              </a:rPr>
              <a:t>ДРУГИЙ  ТИЖДЕНЬ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20831" y="903250"/>
            <a:ext cx="9840817" cy="553100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32500" lnSpcReduction="20000"/>
          </a:bodyPr>
          <a:lstStyle/>
          <a:p>
            <a:pPr>
              <a:lnSpc>
                <a:spcPct val="170000"/>
              </a:lnSpc>
            </a:pPr>
            <a:r>
              <a:rPr lang="uk-UA" sz="40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Другий  тиждень</a:t>
            </a:r>
            <a:r>
              <a:rPr lang="uk-UA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практики присвячується письмовому перекладу листа або листів </a:t>
            </a:r>
            <a:r>
              <a:rPr lang="uk-UA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офіційно-ділового стилю</a:t>
            </a:r>
            <a:r>
              <a:rPr lang="uk-UA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української мови на польську (супровідний лист до резюме, мотиваційний лист для отримання закордонної стипендії, рекомендаційний лист для подачі документів для участі в навчальній/ стипендіальній програмі в польському ВНЗ, гарантійний, інформаційний лист, відмова, запрошення, підтвердження, претензія, сповіщення, звернення з проханням та ін.).    Загальний обсяг - </a:t>
            </a:r>
            <a:r>
              <a:rPr lang="uk-UA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менше 1200 знаків </a:t>
            </a:r>
            <a:r>
              <a:rPr lang="uk-UA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пробілами.</a:t>
            </a:r>
          </a:p>
          <a:p>
            <a:pPr>
              <a:lnSpc>
                <a:spcPct val="170000"/>
              </a:lnSpc>
            </a:pPr>
            <a:r>
              <a:rPr lang="uk-UA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Робота має бути виконана самостійно та одноосібно, праці з ознаками плагіату до розгляду не прийматимуться. Текст перекладу подається в електронному вигляді разом із текстом оригіналу. Під час виконання роботи необхідно враховувати особливості української та польської мов, підбирати якнайточніші слова-відповідники, звертаючи увагу на переклад характерних мовних кліше, не спотворювати зміст і не змінювати стиль, намагатися зберігати максимальну близькість до оригіналу.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70000"/>
              </a:lnSpc>
            </a:pPr>
            <a:r>
              <a:rPr lang="uk-UA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Наприкінці виробничої практики студенти також складають  щоденник та звіт про   проходження   практики, в якому необхідно зазначити, які роботи було виконано (характер і обсяг), які з них виявилися найскладнішими та найпростішими (з обґрунтуванням), які знання та навички було отримано, якими новими словами поповнено свій лексичний запас тощо.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51131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3781" y="300464"/>
            <a:ext cx="8534401" cy="535878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ЗВІТНА ДОКУМЕНТАЦІЯ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3" y="1471961"/>
            <a:ext cx="8534400" cy="4522439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uk-U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Щоденник практики</a:t>
            </a:r>
          </a:p>
          <a:p>
            <a:pPr marL="342900" indent="-342900">
              <a:buAutoNum type="arabicPeriod"/>
            </a:pPr>
            <a:r>
              <a:rPr lang="uk-U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Тексти перекладів та відповідна рубрика на сторінці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Moodle </a:t>
            </a:r>
            <a:r>
              <a:rPr lang="uk-U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чітким дотриманням термінів</a:t>
            </a:r>
          </a:p>
          <a:p>
            <a:r>
              <a:rPr lang="uk-U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Підсумковий звіт з практики, який сумою складників, зазначених вище, а саме:  тексти перекладів із відповідним перекладацьким аналізом + щоденник практики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0825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186</TotalTime>
  <Words>517</Words>
  <Application>Microsoft Office PowerPoint</Application>
  <PresentationFormat>Широкоэкранный</PresentationFormat>
  <Paragraphs>24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Century Gothic</vt:lpstr>
      <vt:lpstr>Wingdings</vt:lpstr>
      <vt:lpstr>Wingdings 3</vt:lpstr>
      <vt:lpstr>Сектор</vt:lpstr>
      <vt:lpstr>Виробнича практика (перекладацька), магістр, перший рік навчання, ЗАОЧНА ФОРМА ЗДОБУТТЯ «Переклад та міжкультурні комунікації»</vt:lpstr>
      <vt:lpstr>Терміни практики. Бази практик</vt:lpstr>
      <vt:lpstr>Презентация PowerPoint</vt:lpstr>
      <vt:lpstr>МЕТА ТА ЗАВДАННЯ ВИРОБНИЧОЇ ПРАКТИКИ</vt:lpstr>
      <vt:lpstr>ПЕРШИЙ  ТИЖДЕНЬ</vt:lpstr>
      <vt:lpstr>ДРУГИЙ  ТИЖДЕНЬ</vt:lpstr>
      <vt:lpstr>ЗВІТНА ДОКУМЕНТАЦІЯ</vt:lpstr>
    </vt:vector>
  </TitlesOfParts>
  <Company>дом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Виробнича практика (перекладацька), магістр, перший рік навчання освітня програма «Переклад та міжкультурні комунікації»</dc:title>
  <dc:creator>Иван</dc:creator>
  <cp:lastModifiedBy>Иван Мацегора</cp:lastModifiedBy>
  <cp:revision>18</cp:revision>
  <dcterms:created xsi:type="dcterms:W3CDTF">2022-11-07T18:13:25Z</dcterms:created>
  <dcterms:modified xsi:type="dcterms:W3CDTF">2024-02-07T19:22:22Z</dcterms:modified>
</cp:coreProperties>
</file>