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8" r:id="rId2"/>
    <p:sldId id="256" r:id="rId3"/>
    <p:sldId id="289" r:id="rId4"/>
    <p:sldId id="290" r:id="rId5"/>
    <p:sldId id="308" r:id="rId6"/>
    <p:sldId id="307" r:id="rId7"/>
    <p:sldId id="304" r:id="rId8"/>
    <p:sldId id="306" r:id="rId9"/>
    <p:sldId id="309" r:id="rId10"/>
    <p:sldId id="303" r:id="rId11"/>
    <p:sldId id="264" r:id="rId12"/>
    <p:sldId id="300" r:id="rId13"/>
    <p:sldId id="262" r:id="rId14"/>
    <p:sldId id="257" r:id="rId15"/>
    <p:sldId id="258" r:id="rId16"/>
    <p:sldId id="259" r:id="rId17"/>
    <p:sldId id="260" r:id="rId18"/>
    <p:sldId id="265" r:id="rId19"/>
    <p:sldId id="292" r:id="rId20"/>
    <p:sldId id="296" r:id="rId21"/>
    <p:sldId id="297" r:id="rId22"/>
    <p:sldId id="263" r:id="rId23"/>
    <p:sldId id="302" r:id="rId24"/>
    <p:sldId id="261" r:id="rId25"/>
    <p:sldId id="266" r:id="rId26"/>
    <p:sldId id="267" r:id="rId27"/>
    <p:sldId id="268" r:id="rId28"/>
    <p:sldId id="269" r:id="rId29"/>
    <p:sldId id="299" r:id="rId30"/>
    <p:sldId id="272" r:id="rId31"/>
    <p:sldId id="273" r:id="rId32"/>
    <p:sldId id="275" r:id="rId33"/>
    <p:sldId id="274" r:id="rId34"/>
    <p:sldId id="276" r:id="rId35"/>
    <p:sldId id="277" r:id="rId36"/>
    <p:sldId id="278" r:id="rId37"/>
    <p:sldId id="279" r:id="rId38"/>
    <p:sldId id="280" r:id="rId39"/>
    <p:sldId id="284" r:id="rId40"/>
    <p:sldId id="281" r:id="rId4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979" autoAdjust="0"/>
  </p:normalViewPr>
  <p:slideViewPr>
    <p:cSldViewPr snapToGrid="0">
      <p:cViewPr varScale="1">
        <p:scale>
          <a:sx n="65" d="100"/>
          <a:sy n="65" d="100"/>
        </p:scale>
        <p:origin x="70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uk-UA" sz="1862" b="0" i="0" u="none" strike="noStrike" kern="1200" spc="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uk-UA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відповідь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uk-UA" sz="1862" b="0" i="0" u="none" strike="noStrike" kern="1200" spc="0" baseline="0" noProof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відповідь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0F0-4F4D-90B4-7BE6F5BD6E7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0F0-4F4D-90B4-7BE6F5BD6E72}"/>
              </c:ext>
            </c:extLst>
          </c:dPt>
          <c:cat>
            <c:strRef>
              <c:f>Лист1!$A$2:$A$3</c:f>
              <c:strCache>
                <c:ptCount val="2"/>
                <c:pt idx="0">
                  <c:v>готові воювати за батьківщину</c:v>
                </c:pt>
                <c:pt idx="1">
                  <c:v>Ні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61</c:v>
                </c:pt>
                <c:pt idx="1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A4-4BEF-9FF5-BAA7FB1197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uk-UA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Батьківщину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21634254051576887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Фінляндія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1"/>
                <c:pt idx="0">
                  <c:v>проценти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B24-46C7-8C0D-02C8ABFEBD3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Туреччина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1"/>
                <c:pt idx="0">
                  <c:v>проценти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B24-46C7-8C0D-02C8ABFEBD3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Україна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1"/>
                <c:pt idx="0">
                  <c:v>проценти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B24-46C7-8C0D-02C8ABFEBD3B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Швеція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1"/>
                <c:pt idx="0">
                  <c:v>проценти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B24-46C7-8C0D-02C8ABFEBD3B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Росія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1"/>
                <c:pt idx="0">
                  <c:v>проценти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  <c:pt idx="0">
                  <c:v>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B24-46C7-8C0D-02C8ABFEBD3B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Боснія та Герцеговіна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1"/>
                <c:pt idx="0">
                  <c:v>проценти</c:v>
                </c:pt>
              </c:strCache>
            </c:strRef>
          </c:cat>
          <c:val>
            <c:numRef>
              <c:f>Лист1!$G$2:$G$5</c:f>
              <c:numCache>
                <c:formatCode>General</c:formatCode>
                <c:ptCount val="4"/>
                <c:pt idx="0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B24-46C7-8C0D-02C8ABFEBD3B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Греція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1"/>
                <c:pt idx="0">
                  <c:v>проценти</c:v>
                </c:pt>
              </c:strCache>
            </c:strRef>
          </c:cat>
          <c:val>
            <c:numRef>
              <c:f>Лист1!$H$2:$H$5</c:f>
              <c:numCache>
                <c:formatCode>General</c:formatCode>
                <c:ptCount val="4"/>
                <c:pt idx="0">
                  <c:v>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B24-46C7-8C0D-02C8ABFEBD3B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Нідерланди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1"/>
                <c:pt idx="0">
                  <c:v>проценти</c:v>
                </c:pt>
              </c:strCache>
            </c:strRef>
          </c:cat>
          <c:val>
            <c:numRef>
              <c:f>Лист1!$I$2:$I$5</c:f>
              <c:numCache>
                <c:formatCode>General</c:formatCode>
                <c:ptCount val="4"/>
                <c:pt idx="0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1B24-46C7-8C0D-02C8ABFEBD3B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Бельгія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1"/>
                <c:pt idx="0">
                  <c:v>проценти</c:v>
                </c:pt>
              </c:strCache>
            </c:strRef>
          </c:cat>
          <c:val>
            <c:numRef>
              <c:f>Лист1!$J$2:$J$5</c:f>
              <c:numCache>
                <c:formatCode>General</c:formatCode>
                <c:ptCount val="4"/>
                <c:pt idx="0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B24-46C7-8C0D-02C8ABFEBD3B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Німеччина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1"/>
                <c:pt idx="0">
                  <c:v>проценти</c:v>
                </c:pt>
              </c:strCache>
            </c:strRef>
          </c:cat>
          <c:val>
            <c:numRef>
              <c:f>Лист1!$K$2:$K$5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9-1B24-46C7-8C0D-02C8ABFEBD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350350536"/>
        <c:axId val="350351520"/>
      </c:barChart>
      <c:catAx>
        <c:axId val="350350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50351520"/>
        <c:crosses val="autoZero"/>
        <c:auto val="1"/>
        <c:lblAlgn val="ctr"/>
        <c:lblOffset val="100"/>
        <c:noMultiLvlLbl val="0"/>
      </c:catAx>
      <c:valAx>
        <c:axId val="350351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503505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2E1E29-300D-4560-9C9B-3F4A63B0843C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0D2E676-DD73-4C05-89B3-B6182B59C137}">
      <dgm:prSet phldrT="[Текст]" custT="1"/>
      <dgm:spPr/>
      <dgm:t>
        <a:bodyPr/>
        <a:lstStyle/>
        <a:p>
          <a:r>
            <a:rPr lang="uk-UA" sz="1800" b="1" noProof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процеси</a:t>
          </a:r>
          <a:r>
            <a:rPr lang="ru-RU" sz="1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1800" b="1" noProof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пам'яті</a:t>
          </a:r>
          <a:endParaRPr lang="uk-UA" sz="1800" b="1" noProof="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628E43B-61A1-4A89-9255-4AFF7A8D343D}" type="parTrans" cxnId="{37D26CC5-0CA6-4492-B9D5-4C5F1D4F91CF}">
      <dgm:prSet/>
      <dgm:spPr/>
      <dgm:t>
        <a:bodyPr/>
        <a:lstStyle/>
        <a:p>
          <a:endParaRPr lang="ru-RU"/>
        </a:p>
      </dgm:t>
    </dgm:pt>
    <dgm:pt modelId="{3E85CB0E-B640-4155-98A4-0822AE1B94F1}" type="sibTrans" cxnId="{37D26CC5-0CA6-4492-B9D5-4C5F1D4F91CF}">
      <dgm:prSet/>
      <dgm:spPr/>
      <dgm:t>
        <a:bodyPr/>
        <a:lstStyle/>
        <a:p>
          <a:endParaRPr lang="ru-RU"/>
        </a:p>
      </dgm:t>
    </dgm:pt>
    <dgm:pt modelId="{F22D664E-291E-4430-985E-162295F54594}">
      <dgm:prSet phldrT="[Текст]" custT="1"/>
      <dgm:spPr/>
      <dgm:t>
        <a:bodyPr/>
        <a:lstStyle/>
        <a:p>
          <a:r>
            <a:rPr lang="uk-UA" sz="1800" b="1" noProof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сприйняття</a:t>
          </a:r>
          <a:endParaRPr lang="uk-UA" sz="1800" b="1" noProof="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32265FE-C36D-43D1-97EB-5BDC78DE0964}" type="parTrans" cxnId="{675E37D4-2492-4121-9F08-53164E85214F}">
      <dgm:prSet/>
      <dgm:spPr/>
      <dgm:t>
        <a:bodyPr/>
        <a:lstStyle/>
        <a:p>
          <a:endParaRPr lang="ru-RU"/>
        </a:p>
      </dgm:t>
    </dgm:pt>
    <dgm:pt modelId="{051B9ADC-D8DE-4D6B-82BF-A57C82BFF76E}" type="sibTrans" cxnId="{675E37D4-2492-4121-9F08-53164E85214F}">
      <dgm:prSet/>
      <dgm:spPr/>
      <dgm:t>
        <a:bodyPr/>
        <a:lstStyle/>
        <a:p>
          <a:endParaRPr lang="ru-RU"/>
        </a:p>
      </dgm:t>
    </dgm:pt>
    <dgm:pt modelId="{4C8137B8-C138-4A2E-98B3-CDF5F53528CA}">
      <dgm:prSet phldrT="[Текст]" custT="1"/>
      <dgm:spPr/>
      <dgm:t>
        <a:bodyPr/>
        <a:lstStyle/>
        <a:p>
          <a:r>
            <a:rPr lang="uk-UA" sz="1800" b="1" noProof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запам'ятовування</a:t>
          </a:r>
          <a:endParaRPr lang="uk-UA" sz="1800" b="1" noProof="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86FC9F-1692-4C9E-B2A4-1183030DFB9B}" type="parTrans" cxnId="{04E7C241-8AF1-4735-A57B-A8920262C633}">
      <dgm:prSet/>
      <dgm:spPr/>
      <dgm:t>
        <a:bodyPr/>
        <a:lstStyle/>
        <a:p>
          <a:endParaRPr lang="ru-RU"/>
        </a:p>
      </dgm:t>
    </dgm:pt>
    <dgm:pt modelId="{13F5479D-0A36-4CA8-B680-BA856E2F83BC}" type="sibTrans" cxnId="{04E7C241-8AF1-4735-A57B-A8920262C633}">
      <dgm:prSet/>
      <dgm:spPr/>
      <dgm:t>
        <a:bodyPr/>
        <a:lstStyle/>
        <a:p>
          <a:endParaRPr lang="ru-RU"/>
        </a:p>
      </dgm:t>
    </dgm:pt>
    <dgm:pt modelId="{7ADE3BC5-160B-4FD0-8987-ECDED1C26DC5}">
      <dgm:prSet phldrT="[Текст]" custT="1"/>
      <dgm:spPr/>
      <dgm:t>
        <a:bodyPr/>
        <a:lstStyle/>
        <a:p>
          <a:r>
            <a:rPr lang="uk-UA" sz="1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збереження</a:t>
          </a:r>
          <a:endParaRPr lang="ru-RU" sz="1800" b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C4E38E-E1C5-4484-BA12-A3AD7C750EB2}" type="parTrans" cxnId="{8DDDBE0B-C281-4290-AD56-CEDB662197B5}">
      <dgm:prSet/>
      <dgm:spPr/>
      <dgm:t>
        <a:bodyPr/>
        <a:lstStyle/>
        <a:p>
          <a:endParaRPr lang="ru-RU"/>
        </a:p>
      </dgm:t>
    </dgm:pt>
    <dgm:pt modelId="{D9D8BD94-4ABE-481E-941F-5D38979ED8F8}" type="sibTrans" cxnId="{8DDDBE0B-C281-4290-AD56-CEDB662197B5}">
      <dgm:prSet/>
      <dgm:spPr/>
      <dgm:t>
        <a:bodyPr/>
        <a:lstStyle/>
        <a:p>
          <a:endParaRPr lang="ru-RU"/>
        </a:p>
      </dgm:t>
    </dgm:pt>
    <dgm:pt modelId="{A426BF6E-7807-4B1D-955C-C6538CF256AD}">
      <dgm:prSet phldrT="[Текст]" custT="1"/>
      <dgm:spPr/>
      <dgm:t>
        <a:bodyPr/>
        <a:lstStyle/>
        <a:p>
          <a:r>
            <a:rPr lang="uk-UA" sz="1800" b="1" noProof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відтворення</a:t>
          </a:r>
          <a:endParaRPr lang="uk-UA" sz="1800" b="1" noProof="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FB7101-6C70-4123-9E97-842E02519A91}" type="parTrans" cxnId="{4E961D47-9424-476B-AA66-24478BEE8273}">
      <dgm:prSet/>
      <dgm:spPr/>
      <dgm:t>
        <a:bodyPr/>
        <a:lstStyle/>
        <a:p>
          <a:endParaRPr lang="ru-RU"/>
        </a:p>
      </dgm:t>
    </dgm:pt>
    <dgm:pt modelId="{9992E376-E583-4532-999E-778148225781}" type="sibTrans" cxnId="{4E961D47-9424-476B-AA66-24478BEE8273}">
      <dgm:prSet/>
      <dgm:spPr/>
      <dgm:t>
        <a:bodyPr/>
        <a:lstStyle/>
        <a:p>
          <a:endParaRPr lang="ru-RU"/>
        </a:p>
      </dgm:t>
    </dgm:pt>
    <dgm:pt modelId="{92B2EE7F-E210-4896-84D5-FD2B371530BD}">
      <dgm:prSet phldrT="[Текст]" custT="1"/>
      <dgm:spPr/>
      <dgm:t>
        <a:bodyPr/>
        <a:lstStyle/>
        <a:p>
          <a:r>
            <a:rPr lang="uk-UA" sz="1800" b="1" noProof="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втрата інформації</a:t>
          </a:r>
          <a:endParaRPr lang="uk-UA" sz="1800" b="1" noProof="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2DFB98-3EE6-4613-9745-EBDD0316891C}" type="parTrans" cxnId="{55E81F1D-6600-42CA-8421-AB0D9C4EBC13}">
      <dgm:prSet/>
      <dgm:spPr/>
      <dgm:t>
        <a:bodyPr/>
        <a:lstStyle/>
        <a:p>
          <a:endParaRPr lang="ru-RU"/>
        </a:p>
      </dgm:t>
    </dgm:pt>
    <dgm:pt modelId="{9EFB3D7C-079A-494E-B8B1-B20EC5FF93D3}" type="sibTrans" cxnId="{55E81F1D-6600-42CA-8421-AB0D9C4EBC13}">
      <dgm:prSet/>
      <dgm:spPr/>
      <dgm:t>
        <a:bodyPr/>
        <a:lstStyle/>
        <a:p>
          <a:endParaRPr lang="ru-RU"/>
        </a:p>
      </dgm:t>
    </dgm:pt>
    <dgm:pt modelId="{B912526F-CFCC-467C-B4C9-3F05C6DFA585}">
      <dgm:prSet phldrT="[Текст]" custT="1"/>
      <dgm:spPr/>
      <dgm:t>
        <a:bodyPr/>
        <a:lstStyle/>
        <a:p>
          <a:r>
            <a:rPr lang="uk-UA" sz="1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забуття</a:t>
          </a:r>
          <a:endParaRPr lang="ru-RU" sz="1800" b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354F040-4A42-4F42-A119-30ED23152159}" type="parTrans" cxnId="{6709C592-5353-4B33-AF40-8D1F4668ED33}">
      <dgm:prSet/>
      <dgm:spPr/>
      <dgm:t>
        <a:bodyPr/>
        <a:lstStyle/>
        <a:p>
          <a:endParaRPr lang="ru-RU"/>
        </a:p>
      </dgm:t>
    </dgm:pt>
    <dgm:pt modelId="{FA308AFB-92DA-4BD1-8F42-732B738BF139}" type="sibTrans" cxnId="{6709C592-5353-4B33-AF40-8D1F4668ED33}">
      <dgm:prSet/>
      <dgm:spPr/>
      <dgm:t>
        <a:bodyPr/>
        <a:lstStyle/>
        <a:p>
          <a:endParaRPr lang="ru-RU"/>
        </a:p>
      </dgm:t>
    </dgm:pt>
    <dgm:pt modelId="{2A150899-01E0-4CE2-A987-3E37381C42A7}" type="pres">
      <dgm:prSet presAssocID="{882E1E29-300D-4560-9C9B-3F4A63B0843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7B7A097-AEA5-4301-85D3-5244094AA68B}" type="pres">
      <dgm:prSet presAssocID="{50D2E676-DD73-4C05-89B3-B6182B59C137}" presName="hierRoot1" presStyleCnt="0"/>
      <dgm:spPr/>
    </dgm:pt>
    <dgm:pt modelId="{2690E6BC-FAA6-46F4-9618-19A38A75DF59}" type="pres">
      <dgm:prSet presAssocID="{50D2E676-DD73-4C05-89B3-B6182B59C137}" presName="composite" presStyleCnt="0"/>
      <dgm:spPr/>
    </dgm:pt>
    <dgm:pt modelId="{6C8D955D-0A6C-4079-8766-AC27847271C8}" type="pres">
      <dgm:prSet presAssocID="{50D2E676-DD73-4C05-89B3-B6182B59C137}" presName="background" presStyleLbl="node0" presStyleIdx="0" presStyleCnt="1"/>
      <dgm:spPr/>
    </dgm:pt>
    <dgm:pt modelId="{A4E51333-3FEF-4DC1-B767-2BEECDD84275}" type="pres">
      <dgm:prSet presAssocID="{50D2E676-DD73-4C05-89B3-B6182B59C137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4E7172E-525C-4DD0-863A-01AA84842A67}" type="pres">
      <dgm:prSet presAssocID="{50D2E676-DD73-4C05-89B3-B6182B59C137}" presName="hierChild2" presStyleCnt="0"/>
      <dgm:spPr/>
    </dgm:pt>
    <dgm:pt modelId="{CF6D9830-C26C-4D18-83C0-D710766CA9E1}" type="pres">
      <dgm:prSet presAssocID="{D32265FE-C36D-43D1-97EB-5BDC78DE0964}" presName="Name10" presStyleLbl="parChTrans1D2" presStyleIdx="0" presStyleCnt="2"/>
      <dgm:spPr/>
      <dgm:t>
        <a:bodyPr/>
        <a:lstStyle/>
        <a:p>
          <a:endParaRPr lang="ru-RU"/>
        </a:p>
      </dgm:t>
    </dgm:pt>
    <dgm:pt modelId="{60C0F619-0DF8-4738-84C2-DF9215C0EC71}" type="pres">
      <dgm:prSet presAssocID="{F22D664E-291E-4430-985E-162295F54594}" presName="hierRoot2" presStyleCnt="0"/>
      <dgm:spPr/>
    </dgm:pt>
    <dgm:pt modelId="{052FDA16-24DD-431C-A5BE-AB99937365F9}" type="pres">
      <dgm:prSet presAssocID="{F22D664E-291E-4430-985E-162295F54594}" presName="composite2" presStyleCnt="0"/>
      <dgm:spPr/>
    </dgm:pt>
    <dgm:pt modelId="{325A4F53-81D0-4DAD-B9F2-B151CCD55168}" type="pres">
      <dgm:prSet presAssocID="{F22D664E-291E-4430-985E-162295F54594}" presName="background2" presStyleLbl="node2" presStyleIdx="0" presStyleCnt="2"/>
      <dgm:spPr/>
    </dgm:pt>
    <dgm:pt modelId="{4E328A17-A1DE-4876-A827-365D27A55DC7}" type="pres">
      <dgm:prSet presAssocID="{F22D664E-291E-4430-985E-162295F54594}" presName="text2" presStyleLbl="fgAcc2" presStyleIdx="0" presStyleCnt="2" custScaleX="13927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B4480D5-7E42-4D08-A1F5-33A298704FCB}" type="pres">
      <dgm:prSet presAssocID="{F22D664E-291E-4430-985E-162295F54594}" presName="hierChild3" presStyleCnt="0"/>
      <dgm:spPr/>
    </dgm:pt>
    <dgm:pt modelId="{9EADEFF9-01CC-4148-9E4B-F2C0509D8B43}" type="pres">
      <dgm:prSet presAssocID="{8786FC9F-1692-4C9E-B2A4-1183030DFB9B}" presName="Name17" presStyleLbl="parChTrans1D3" presStyleIdx="0" presStyleCnt="4"/>
      <dgm:spPr/>
      <dgm:t>
        <a:bodyPr/>
        <a:lstStyle/>
        <a:p>
          <a:endParaRPr lang="ru-RU"/>
        </a:p>
      </dgm:t>
    </dgm:pt>
    <dgm:pt modelId="{2F903CA5-28E5-4B93-A247-D98E74E42520}" type="pres">
      <dgm:prSet presAssocID="{4C8137B8-C138-4A2E-98B3-CDF5F53528CA}" presName="hierRoot3" presStyleCnt="0"/>
      <dgm:spPr/>
    </dgm:pt>
    <dgm:pt modelId="{C782A12D-E5A8-46C1-A592-C677A263456B}" type="pres">
      <dgm:prSet presAssocID="{4C8137B8-C138-4A2E-98B3-CDF5F53528CA}" presName="composite3" presStyleCnt="0"/>
      <dgm:spPr/>
    </dgm:pt>
    <dgm:pt modelId="{5DD65600-FCD9-4041-A49A-D34B7FBC4F71}" type="pres">
      <dgm:prSet presAssocID="{4C8137B8-C138-4A2E-98B3-CDF5F53528CA}" presName="background3" presStyleLbl="node3" presStyleIdx="0" presStyleCnt="4"/>
      <dgm:spPr/>
    </dgm:pt>
    <dgm:pt modelId="{AD37082C-917C-4077-890B-835F551A99A6}" type="pres">
      <dgm:prSet presAssocID="{4C8137B8-C138-4A2E-98B3-CDF5F53528CA}" presName="text3" presStyleLbl="fgAcc3" presStyleIdx="0" presStyleCnt="4" custLinFactX="78186" custLinFactY="-48611" custLinFactNeighborX="100000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1A8D5C6-BEDD-4BF5-A231-D7D6866F3FE0}" type="pres">
      <dgm:prSet presAssocID="{4C8137B8-C138-4A2E-98B3-CDF5F53528CA}" presName="hierChild4" presStyleCnt="0"/>
      <dgm:spPr/>
    </dgm:pt>
    <dgm:pt modelId="{508CFA70-C03A-4785-A5AD-0A066B51F04A}" type="pres">
      <dgm:prSet presAssocID="{A8C4E38E-E1C5-4484-BA12-A3AD7C750EB2}" presName="Name17" presStyleLbl="parChTrans1D3" presStyleIdx="1" presStyleCnt="4"/>
      <dgm:spPr/>
      <dgm:t>
        <a:bodyPr/>
        <a:lstStyle/>
        <a:p>
          <a:endParaRPr lang="ru-RU"/>
        </a:p>
      </dgm:t>
    </dgm:pt>
    <dgm:pt modelId="{A2F48D7F-EDFC-4E10-8866-BB6BD3695738}" type="pres">
      <dgm:prSet presAssocID="{7ADE3BC5-160B-4FD0-8987-ECDED1C26DC5}" presName="hierRoot3" presStyleCnt="0"/>
      <dgm:spPr/>
    </dgm:pt>
    <dgm:pt modelId="{EF7AC274-4C75-4ADB-8F0C-72EBF7B89A1F}" type="pres">
      <dgm:prSet presAssocID="{7ADE3BC5-160B-4FD0-8987-ECDED1C26DC5}" presName="composite3" presStyleCnt="0"/>
      <dgm:spPr/>
    </dgm:pt>
    <dgm:pt modelId="{8F894E1F-7060-4BD5-A109-377E481B0468}" type="pres">
      <dgm:prSet presAssocID="{7ADE3BC5-160B-4FD0-8987-ECDED1C26DC5}" presName="background3" presStyleLbl="node3" presStyleIdx="1" presStyleCnt="4"/>
      <dgm:spPr/>
    </dgm:pt>
    <dgm:pt modelId="{2A5D15BD-3B6D-4346-ABD0-2B98F8073473}" type="pres">
      <dgm:prSet presAssocID="{7ADE3BC5-160B-4FD0-8987-ECDED1C26DC5}" presName="text3" presStyleLbl="fgAcc3" presStyleIdx="1" presStyleCnt="4" custScaleX="95678" custScaleY="78476" custLinFactX="48568" custLinFactY="-42384" custLinFactNeighborX="100000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C2FE9F6-455E-4947-B49A-8FF7352559F2}" type="pres">
      <dgm:prSet presAssocID="{7ADE3BC5-160B-4FD0-8987-ECDED1C26DC5}" presName="hierChild4" presStyleCnt="0"/>
      <dgm:spPr/>
    </dgm:pt>
    <dgm:pt modelId="{D386F90B-21DF-4270-B758-10C56A2B03FC}" type="pres">
      <dgm:prSet presAssocID="{42FB7101-6C70-4123-9E97-842E02519A91}" presName="Name10" presStyleLbl="parChTrans1D2" presStyleIdx="1" presStyleCnt="2"/>
      <dgm:spPr/>
      <dgm:t>
        <a:bodyPr/>
        <a:lstStyle/>
        <a:p>
          <a:endParaRPr lang="ru-RU"/>
        </a:p>
      </dgm:t>
    </dgm:pt>
    <dgm:pt modelId="{CCE370FF-55D1-4E3A-9012-7660EAAB3D56}" type="pres">
      <dgm:prSet presAssocID="{A426BF6E-7807-4B1D-955C-C6538CF256AD}" presName="hierRoot2" presStyleCnt="0"/>
      <dgm:spPr/>
    </dgm:pt>
    <dgm:pt modelId="{D9787D79-EAE9-447A-A494-93336980ABD7}" type="pres">
      <dgm:prSet presAssocID="{A426BF6E-7807-4B1D-955C-C6538CF256AD}" presName="composite2" presStyleCnt="0"/>
      <dgm:spPr/>
    </dgm:pt>
    <dgm:pt modelId="{F8A72C80-7CCC-4A8C-B6EE-7E42E07A1978}" type="pres">
      <dgm:prSet presAssocID="{A426BF6E-7807-4B1D-955C-C6538CF256AD}" presName="background2" presStyleLbl="node2" presStyleIdx="1" presStyleCnt="2"/>
      <dgm:spPr/>
    </dgm:pt>
    <dgm:pt modelId="{5532242D-892D-4245-85D3-03FC2873F493}" type="pres">
      <dgm:prSet presAssocID="{A426BF6E-7807-4B1D-955C-C6538CF256AD}" presName="text2" presStyleLbl="fgAcc2" presStyleIdx="1" presStyleCnt="2" custScaleX="75574" custLinFactNeighborX="66234" custLinFactNeighborY="-92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369A5D9-D5C6-4EEB-B4C9-00B703C9F3BB}" type="pres">
      <dgm:prSet presAssocID="{A426BF6E-7807-4B1D-955C-C6538CF256AD}" presName="hierChild3" presStyleCnt="0"/>
      <dgm:spPr/>
    </dgm:pt>
    <dgm:pt modelId="{26FDADD5-7057-4DAF-B81C-4532268F73BF}" type="pres">
      <dgm:prSet presAssocID="{872DFB98-3EE6-4613-9745-EBDD0316891C}" presName="Name17" presStyleLbl="parChTrans1D3" presStyleIdx="2" presStyleCnt="4"/>
      <dgm:spPr/>
      <dgm:t>
        <a:bodyPr/>
        <a:lstStyle/>
        <a:p>
          <a:endParaRPr lang="ru-RU"/>
        </a:p>
      </dgm:t>
    </dgm:pt>
    <dgm:pt modelId="{473653F5-29C4-4C26-9A95-518AD6472502}" type="pres">
      <dgm:prSet presAssocID="{92B2EE7F-E210-4896-84D5-FD2B371530BD}" presName="hierRoot3" presStyleCnt="0"/>
      <dgm:spPr/>
    </dgm:pt>
    <dgm:pt modelId="{24E251DE-C744-44B1-80E1-E7CA1D678669}" type="pres">
      <dgm:prSet presAssocID="{92B2EE7F-E210-4896-84D5-FD2B371530BD}" presName="composite3" presStyleCnt="0"/>
      <dgm:spPr/>
    </dgm:pt>
    <dgm:pt modelId="{296B0040-31CE-4296-A5FD-62759F29E562}" type="pres">
      <dgm:prSet presAssocID="{92B2EE7F-E210-4896-84D5-FD2B371530BD}" presName="background3" presStyleLbl="node3" presStyleIdx="2" presStyleCnt="4"/>
      <dgm:spPr/>
    </dgm:pt>
    <dgm:pt modelId="{C3485E51-2029-40FF-87E7-98D4B13256E0}" type="pres">
      <dgm:prSet presAssocID="{92B2EE7F-E210-4896-84D5-FD2B371530BD}" presName="text3" presStyleLbl="fgAcc3" presStyleIdx="2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88E4930-6877-486C-BB52-DE4F03958DB9}" type="pres">
      <dgm:prSet presAssocID="{92B2EE7F-E210-4896-84D5-FD2B371530BD}" presName="hierChild4" presStyleCnt="0"/>
      <dgm:spPr/>
    </dgm:pt>
    <dgm:pt modelId="{820EA24F-9BFE-48D6-8231-F6EFC62C4738}" type="pres">
      <dgm:prSet presAssocID="{D354F040-4A42-4F42-A119-30ED23152159}" presName="Name17" presStyleLbl="parChTrans1D3" presStyleIdx="3" presStyleCnt="4"/>
      <dgm:spPr/>
      <dgm:t>
        <a:bodyPr/>
        <a:lstStyle/>
        <a:p>
          <a:endParaRPr lang="ru-RU"/>
        </a:p>
      </dgm:t>
    </dgm:pt>
    <dgm:pt modelId="{169490D6-4E5D-4055-86C9-93C575327B48}" type="pres">
      <dgm:prSet presAssocID="{B912526F-CFCC-467C-B4C9-3F05C6DFA585}" presName="hierRoot3" presStyleCnt="0"/>
      <dgm:spPr/>
    </dgm:pt>
    <dgm:pt modelId="{0444AD9A-355F-40BC-B08D-A644079CA267}" type="pres">
      <dgm:prSet presAssocID="{B912526F-CFCC-467C-B4C9-3F05C6DFA585}" presName="composite3" presStyleCnt="0"/>
      <dgm:spPr/>
    </dgm:pt>
    <dgm:pt modelId="{4613BA7E-9D3F-4DC2-A22C-338185E77AD8}" type="pres">
      <dgm:prSet presAssocID="{B912526F-CFCC-467C-B4C9-3F05C6DFA585}" presName="background3" presStyleLbl="node3" presStyleIdx="3" presStyleCnt="4"/>
      <dgm:spPr/>
    </dgm:pt>
    <dgm:pt modelId="{1B344BC5-6042-4975-8E8B-6CCDC660ACB5}" type="pres">
      <dgm:prSet presAssocID="{B912526F-CFCC-467C-B4C9-3F05C6DFA585}" presName="text3" presStyleLbl="fgAcc3" presStyleIdx="3" presStyleCnt="4" custLinFactNeighborX="-1846" custLinFactNeighborY="-290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7359A25-704F-4424-A26F-B032D583F99B}" type="pres">
      <dgm:prSet presAssocID="{B912526F-CFCC-467C-B4C9-3F05C6DFA585}" presName="hierChild4" presStyleCnt="0"/>
      <dgm:spPr/>
    </dgm:pt>
  </dgm:ptLst>
  <dgm:cxnLst>
    <dgm:cxn modelId="{3822DA80-7953-4425-92A4-739F12C2F682}" type="presOf" srcId="{7ADE3BC5-160B-4FD0-8987-ECDED1C26DC5}" destId="{2A5D15BD-3B6D-4346-ABD0-2B98F8073473}" srcOrd="0" destOrd="0" presId="urn:microsoft.com/office/officeart/2005/8/layout/hierarchy1"/>
    <dgm:cxn modelId="{A6D9BD80-4767-4F49-9998-727227B4775A}" type="presOf" srcId="{872DFB98-3EE6-4613-9745-EBDD0316891C}" destId="{26FDADD5-7057-4DAF-B81C-4532268F73BF}" srcOrd="0" destOrd="0" presId="urn:microsoft.com/office/officeart/2005/8/layout/hierarchy1"/>
    <dgm:cxn modelId="{B1017388-DDFE-4CE3-A32F-057469C9311B}" type="presOf" srcId="{8786FC9F-1692-4C9E-B2A4-1183030DFB9B}" destId="{9EADEFF9-01CC-4148-9E4B-F2C0509D8B43}" srcOrd="0" destOrd="0" presId="urn:microsoft.com/office/officeart/2005/8/layout/hierarchy1"/>
    <dgm:cxn modelId="{A21977CC-0D45-488B-8CBF-98578720F3D2}" type="presOf" srcId="{50D2E676-DD73-4C05-89B3-B6182B59C137}" destId="{A4E51333-3FEF-4DC1-B767-2BEECDD84275}" srcOrd="0" destOrd="0" presId="urn:microsoft.com/office/officeart/2005/8/layout/hierarchy1"/>
    <dgm:cxn modelId="{9CB9089F-C0BD-4F6F-95DF-E82CFA52A32C}" type="presOf" srcId="{D354F040-4A42-4F42-A119-30ED23152159}" destId="{820EA24F-9BFE-48D6-8231-F6EFC62C4738}" srcOrd="0" destOrd="0" presId="urn:microsoft.com/office/officeart/2005/8/layout/hierarchy1"/>
    <dgm:cxn modelId="{47FA07FF-DE19-4FC0-BF94-0CAAF769591C}" type="presOf" srcId="{A426BF6E-7807-4B1D-955C-C6538CF256AD}" destId="{5532242D-892D-4245-85D3-03FC2873F493}" srcOrd="0" destOrd="0" presId="urn:microsoft.com/office/officeart/2005/8/layout/hierarchy1"/>
    <dgm:cxn modelId="{0AE372B9-8029-4B48-8B83-5D34B33ECEF4}" type="presOf" srcId="{F22D664E-291E-4430-985E-162295F54594}" destId="{4E328A17-A1DE-4876-A827-365D27A55DC7}" srcOrd="0" destOrd="0" presId="urn:microsoft.com/office/officeart/2005/8/layout/hierarchy1"/>
    <dgm:cxn modelId="{675E37D4-2492-4121-9F08-53164E85214F}" srcId="{50D2E676-DD73-4C05-89B3-B6182B59C137}" destId="{F22D664E-291E-4430-985E-162295F54594}" srcOrd="0" destOrd="0" parTransId="{D32265FE-C36D-43D1-97EB-5BDC78DE0964}" sibTransId="{051B9ADC-D8DE-4D6B-82BF-A57C82BFF76E}"/>
    <dgm:cxn modelId="{55E81F1D-6600-42CA-8421-AB0D9C4EBC13}" srcId="{A426BF6E-7807-4B1D-955C-C6538CF256AD}" destId="{92B2EE7F-E210-4896-84D5-FD2B371530BD}" srcOrd="0" destOrd="0" parTransId="{872DFB98-3EE6-4613-9745-EBDD0316891C}" sibTransId="{9EFB3D7C-079A-494E-B8B1-B20EC5FF93D3}"/>
    <dgm:cxn modelId="{04E7C241-8AF1-4735-A57B-A8920262C633}" srcId="{F22D664E-291E-4430-985E-162295F54594}" destId="{4C8137B8-C138-4A2E-98B3-CDF5F53528CA}" srcOrd="0" destOrd="0" parTransId="{8786FC9F-1692-4C9E-B2A4-1183030DFB9B}" sibTransId="{13F5479D-0A36-4CA8-B680-BA856E2F83BC}"/>
    <dgm:cxn modelId="{E621FC2C-D1CB-4214-AF98-6A1E0B27F758}" type="presOf" srcId="{A8C4E38E-E1C5-4484-BA12-A3AD7C750EB2}" destId="{508CFA70-C03A-4785-A5AD-0A066B51F04A}" srcOrd="0" destOrd="0" presId="urn:microsoft.com/office/officeart/2005/8/layout/hierarchy1"/>
    <dgm:cxn modelId="{F616D6DB-4526-4851-BC91-59EAEF8971F7}" type="presOf" srcId="{882E1E29-300D-4560-9C9B-3F4A63B0843C}" destId="{2A150899-01E0-4CE2-A987-3E37381C42A7}" srcOrd="0" destOrd="0" presId="urn:microsoft.com/office/officeart/2005/8/layout/hierarchy1"/>
    <dgm:cxn modelId="{4E961D47-9424-476B-AA66-24478BEE8273}" srcId="{50D2E676-DD73-4C05-89B3-B6182B59C137}" destId="{A426BF6E-7807-4B1D-955C-C6538CF256AD}" srcOrd="1" destOrd="0" parTransId="{42FB7101-6C70-4123-9E97-842E02519A91}" sibTransId="{9992E376-E583-4532-999E-778148225781}"/>
    <dgm:cxn modelId="{771E354B-95F7-4330-A7E9-D4663330B6C9}" type="presOf" srcId="{42FB7101-6C70-4123-9E97-842E02519A91}" destId="{D386F90B-21DF-4270-B758-10C56A2B03FC}" srcOrd="0" destOrd="0" presId="urn:microsoft.com/office/officeart/2005/8/layout/hierarchy1"/>
    <dgm:cxn modelId="{1441D87F-5E56-445B-82E0-2B0DAFA1E9BA}" type="presOf" srcId="{4C8137B8-C138-4A2E-98B3-CDF5F53528CA}" destId="{AD37082C-917C-4077-890B-835F551A99A6}" srcOrd="0" destOrd="0" presId="urn:microsoft.com/office/officeart/2005/8/layout/hierarchy1"/>
    <dgm:cxn modelId="{8DDDBE0B-C281-4290-AD56-CEDB662197B5}" srcId="{F22D664E-291E-4430-985E-162295F54594}" destId="{7ADE3BC5-160B-4FD0-8987-ECDED1C26DC5}" srcOrd="1" destOrd="0" parTransId="{A8C4E38E-E1C5-4484-BA12-A3AD7C750EB2}" sibTransId="{D9D8BD94-4ABE-481E-941F-5D38979ED8F8}"/>
    <dgm:cxn modelId="{A6E2DBDB-C242-4A23-AA0C-41CC3B0AB592}" type="presOf" srcId="{D32265FE-C36D-43D1-97EB-5BDC78DE0964}" destId="{CF6D9830-C26C-4D18-83C0-D710766CA9E1}" srcOrd="0" destOrd="0" presId="urn:microsoft.com/office/officeart/2005/8/layout/hierarchy1"/>
    <dgm:cxn modelId="{6709C592-5353-4B33-AF40-8D1F4668ED33}" srcId="{A426BF6E-7807-4B1D-955C-C6538CF256AD}" destId="{B912526F-CFCC-467C-B4C9-3F05C6DFA585}" srcOrd="1" destOrd="0" parTransId="{D354F040-4A42-4F42-A119-30ED23152159}" sibTransId="{FA308AFB-92DA-4BD1-8F42-732B738BF139}"/>
    <dgm:cxn modelId="{5925512B-F9D2-4EAF-8A57-F5C589B18BEB}" type="presOf" srcId="{B912526F-CFCC-467C-B4C9-3F05C6DFA585}" destId="{1B344BC5-6042-4975-8E8B-6CCDC660ACB5}" srcOrd="0" destOrd="0" presId="urn:microsoft.com/office/officeart/2005/8/layout/hierarchy1"/>
    <dgm:cxn modelId="{646133A1-A73A-4866-8545-CC1AD4AE7D5A}" type="presOf" srcId="{92B2EE7F-E210-4896-84D5-FD2B371530BD}" destId="{C3485E51-2029-40FF-87E7-98D4B13256E0}" srcOrd="0" destOrd="0" presId="urn:microsoft.com/office/officeart/2005/8/layout/hierarchy1"/>
    <dgm:cxn modelId="{37D26CC5-0CA6-4492-B9D5-4C5F1D4F91CF}" srcId="{882E1E29-300D-4560-9C9B-3F4A63B0843C}" destId="{50D2E676-DD73-4C05-89B3-B6182B59C137}" srcOrd="0" destOrd="0" parTransId="{E628E43B-61A1-4A89-9255-4AFF7A8D343D}" sibTransId="{3E85CB0E-B640-4155-98A4-0822AE1B94F1}"/>
    <dgm:cxn modelId="{B5E0E3DB-73FF-4C40-9748-2E268AF8AFE3}" type="presParOf" srcId="{2A150899-01E0-4CE2-A987-3E37381C42A7}" destId="{17B7A097-AEA5-4301-85D3-5244094AA68B}" srcOrd="0" destOrd="0" presId="urn:microsoft.com/office/officeart/2005/8/layout/hierarchy1"/>
    <dgm:cxn modelId="{E0EA8431-17D7-487F-BE4A-7247D034787D}" type="presParOf" srcId="{17B7A097-AEA5-4301-85D3-5244094AA68B}" destId="{2690E6BC-FAA6-46F4-9618-19A38A75DF59}" srcOrd="0" destOrd="0" presId="urn:microsoft.com/office/officeart/2005/8/layout/hierarchy1"/>
    <dgm:cxn modelId="{D5E145CB-05C8-49C2-9ACF-B5FDF8445C3B}" type="presParOf" srcId="{2690E6BC-FAA6-46F4-9618-19A38A75DF59}" destId="{6C8D955D-0A6C-4079-8766-AC27847271C8}" srcOrd="0" destOrd="0" presId="urn:microsoft.com/office/officeart/2005/8/layout/hierarchy1"/>
    <dgm:cxn modelId="{841917FC-2762-48A9-8E6B-7A46A7F03F38}" type="presParOf" srcId="{2690E6BC-FAA6-46F4-9618-19A38A75DF59}" destId="{A4E51333-3FEF-4DC1-B767-2BEECDD84275}" srcOrd="1" destOrd="0" presId="urn:microsoft.com/office/officeart/2005/8/layout/hierarchy1"/>
    <dgm:cxn modelId="{F32AFA9A-3A1A-48C6-A023-8548C27134FB}" type="presParOf" srcId="{17B7A097-AEA5-4301-85D3-5244094AA68B}" destId="{84E7172E-525C-4DD0-863A-01AA84842A67}" srcOrd="1" destOrd="0" presId="urn:microsoft.com/office/officeart/2005/8/layout/hierarchy1"/>
    <dgm:cxn modelId="{FD483E3D-7B75-4199-BA02-C0B9B06FD002}" type="presParOf" srcId="{84E7172E-525C-4DD0-863A-01AA84842A67}" destId="{CF6D9830-C26C-4D18-83C0-D710766CA9E1}" srcOrd="0" destOrd="0" presId="urn:microsoft.com/office/officeart/2005/8/layout/hierarchy1"/>
    <dgm:cxn modelId="{2B32483D-9758-4262-B530-8AC64CB38D22}" type="presParOf" srcId="{84E7172E-525C-4DD0-863A-01AA84842A67}" destId="{60C0F619-0DF8-4738-84C2-DF9215C0EC71}" srcOrd="1" destOrd="0" presId="urn:microsoft.com/office/officeart/2005/8/layout/hierarchy1"/>
    <dgm:cxn modelId="{5A295375-1165-4B96-B165-9637F3C15530}" type="presParOf" srcId="{60C0F619-0DF8-4738-84C2-DF9215C0EC71}" destId="{052FDA16-24DD-431C-A5BE-AB99937365F9}" srcOrd="0" destOrd="0" presId="urn:microsoft.com/office/officeart/2005/8/layout/hierarchy1"/>
    <dgm:cxn modelId="{07CF1A5B-75AD-46BE-BD3B-BF5046AC7C41}" type="presParOf" srcId="{052FDA16-24DD-431C-A5BE-AB99937365F9}" destId="{325A4F53-81D0-4DAD-B9F2-B151CCD55168}" srcOrd="0" destOrd="0" presId="urn:microsoft.com/office/officeart/2005/8/layout/hierarchy1"/>
    <dgm:cxn modelId="{DECB683E-B968-49C7-BF27-5085334C5991}" type="presParOf" srcId="{052FDA16-24DD-431C-A5BE-AB99937365F9}" destId="{4E328A17-A1DE-4876-A827-365D27A55DC7}" srcOrd="1" destOrd="0" presId="urn:microsoft.com/office/officeart/2005/8/layout/hierarchy1"/>
    <dgm:cxn modelId="{13C44B04-2C07-4414-A4C5-4942B28BEDAB}" type="presParOf" srcId="{60C0F619-0DF8-4738-84C2-DF9215C0EC71}" destId="{3B4480D5-7E42-4D08-A1F5-33A298704FCB}" srcOrd="1" destOrd="0" presId="urn:microsoft.com/office/officeart/2005/8/layout/hierarchy1"/>
    <dgm:cxn modelId="{3A2C7650-A9DE-4760-ADC4-A6C231C76EC0}" type="presParOf" srcId="{3B4480D5-7E42-4D08-A1F5-33A298704FCB}" destId="{9EADEFF9-01CC-4148-9E4B-F2C0509D8B43}" srcOrd="0" destOrd="0" presId="urn:microsoft.com/office/officeart/2005/8/layout/hierarchy1"/>
    <dgm:cxn modelId="{8477179C-B412-4FE5-88B4-BC6599276CEB}" type="presParOf" srcId="{3B4480D5-7E42-4D08-A1F5-33A298704FCB}" destId="{2F903CA5-28E5-4B93-A247-D98E74E42520}" srcOrd="1" destOrd="0" presId="urn:microsoft.com/office/officeart/2005/8/layout/hierarchy1"/>
    <dgm:cxn modelId="{1B3B655B-1890-448E-9128-3BD7566CFC81}" type="presParOf" srcId="{2F903CA5-28E5-4B93-A247-D98E74E42520}" destId="{C782A12D-E5A8-46C1-A592-C677A263456B}" srcOrd="0" destOrd="0" presId="urn:microsoft.com/office/officeart/2005/8/layout/hierarchy1"/>
    <dgm:cxn modelId="{7AF2F17D-0A53-4A13-A0BA-1D38B46A7FDD}" type="presParOf" srcId="{C782A12D-E5A8-46C1-A592-C677A263456B}" destId="{5DD65600-FCD9-4041-A49A-D34B7FBC4F71}" srcOrd="0" destOrd="0" presId="urn:microsoft.com/office/officeart/2005/8/layout/hierarchy1"/>
    <dgm:cxn modelId="{98A66FC6-100B-4CD2-963B-63A84D1C31C9}" type="presParOf" srcId="{C782A12D-E5A8-46C1-A592-C677A263456B}" destId="{AD37082C-917C-4077-890B-835F551A99A6}" srcOrd="1" destOrd="0" presId="urn:microsoft.com/office/officeart/2005/8/layout/hierarchy1"/>
    <dgm:cxn modelId="{AF19E72A-8B13-4B2C-804B-BB957999FC54}" type="presParOf" srcId="{2F903CA5-28E5-4B93-A247-D98E74E42520}" destId="{61A8D5C6-BEDD-4BF5-A231-D7D6866F3FE0}" srcOrd="1" destOrd="0" presId="urn:microsoft.com/office/officeart/2005/8/layout/hierarchy1"/>
    <dgm:cxn modelId="{BE94899F-0A53-4CB6-80EC-A61A8C19FF42}" type="presParOf" srcId="{3B4480D5-7E42-4D08-A1F5-33A298704FCB}" destId="{508CFA70-C03A-4785-A5AD-0A066B51F04A}" srcOrd="2" destOrd="0" presId="urn:microsoft.com/office/officeart/2005/8/layout/hierarchy1"/>
    <dgm:cxn modelId="{7224E8FA-A053-438D-B8B5-3A66862ED316}" type="presParOf" srcId="{3B4480D5-7E42-4D08-A1F5-33A298704FCB}" destId="{A2F48D7F-EDFC-4E10-8866-BB6BD3695738}" srcOrd="3" destOrd="0" presId="urn:microsoft.com/office/officeart/2005/8/layout/hierarchy1"/>
    <dgm:cxn modelId="{F35E54AF-60B5-4A1C-9FA9-7178EC51CF94}" type="presParOf" srcId="{A2F48D7F-EDFC-4E10-8866-BB6BD3695738}" destId="{EF7AC274-4C75-4ADB-8F0C-72EBF7B89A1F}" srcOrd="0" destOrd="0" presId="urn:microsoft.com/office/officeart/2005/8/layout/hierarchy1"/>
    <dgm:cxn modelId="{E04DFBB4-48FB-4F28-B76B-17889B777523}" type="presParOf" srcId="{EF7AC274-4C75-4ADB-8F0C-72EBF7B89A1F}" destId="{8F894E1F-7060-4BD5-A109-377E481B0468}" srcOrd="0" destOrd="0" presId="urn:microsoft.com/office/officeart/2005/8/layout/hierarchy1"/>
    <dgm:cxn modelId="{7E2BBB69-E10B-4EDA-915E-9748C3D3BF3A}" type="presParOf" srcId="{EF7AC274-4C75-4ADB-8F0C-72EBF7B89A1F}" destId="{2A5D15BD-3B6D-4346-ABD0-2B98F8073473}" srcOrd="1" destOrd="0" presId="urn:microsoft.com/office/officeart/2005/8/layout/hierarchy1"/>
    <dgm:cxn modelId="{317CBEE0-B34E-4631-89D7-F9C0370122D8}" type="presParOf" srcId="{A2F48D7F-EDFC-4E10-8866-BB6BD3695738}" destId="{CC2FE9F6-455E-4947-B49A-8FF7352559F2}" srcOrd="1" destOrd="0" presId="urn:microsoft.com/office/officeart/2005/8/layout/hierarchy1"/>
    <dgm:cxn modelId="{76007932-4C37-429A-8FEC-AB007292DC79}" type="presParOf" srcId="{84E7172E-525C-4DD0-863A-01AA84842A67}" destId="{D386F90B-21DF-4270-B758-10C56A2B03FC}" srcOrd="2" destOrd="0" presId="urn:microsoft.com/office/officeart/2005/8/layout/hierarchy1"/>
    <dgm:cxn modelId="{68901CF3-2927-4E77-95FC-B3F35748407E}" type="presParOf" srcId="{84E7172E-525C-4DD0-863A-01AA84842A67}" destId="{CCE370FF-55D1-4E3A-9012-7660EAAB3D56}" srcOrd="3" destOrd="0" presId="urn:microsoft.com/office/officeart/2005/8/layout/hierarchy1"/>
    <dgm:cxn modelId="{F8F68DCD-15EB-4F28-9742-ABFD9F1F88F8}" type="presParOf" srcId="{CCE370FF-55D1-4E3A-9012-7660EAAB3D56}" destId="{D9787D79-EAE9-447A-A494-93336980ABD7}" srcOrd="0" destOrd="0" presId="urn:microsoft.com/office/officeart/2005/8/layout/hierarchy1"/>
    <dgm:cxn modelId="{67070CD5-3550-42D0-A9B7-143AA89D04A3}" type="presParOf" srcId="{D9787D79-EAE9-447A-A494-93336980ABD7}" destId="{F8A72C80-7CCC-4A8C-B6EE-7E42E07A1978}" srcOrd="0" destOrd="0" presId="urn:microsoft.com/office/officeart/2005/8/layout/hierarchy1"/>
    <dgm:cxn modelId="{1C52DFC8-4BDA-4F99-BEE5-FB78CF310239}" type="presParOf" srcId="{D9787D79-EAE9-447A-A494-93336980ABD7}" destId="{5532242D-892D-4245-85D3-03FC2873F493}" srcOrd="1" destOrd="0" presId="urn:microsoft.com/office/officeart/2005/8/layout/hierarchy1"/>
    <dgm:cxn modelId="{753E58CA-4D14-4EAC-8900-615716BDAA8B}" type="presParOf" srcId="{CCE370FF-55D1-4E3A-9012-7660EAAB3D56}" destId="{0369A5D9-D5C6-4EEB-B4C9-00B703C9F3BB}" srcOrd="1" destOrd="0" presId="urn:microsoft.com/office/officeart/2005/8/layout/hierarchy1"/>
    <dgm:cxn modelId="{EDC9BA50-0021-4423-933E-3E3C400E56F0}" type="presParOf" srcId="{0369A5D9-D5C6-4EEB-B4C9-00B703C9F3BB}" destId="{26FDADD5-7057-4DAF-B81C-4532268F73BF}" srcOrd="0" destOrd="0" presId="urn:microsoft.com/office/officeart/2005/8/layout/hierarchy1"/>
    <dgm:cxn modelId="{A31AA301-C4F3-48B6-9F67-D67E867D1EC2}" type="presParOf" srcId="{0369A5D9-D5C6-4EEB-B4C9-00B703C9F3BB}" destId="{473653F5-29C4-4C26-9A95-518AD6472502}" srcOrd="1" destOrd="0" presId="urn:microsoft.com/office/officeart/2005/8/layout/hierarchy1"/>
    <dgm:cxn modelId="{E0DDF156-C301-4157-9E15-EBD2CA5922BA}" type="presParOf" srcId="{473653F5-29C4-4C26-9A95-518AD6472502}" destId="{24E251DE-C744-44B1-80E1-E7CA1D678669}" srcOrd="0" destOrd="0" presId="urn:microsoft.com/office/officeart/2005/8/layout/hierarchy1"/>
    <dgm:cxn modelId="{88545FD3-BB12-4832-BD9F-00FB8865E98C}" type="presParOf" srcId="{24E251DE-C744-44B1-80E1-E7CA1D678669}" destId="{296B0040-31CE-4296-A5FD-62759F29E562}" srcOrd="0" destOrd="0" presId="urn:microsoft.com/office/officeart/2005/8/layout/hierarchy1"/>
    <dgm:cxn modelId="{C831B0C6-A712-4087-B06F-6193411A9D5F}" type="presParOf" srcId="{24E251DE-C744-44B1-80E1-E7CA1D678669}" destId="{C3485E51-2029-40FF-87E7-98D4B13256E0}" srcOrd="1" destOrd="0" presId="urn:microsoft.com/office/officeart/2005/8/layout/hierarchy1"/>
    <dgm:cxn modelId="{27E5B67C-BF84-46D6-93AA-31515467D1AA}" type="presParOf" srcId="{473653F5-29C4-4C26-9A95-518AD6472502}" destId="{F88E4930-6877-486C-BB52-DE4F03958DB9}" srcOrd="1" destOrd="0" presId="urn:microsoft.com/office/officeart/2005/8/layout/hierarchy1"/>
    <dgm:cxn modelId="{494D7C08-3A93-447C-97F8-2574900DD668}" type="presParOf" srcId="{0369A5D9-D5C6-4EEB-B4C9-00B703C9F3BB}" destId="{820EA24F-9BFE-48D6-8231-F6EFC62C4738}" srcOrd="2" destOrd="0" presId="urn:microsoft.com/office/officeart/2005/8/layout/hierarchy1"/>
    <dgm:cxn modelId="{33FF5DD2-CB93-4856-A6D5-D29BED81CEE0}" type="presParOf" srcId="{0369A5D9-D5C6-4EEB-B4C9-00B703C9F3BB}" destId="{169490D6-4E5D-4055-86C9-93C575327B48}" srcOrd="3" destOrd="0" presId="urn:microsoft.com/office/officeart/2005/8/layout/hierarchy1"/>
    <dgm:cxn modelId="{D37A05AA-DE32-42D6-B6AE-A343967F4037}" type="presParOf" srcId="{169490D6-4E5D-4055-86C9-93C575327B48}" destId="{0444AD9A-355F-40BC-B08D-A644079CA267}" srcOrd="0" destOrd="0" presId="urn:microsoft.com/office/officeart/2005/8/layout/hierarchy1"/>
    <dgm:cxn modelId="{25692B3D-5CA2-4E12-B684-786390F757C8}" type="presParOf" srcId="{0444AD9A-355F-40BC-B08D-A644079CA267}" destId="{4613BA7E-9D3F-4DC2-A22C-338185E77AD8}" srcOrd="0" destOrd="0" presId="urn:microsoft.com/office/officeart/2005/8/layout/hierarchy1"/>
    <dgm:cxn modelId="{56D8DB23-B488-4340-B0FA-BA82342ED909}" type="presParOf" srcId="{0444AD9A-355F-40BC-B08D-A644079CA267}" destId="{1B344BC5-6042-4975-8E8B-6CCDC660ACB5}" srcOrd="1" destOrd="0" presId="urn:microsoft.com/office/officeart/2005/8/layout/hierarchy1"/>
    <dgm:cxn modelId="{D0D6CAAE-2035-4931-BBA3-66FDF81CEB1E}" type="presParOf" srcId="{169490D6-4E5D-4055-86C9-93C575327B48}" destId="{97359A25-704F-4424-A26F-B032D583F99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070F9DF-6C20-4696-8FB7-06E336F5537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A1CBC2B-827C-4DDA-BBC8-8EB4858D0CA0}">
      <dgm:prSet/>
      <dgm:spPr/>
      <dgm:t>
        <a:bodyPr/>
        <a:lstStyle/>
        <a:p>
          <a:pPr rtl="0"/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соціальних мережах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6585F0-8F9A-4AAC-86F4-AAE762FA2006}" type="parTrans" cxnId="{E2D5E6F9-2B29-4752-B5F4-BFD02B5F839F}">
      <dgm:prSet/>
      <dgm:spPr/>
      <dgm:t>
        <a:bodyPr/>
        <a:lstStyle/>
        <a:p>
          <a:endParaRPr lang="ru-RU"/>
        </a:p>
      </dgm:t>
    </dgm:pt>
    <dgm:pt modelId="{8C13E955-6BB6-485B-97D1-FAB1E0142473}" type="sibTrans" cxnId="{E2D5E6F9-2B29-4752-B5F4-BFD02B5F839F}">
      <dgm:prSet/>
      <dgm:spPr/>
      <dgm:t>
        <a:bodyPr/>
        <a:lstStyle/>
        <a:p>
          <a:endParaRPr lang="ru-RU"/>
        </a:p>
      </dgm:t>
    </dgm:pt>
    <dgm:pt modelId="{13B1C00E-8DED-46BD-8D9C-DD4F2C929294}">
      <dgm:prSet/>
      <dgm:spPr/>
      <dgm:t>
        <a:bodyPr/>
        <a:lstStyle/>
        <a:p>
          <a:pPr rtl="0"/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художніх фільмах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B1A544-0493-40F2-A966-816393FB5C24}" type="parTrans" cxnId="{E36DD6DC-3F19-4DE7-8387-1406DD72DE29}">
      <dgm:prSet/>
      <dgm:spPr/>
      <dgm:t>
        <a:bodyPr/>
        <a:lstStyle/>
        <a:p>
          <a:endParaRPr lang="ru-RU"/>
        </a:p>
      </dgm:t>
    </dgm:pt>
    <dgm:pt modelId="{3985F507-FD78-492A-9C04-E0232676D003}" type="sibTrans" cxnId="{E36DD6DC-3F19-4DE7-8387-1406DD72DE29}">
      <dgm:prSet/>
      <dgm:spPr/>
      <dgm:t>
        <a:bodyPr/>
        <a:lstStyle/>
        <a:p>
          <a:endParaRPr lang="ru-RU"/>
        </a:p>
      </dgm:t>
    </dgm:pt>
    <dgm:pt modelId="{B3E060F3-0186-4512-8092-3659E8189AE5}">
      <dgm:prSet/>
      <dgm:spPr/>
      <dgm:t>
        <a:bodyPr/>
        <a:lstStyle/>
        <a:p>
          <a:pPr rtl="0"/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анімації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383208-8CEA-4A70-B392-E69C167F2665}" type="parTrans" cxnId="{4942021A-E672-44C2-A059-E79C092D00E5}">
      <dgm:prSet/>
      <dgm:spPr/>
      <dgm:t>
        <a:bodyPr/>
        <a:lstStyle/>
        <a:p>
          <a:endParaRPr lang="ru-RU"/>
        </a:p>
      </dgm:t>
    </dgm:pt>
    <dgm:pt modelId="{44F3E734-E419-44AF-BFF3-22624C2F211A}" type="sibTrans" cxnId="{4942021A-E672-44C2-A059-E79C092D00E5}">
      <dgm:prSet/>
      <dgm:spPr/>
      <dgm:t>
        <a:bodyPr/>
        <a:lstStyle/>
        <a:p>
          <a:endParaRPr lang="ru-RU"/>
        </a:p>
      </dgm:t>
    </dgm:pt>
    <dgm:pt modelId="{C754E04A-6711-4FB4-A6B8-2BC67FE774B4}">
      <dgm:prSet/>
      <dgm:spPr/>
      <dgm:t>
        <a:bodyPr/>
        <a:lstStyle/>
        <a:p>
          <a:pPr rtl="0"/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медіапросторі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76A703-FE12-491E-8203-05A026998482}" type="parTrans" cxnId="{D5F9C36E-493B-45CA-8E9A-3B61ADE05B47}">
      <dgm:prSet/>
      <dgm:spPr/>
      <dgm:t>
        <a:bodyPr/>
        <a:lstStyle/>
        <a:p>
          <a:endParaRPr lang="ru-RU"/>
        </a:p>
      </dgm:t>
    </dgm:pt>
    <dgm:pt modelId="{EAE16239-8FB5-4F6B-9AA7-17676F7972D8}" type="sibTrans" cxnId="{D5F9C36E-493B-45CA-8E9A-3B61ADE05B47}">
      <dgm:prSet/>
      <dgm:spPr/>
      <dgm:t>
        <a:bodyPr/>
        <a:lstStyle/>
        <a:p>
          <a:endParaRPr lang="ru-RU"/>
        </a:p>
      </dgm:t>
    </dgm:pt>
    <dgm:pt modelId="{F4CF6E30-033F-41EF-9FF9-F44450D27A86}">
      <dgm:prSet/>
      <dgm:spPr/>
      <dgm:t>
        <a:bodyPr/>
        <a:lstStyle/>
        <a:p>
          <a:pPr rtl="0"/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комп’ютерних історичних іграх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8E411B-64B5-4305-9009-A21CC8BB26F2}" type="parTrans" cxnId="{0BE2D57A-A46F-44F3-89A8-8743665E69D4}">
      <dgm:prSet/>
      <dgm:spPr/>
      <dgm:t>
        <a:bodyPr/>
        <a:lstStyle/>
        <a:p>
          <a:endParaRPr lang="ru-RU"/>
        </a:p>
      </dgm:t>
    </dgm:pt>
    <dgm:pt modelId="{94A35829-5C24-480E-BC14-EFCDE6FB332C}" type="sibTrans" cxnId="{0BE2D57A-A46F-44F3-89A8-8743665E69D4}">
      <dgm:prSet/>
      <dgm:spPr/>
      <dgm:t>
        <a:bodyPr/>
        <a:lstStyle/>
        <a:p>
          <a:endParaRPr lang="ru-RU"/>
        </a:p>
      </dgm:t>
    </dgm:pt>
    <dgm:pt modelId="{7D3545C1-1A26-4354-AB87-BAD603D75FBC}">
      <dgm:prSet/>
      <dgm:spPr/>
      <dgm:t>
        <a:bodyPr/>
        <a:lstStyle/>
        <a:p>
          <a:pPr rtl="0"/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ток-шоу, флеш-моби тощо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84D9FF-4BEE-4839-AA52-21ED9FD627A2}" type="parTrans" cxnId="{BE7A1AFB-4A5E-47F0-A363-73195C292971}">
      <dgm:prSet/>
      <dgm:spPr/>
      <dgm:t>
        <a:bodyPr/>
        <a:lstStyle/>
        <a:p>
          <a:endParaRPr lang="ru-RU"/>
        </a:p>
      </dgm:t>
    </dgm:pt>
    <dgm:pt modelId="{D175AB57-45CD-44CA-8025-C3FB1D00D767}" type="sibTrans" cxnId="{BE7A1AFB-4A5E-47F0-A363-73195C292971}">
      <dgm:prSet/>
      <dgm:spPr/>
      <dgm:t>
        <a:bodyPr/>
        <a:lstStyle/>
        <a:p>
          <a:endParaRPr lang="ru-RU"/>
        </a:p>
      </dgm:t>
    </dgm:pt>
    <dgm:pt modelId="{CECAD83C-CC5C-41DF-9805-61230351BD3C}" type="pres">
      <dgm:prSet presAssocID="{2070F9DF-6C20-4696-8FB7-06E336F5537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3D53140-11D8-40EC-8721-4E659C00C933}" type="pres">
      <dgm:prSet presAssocID="{1A1CBC2B-827C-4DDA-BBC8-8EB4858D0CA0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6E59B6-2CC2-48C3-9BBE-6C2AB4FD251F}" type="pres">
      <dgm:prSet presAssocID="{8C13E955-6BB6-485B-97D1-FAB1E0142473}" presName="spacer" presStyleCnt="0"/>
      <dgm:spPr/>
    </dgm:pt>
    <dgm:pt modelId="{147CC738-03DC-4A19-B226-D69846430A73}" type="pres">
      <dgm:prSet presAssocID="{13B1C00E-8DED-46BD-8D9C-DD4F2C929294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18C06D-C800-4926-AB4F-AFCAD9B4EE94}" type="pres">
      <dgm:prSet presAssocID="{3985F507-FD78-492A-9C04-E0232676D003}" presName="spacer" presStyleCnt="0"/>
      <dgm:spPr/>
    </dgm:pt>
    <dgm:pt modelId="{2CB8F2FC-2238-4F65-B494-B9F70ED48629}" type="pres">
      <dgm:prSet presAssocID="{B3E060F3-0186-4512-8092-3659E8189AE5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FD701F-BB1F-43CE-B982-950C59DE64DE}" type="pres">
      <dgm:prSet presAssocID="{44F3E734-E419-44AF-BFF3-22624C2F211A}" presName="spacer" presStyleCnt="0"/>
      <dgm:spPr/>
    </dgm:pt>
    <dgm:pt modelId="{1F3AD393-29C7-4725-86AD-5C85657B8AAF}" type="pres">
      <dgm:prSet presAssocID="{C754E04A-6711-4FB4-A6B8-2BC67FE774B4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EA5303-C322-451A-93AB-118D62456C14}" type="pres">
      <dgm:prSet presAssocID="{EAE16239-8FB5-4F6B-9AA7-17676F7972D8}" presName="spacer" presStyleCnt="0"/>
      <dgm:spPr/>
    </dgm:pt>
    <dgm:pt modelId="{338507FC-90CD-41D0-8280-E6C2AEC8FFE0}" type="pres">
      <dgm:prSet presAssocID="{F4CF6E30-033F-41EF-9FF9-F44450D27A86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290924-F128-47A9-A09B-91F7FC893421}" type="pres">
      <dgm:prSet presAssocID="{94A35829-5C24-480E-BC14-EFCDE6FB332C}" presName="spacer" presStyleCnt="0"/>
      <dgm:spPr/>
    </dgm:pt>
    <dgm:pt modelId="{A7EFA14A-A349-46B1-8110-A1022E939342}" type="pres">
      <dgm:prSet presAssocID="{7D3545C1-1A26-4354-AB87-BAD603D75FBC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5F9C36E-493B-45CA-8E9A-3B61ADE05B47}" srcId="{2070F9DF-6C20-4696-8FB7-06E336F55374}" destId="{C754E04A-6711-4FB4-A6B8-2BC67FE774B4}" srcOrd="3" destOrd="0" parTransId="{2976A703-FE12-491E-8203-05A026998482}" sibTransId="{EAE16239-8FB5-4F6B-9AA7-17676F7972D8}"/>
    <dgm:cxn modelId="{813AE813-36F9-40E1-8A15-412523BA1024}" type="presOf" srcId="{C754E04A-6711-4FB4-A6B8-2BC67FE774B4}" destId="{1F3AD393-29C7-4725-86AD-5C85657B8AAF}" srcOrd="0" destOrd="0" presId="urn:microsoft.com/office/officeart/2005/8/layout/vList2"/>
    <dgm:cxn modelId="{E36DD6DC-3F19-4DE7-8387-1406DD72DE29}" srcId="{2070F9DF-6C20-4696-8FB7-06E336F55374}" destId="{13B1C00E-8DED-46BD-8D9C-DD4F2C929294}" srcOrd="1" destOrd="0" parTransId="{BCB1A544-0493-40F2-A966-816393FB5C24}" sibTransId="{3985F507-FD78-492A-9C04-E0232676D003}"/>
    <dgm:cxn modelId="{4942021A-E672-44C2-A059-E79C092D00E5}" srcId="{2070F9DF-6C20-4696-8FB7-06E336F55374}" destId="{B3E060F3-0186-4512-8092-3659E8189AE5}" srcOrd="2" destOrd="0" parTransId="{39383208-8CEA-4A70-B392-E69C167F2665}" sibTransId="{44F3E734-E419-44AF-BFF3-22624C2F211A}"/>
    <dgm:cxn modelId="{66E757C6-6EA3-4C3E-9BA9-A8B7D547C0FD}" type="presOf" srcId="{F4CF6E30-033F-41EF-9FF9-F44450D27A86}" destId="{338507FC-90CD-41D0-8280-E6C2AEC8FFE0}" srcOrd="0" destOrd="0" presId="urn:microsoft.com/office/officeart/2005/8/layout/vList2"/>
    <dgm:cxn modelId="{643D6246-10DF-4FE1-A063-98E4617B2614}" type="presOf" srcId="{13B1C00E-8DED-46BD-8D9C-DD4F2C929294}" destId="{147CC738-03DC-4A19-B226-D69846430A73}" srcOrd="0" destOrd="0" presId="urn:microsoft.com/office/officeart/2005/8/layout/vList2"/>
    <dgm:cxn modelId="{9927F066-C936-4803-AA7F-FE905DEDAA4E}" type="presOf" srcId="{2070F9DF-6C20-4696-8FB7-06E336F55374}" destId="{CECAD83C-CC5C-41DF-9805-61230351BD3C}" srcOrd="0" destOrd="0" presId="urn:microsoft.com/office/officeart/2005/8/layout/vList2"/>
    <dgm:cxn modelId="{8B797163-DE35-43B9-852D-98A96E655ECE}" type="presOf" srcId="{B3E060F3-0186-4512-8092-3659E8189AE5}" destId="{2CB8F2FC-2238-4F65-B494-B9F70ED48629}" srcOrd="0" destOrd="0" presId="urn:microsoft.com/office/officeart/2005/8/layout/vList2"/>
    <dgm:cxn modelId="{BE7A1AFB-4A5E-47F0-A363-73195C292971}" srcId="{2070F9DF-6C20-4696-8FB7-06E336F55374}" destId="{7D3545C1-1A26-4354-AB87-BAD603D75FBC}" srcOrd="5" destOrd="0" parTransId="{4884D9FF-4BEE-4839-AA52-21ED9FD627A2}" sibTransId="{D175AB57-45CD-44CA-8025-C3FB1D00D767}"/>
    <dgm:cxn modelId="{83A68DB8-F70D-4CAC-A9E3-5DA425C61DE6}" type="presOf" srcId="{1A1CBC2B-827C-4DDA-BBC8-8EB4858D0CA0}" destId="{03D53140-11D8-40EC-8721-4E659C00C933}" srcOrd="0" destOrd="0" presId="urn:microsoft.com/office/officeart/2005/8/layout/vList2"/>
    <dgm:cxn modelId="{E2D5E6F9-2B29-4752-B5F4-BFD02B5F839F}" srcId="{2070F9DF-6C20-4696-8FB7-06E336F55374}" destId="{1A1CBC2B-827C-4DDA-BBC8-8EB4858D0CA0}" srcOrd="0" destOrd="0" parTransId="{866585F0-8F9A-4AAC-86F4-AAE762FA2006}" sibTransId="{8C13E955-6BB6-485B-97D1-FAB1E0142473}"/>
    <dgm:cxn modelId="{0BE2D57A-A46F-44F3-89A8-8743665E69D4}" srcId="{2070F9DF-6C20-4696-8FB7-06E336F55374}" destId="{F4CF6E30-033F-41EF-9FF9-F44450D27A86}" srcOrd="4" destOrd="0" parTransId="{6A8E411B-64B5-4305-9009-A21CC8BB26F2}" sibTransId="{94A35829-5C24-480E-BC14-EFCDE6FB332C}"/>
    <dgm:cxn modelId="{C9D1521E-7972-4D00-BCBE-18B2D03350D6}" type="presOf" srcId="{7D3545C1-1A26-4354-AB87-BAD603D75FBC}" destId="{A7EFA14A-A349-46B1-8110-A1022E939342}" srcOrd="0" destOrd="0" presId="urn:microsoft.com/office/officeart/2005/8/layout/vList2"/>
    <dgm:cxn modelId="{137DD726-453A-4761-A655-DAC72B341535}" type="presParOf" srcId="{CECAD83C-CC5C-41DF-9805-61230351BD3C}" destId="{03D53140-11D8-40EC-8721-4E659C00C933}" srcOrd="0" destOrd="0" presId="urn:microsoft.com/office/officeart/2005/8/layout/vList2"/>
    <dgm:cxn modelId="{04A5F818-95F6-405F-97F9-6EAF5FF49B1E}" type="presParOf" srcId="{CECAD83C-CC5C-41DF-9805-61230351BD3C}" destId="{D06E59B6-2CC2-48C3-9BBE-6C2AB4FD251F}" srcOrd="1" destOrd="0" presId="urn:microsoft.com/office/officeart/2005/8/layout/vList2"/>
    <dgm:cxn modelId="{095EC2CF-F7EB-418B-923E-AE14A8D9A059}" type="presParOf" srcId="{CECAD83C-CC5C-41DF-9805-61230351BD3C}" destId="{147CC738-03DC-4A19-B226-D69846430A73}" srcOrd="2" destOrd="0" presId="urn:microsoft.com/office/officeart/2005/8/layout/vList2"/>
    <dgm:cxn modelId="{E26EBC3C-6960-4D8E-B1F6-EE1938B8F0F4}" type="presParOf" srcId="{CECAD83C-CC5C-41DF-9805-61230351BD3C}" destId="{CB18C06D-C800-4926-AB4F-AFCAD9B4EE94}" srcOrd="3" destOrd="0" presId="urn:microsoft.com/office/officeart/2005/8/layout/vList2"/>
    <dgm:cxn modelId="{C7142E24-8D65-464B-B153-668D9B68A6AF}" type="presParOf" srcId="{CECAD83C-CC5C-41DF-9805-61230351BD3C}" destId="{2CB8F2FC-2238-4F65-B494-B9F70ED48629}" srcOrd="4" destOrd="0" presId="urn:microsoft.com/office/officeart/2005/8/layout/vList2"/>
    <dgm:cxn modelId="{E9D7D4B1-0C90-47FA-8002-CF8A1B4E00EB}" type="presParOf" srcId="{CECAD83C-CC5C-41DF-9805-61230351BD3C}" destId="{B1FD701F-BB1F-43CE-B982-950C59DE64DE}" srcOrd="5" destOrd="0" presId="urn:microsoft.com/office/officeart/2005/8/layout/vList2"/>
    <dgm:cxn modelId="{5FF39433-E2FB-4C71-ACC5-34B46986A93B}" type="presParOf" srcId="{CECAD83C-CC5C-41DF-9805-61230351BD3C}" destId="{1F3AD393-29C7-4725-86AD-5C85657B8AAF}" srcOrd="6" destOrd="0" presId="urn:microsoft.com/office/officeart/2005/8/layout/vList2"/>
    <dgm:cxn modelId="{3963F425-7F3A-4027-9087-537C5D988A9F}" type="presParOf" srcId="{CECAD83C-CC5C-41DF-9805-61230351BD3C}" destId="{DBEA5303-C322-451A-93AB-118D62456C14}" srcOrd="7" destOrd="0" presId="urn:microsoft.com/office/officeart/2005/8/layout/vList2"/>
    <dgm:cxn modelId="{C930EE3C-830A-45C8-9D8D-D3C39141B42B}" type="presParOf" srcId="{CECAD83C-CC5C-41DF-9805-61230351BD3C}" destId="{338507FC-90CD-41D0-8280-E6C2AEC8FFE0}" srcOrd="8" destOrd="0" presId="urn:microsoft.com/office/officeart/2005/8/layout/vList2"/>
    <dgm:cxn modelId="{B10D5648-6389-49B6-B6F4-8BDA7F0A26E8}" type="presParOf" srcId="{CECAD83C-CC5C-41DF-9805-61230351BD3C}" destId="{D0290924-F128-47A9-A09B-91F7FC893421}" srcOrd="9" destOrd="0" presId="urn:microsoft.com/office/officeart/2005/8/layout/vList2"/>
    <dgm:cxn modelId="{6A18AC65-114A-49BF-A013-791D6746FFE5}" type="presParOf" srcId="{CECAD83C-CC5C-41DF-9805-61230351BD3C}" destId="{A7EFA14A-A349-46B1-8110-A1022E939342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25D6926-6909-40E6-9F73-2836D8785024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5640AD8B-D49C-4B5A-A790-E4046A576407}">
      <dgm:prSet phldrT="[Текст]" custT="1"/>
      <dgm:spPr/>
      <dgm:t>
        <a:bodyPr/>
        <a:lstStyle/>
        <a:p>
          <a:r>
            <a:rPr lang="uk-UA" sz="2200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актуалізація</a:t>
          </a:r>
          <a:endParaRPr lang="ru-RU" sz="2200" b="1" dirty="0">
            <a:solidFill>
              <a:schemeClr val="accent5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B3676B-4A91-47D8-B0CA-9DD597F9CE66}" type="parTrans" cxnId="{034ED68A-CCDD-44A9-8BA2-DD504D744C5C}">
      <dgm:prSet/>
      <dgm:spPr/>
      <dgm:t>
        <a:bodyPr/>
        <a:lstStyle/>
        <a:p>
          <a:endParaRPr lang="ru-RU"/>
        </a:p>
      </dgm:t>
    </dgm:pt>
    <dgm:pt modelId="{565AD802-0AFD-4BED-9E23-113E32E3A8D0}" type="sibTrans" cxnId="{034ED68A-CCDD-44A9-8BA2-DD504D744C5C}">
      <dgm:prSet/>
      <dgm:spPr/>
      <dgm:t>
        <a:bodyPr/>
        <a:lstStyle/>
        <a:p>
          <a:endParaRPr lang="ru-RU"/>
        </a:p>
      </dgm:t>
    </dgm:pt>
    <dgm:pt modelId="{1EDFEAE9-C28F-4DE0-915A-C3BFB170F0A2}">
      <dgm:prSet phldrT="[Текст]" custT="1"/>
      <dgm:spPr/>
      <dgm:t>
        <a:bodyPr/>
        <a:lstStyle/>
        <a:p>
          <a:r>
            <a:rPr lang="uk-UA" sz="2300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амбівалентність</a:t>
          </a:r>
          <a:endParaRPr lang="ru-RU" sz="2300" b="1" dirty="0">
            <a:solidFill>
              <a:schemeClr val="accent5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6B0E5F-C82F-4639-9257-22C6A5F6C75B}" type="parTrans" cxnId="{D4C7DF60-0C38-4B31-9752-3631DA09B8DF}">
      <dgm:prSet/>
      <dgm:spPr/>
      <dgm:t>
        <a:bodyPr/>
        <a:lstStyle/>
        <a:p>
          <a:endParaRPr lang="ru-RU"/>
        </a:p>
      </dgm:t>
    </dgm:pt>
    <dgm:pt modelId="{AA3EF006-1700-476B-BFCA-38A373809458}" type="sibTrans" cxnId="{D4C7DF60-0C38-4B31-9752-3631DA09B8DF}">
      <dgm:prSet/>
      <dgm:spPr/>
      <dgm:t>
        <a:bodyPr/>
        <a:lstStyle/>
        <a:p>
          <a:endParaRPr lang="ru-RU"/>
        </a:p>
      </dgm:t>
    </dgm:pt>
    <dgm:pt modelId="{CB78D6D0-D825-48BF-A3FD-144773349507}">
      <dgm:prSet phldrT="[Текст]" custT="1"/>
      <dgm:spPr/>
      <dgm:t>
        <a:bodyPr/>
        <a:lstStyle/>
        <a:p>
          <a:r>
            <a:rPr lang="uk-UA" sz="2200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амнезія</a:t>
          </a:r>
          <a:endParaRPr lang="ru-RU" sz="2200" b="1" dirty="0">
            <a:solidFill>
              <a:schemeClr val="accent5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BD014D-67F6-4F84-93A1-4ACCB1EABE13}" type="parTrans" cxnId="{9D095AB8-800A-441D-9431-C81DE7B50DE3}">
      <dgm:prSet/>
      <dgm:spPr/>
      <dgm:t>
        <a:bodyPr/>
        <a:lstStyle/>
        <a:p>
          <a:endParaRPr lang="ru-RU"/>
        </a:p>
      </dgm:t>
    </dgm:pt>
    <dgm:pt modelId="{A3960826-549B-4698-86D2-F34CCDF46687}" type="sibTrans" cxnId="{9D095AB8-800A-441D-9431-C81DE7B50DE3}">
      <dgm:prSet/>
      <dgm:spPr/>
      <dgm:t>
        <a:bodyPr/>
        <a:lstStyle/>
        <a:p>
          <a:endParaRPr lang="ru-RU"/>
        </a:p>
      </dgm:t>
    </dgm:pt>
    <dgm:pt modelId="{2105B19C-F54C-4E3E-BCDA-6833E050C289}" type="pres">
      <dgm:prSet presAssocID="{125D6926-6909-40E6-9F73-2836D8785024}" presName="compositeShape" presStyleCnt="0">
        <dgm:presLayoutVars>
          <dgm:chMax val="7"/>
          <dgm:dir/>
          <dgm:resizeHandles val="exact"/>
        </dgm:presLayoutVars>
      </dgm:prSet>
      <dgm:spPr/>
    </dgm:pt>
    <dgm:pt modelId="{34C6EA40-5CBC-47F2-8642-64C4B99BFB2E}" type="pres">
      <dgm:prSet presAssocID="{125D6926-6909-40E6-9F73-2836D8785024}" presName="wedge1" presStyleLbl="node1" presStyleIdx="0" presStyleCnt="3"/>
      <dgm:spPr/>
      <dgm:t>
        <a:bodyPr/>
        <a:lstStyle/>
        <a:p>
          <a:endParaRPr lang="ru-RU"/>
        </a:p>
      </dgm:t>
    </dgm:pt>
    <dgm:pt modelId="{EAD7A118-97BB-4165-A83B-73773DF68246}" type="pres">
      <dgm:prSet presAssocID="{125D6926-6909-40E6-9F73-2836D8785024}" presName="dummy1a" presStyleCnt="0"/>
      <dgm:spPr/>
    </dgm:pt>
    <dgm:pt modelId="{0FAF5173-B759-4DE8-B5C7-9AEC7E39D75C}" type="pres">
      <dgm:prSet presAssocID="{125D6926-6909-40E6-9F73-2836D8785024}" presName="dummy1b" presStyleCnt="0"/>
      <dgm:spPr/>
    </dgm:pt>
    <dgm:pt modelId="{AB483D5D-8791-4CE0-9CCD-02B41D2ADC3B}" type="pres">
      <dgm:prSet presAssocID="{125D6926-6909-40E6-9F73-2836D8785024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309883-23F1-4563-B490-CABFF4A9610A}" type="pres">
      <dgm:prSet presAssocID="{125D6926-6909-40E6-9F73-2836D8785024}" presName="wedge2" presStyleLbl="node1" presStyleIdx="1" presStyleCnt="3" custScaleX="94910"/>
      <dgm:spPr/>
      <dgm:t>
        <a:bodyPr/>
        <a:lstStyle/>
        <a:p>
          <a:endParaRPr lang="ru-RU"/>
        </a:p>
      </dgm:t>
    </dgm:pt>
    <dgm:pt modelId="{B1A3BA39-152C-492B-A424-570546C68D75}" type="pres">
      <dgm:prSet presAssocID="{125D6926-6909-40E6-9F73-2836D8785024}" presName="dummy2a" presStyleCnt="0"/>
      <dgm:spPr/>
    </dgm:pt>
    <dgm:pt modelId="{D0F2FE9A-BF72-4BC5-A0D6-9FD51AE1D9BA}" type="pres">
      <dgm:prSet presAssocID="{125D6926-6909-40E6-9F73-2836D8785024}" presName="dummy2b" presStyleCnt="0"/>
      <dgm:spPr/>
    </dgm:pt>
    <dgm:pt modelId="{CF70A4CC-A006-4B79-B996-2A5A8D0555D5}" type="pres">
      <dgm:prSet presAssocID="{125D6926-6909-40E6-9F73-2836D8785024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F9E55C-3EDB-4831-BA67-3AABCBC49276}" type="pres">
      <dgm:prSet presAssocID="{125D6926-6909-40E6-9F73-2836D8785024}" presName="wedge3" presStyleLbl="node1" presStyleIdx="2" presStyleCnt="3"/>
      <dgm:spPr/>
      <dgm:t>
        <a:bodyPr/>
        <a:lstStyle/>
        <a:p>
          <a:endParaRPr lang="ru-RU"/>
        </a:p>
      </dgm:t>
    </dgm:pt>
    <dgm:pt modelId="{B4DCB07A-2752-4072-B39E-BA73DE8B54AF}" type="pres">
      <dgm:prSet presAssocID="{125D6926-6909-40E6-9F73-2836D8785024}" presName="dummy3a" presStyleCnt="0"/>
      <dgm:spPr/>
    </dgm:pt>
    <dgm:pt modelId="{B04173CC-0659-4D58-8885-564704B30257}" type="pres">
      <dgm:prSet presAssocID="{125D6926-6909-40E6-9F73-2836D8785024}" presName="dummy3b" presStyleCnt="0"/>
      <dgm:spPr/>
    </dgm:pt>
    <dgm:pt modelId="{F15A7932-F702-427B-9C62-FF42B53F9A7F}" type="pres">
      <dgm:prSet presAssocID="{125D6926-6909-40E6-9F73-2836D8785024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C1ACFD-D525-44B0-8FDD-AC6B72AEC0B7}" type="pres">
      <dgm:prSet presAssocID="{565AD802-0AFD-4BED-9E23-113E32E3A8D0}" presName="arrowWedge1" presStyleLbl="fgSibTrans2D1" presStyleIdx="0" presStyleCnt="3"/>
      <dgm:spPr/>
    </dgm:pt>
    <dgm:pt modelId="{711DDDAB-B6BB-40E7-9E13-D5E3BB6AB115}" type="pres">
      <dgm:prSet presAssocID="{AA3EF006-1700-476B-BFCA-38A373809458}" presName="arrowWedge2" presStyleLbl="fgSibTrans2D1" presStyleIdx="1" presStyleCnt="3"/>
      <dgm:spPr/>
    </dgm:pt>
    <dgm:pt modelId="{FBD36EB4-FAA6-4BF5-85F1-B18970178E68}" type="pres">
      <dgm:prSet presAssocID="{A3960826-549B-4698-86D2-F34CCDF46687}" presName="arrowWedge3" presStyleLbl="fgSibTrans2D1" presStyleIdx="2" presStyleCnt="3"/>
      <dgm:spPr/>
    </dgm:pt>
  </dgm:ptLst>
  <dgm:cxnLst>
    <dgm:cxn modelId="{16EB77F9-2885-473D-BDC7-BEF297B2C0A5}" type="presOf" srcId="{CB78D6D0-D825-48BF-A3FD-144773349507}" destId="{1CF9E55C-3EDB-4831-BA67-3AABCBC49276}" srcOrd="0" destOrd="0" presId="urn:microsoft.com/office/officeart/2005/8/layout/cycle8"/>
    <dgm:cxn modelId="{FCF0C2C8-5A68-4662-A63F-F8AE7E3612A7}" type="presOf" srcId="{5640AD8B-D49C-4B5A-A790-E4046A576407}" destId="{34C6EA40-5CBC-47F2-8642-64C4B99BFB2E}" srcOrd="0" destOrd="0" presId="urn:microsoft.com/office/officeart/2005/8/layout/cycle8"/>
    <dgm:cxn modelId="{4DE176B0-5A0F-470E-B2C2-FC830847F532}" type="presOf" srcId="{125D6926-6909-40E6-9F73-2836D8785024}" destId="{2105B19C-F54C-4E3E-BCDA-6833E050C289}" srcOrd="0" destOrd="0" presId="urn:microsoft.com/office/officeart/2005/8/layout/cycle8"/>
    <dgm:cxn modelId="{9D095AB8-800A-441D-9431-C81DE7B50DE3}" srcId="{125D6926-6909-40E6-9F73-2836D8785024}" destId="{CB78D6D0-D825-48BF-A3FD-144773349507}" srcOrd="2" destOrd="0" parTransId="{2DBD014D-67F6-4F84-93A1-4ACCB1EABE13}" sibTransId="{A3960826-549B-4698-86D2-F34CCDF46687}"/>
    <dgm:cxn modelId="{1E883636-C821-4DF0-BC1E-166DE912DDCB}" type="presOf" srcId="{1EDFEAE9-C28F-4DE0-915A-C3BFB170F0A2}" destId="{CF70A4CC-A006-4B79-B996-2A5A8D0555D5}" srcOrd="1" destOrd="0" presId="urn:microsoft.com/office/officeart/2005/8/layout/cycle8"/>
    <dgm:cxn modelId="{08BDD572-E6A0-4464-99D2-190A9E37F522}" type="presOf" srcId="{5640AD8B-D49C-4B5A-A790-E4046A576407}" destId="{AB483D5D-8791-4CE0-9CCD-02B41D2ADC3B}" srcOrd="1" destOrd="0" presId="urn:microsoft.com/office/officeart/2005/8/layout/cycle8"/>
    <dgm:cxn modelId="{FBB86734-BB2B-44D5-95B1-28CC88E264B4}" type="presOf" srcId="{1EDFEAE9-C28F-4DE0-915A-C3BFB170F0A2}" destId="{D4309883-23F1-4563-B490-CABFF4A9610A}" srcOrd="0" destOrd="0" presId="urn:microsoft.com/office/officeart/2005/8/layout/cycle8"/>
    <dgm:cxn modelId="{7F9E9118-9838-4EF1-805E-89D269A09D48}" type="presOf" srcId="{CB78D6D0-D825-48BF-A3FD-144773349507}" destId="{F15A7932-F702-427B-9C62-FF42B53F9A7F}" srcOrd="1" destOrd="0" presId="urn:microsoft.com/office/officeart/2005/8/layout/cycle8"/>
    <dgm:cxn modelId="{D4C7DF60-0C38-4B31-9752-3631DA09B8DF}" srcId="{125D6926-6909-40E6-9F73-2836D8785024}" destId="{1EDFEAE9-C28F-4DE0-915A-C3BFB170F0A2}" srcOrd="1" destOrd="0" parTransId="{C46B0E5F-C82F-4639-9257-22C6A5F6C75B}" sibTransId="{AA3EF006-1700-476B-BFCA-38A373809458}"/>
    <dgm:cxn modelId="{034ED68A-CCDD-44A9-8BA2-DD504D744C5C}" srcId="{125D6926-6909-40E6-9F73-2836D8785024}" destId="{5640AD8B-D49C-4B5A-A790-E4046A576407}" srcOrd="0" destOrd="0" parTransId="{78B3676B-4A91-47D8-B0CA-9DD597F9CE66}" sibTransId="{565AD802-0AFD-4BED-9E23-113E32E3A8D0}"/>
    <dgm:cxn modelId="{FEEAE320-A4ED-4637-900E-3C3915E0CA01}" type="presParOf" srcId="{2105B19C-F54C-4E3E-BCDA-6833E050C289}" destId="{34C6EA40-5CBC-47F2-8642-64C4B99BFB2E}" srcOrd="0" destOrd="0" presId="urn:microsoft.com/office/officeart/2005/8/layout/cycle8"/>
    <dgm:cxn modelId="{5E4A0434-80EC-4647-90F3-9F2D97B97F82}" type="presParOf" srcId="{2105B19C-F54C-4E3E-BCDA-6833E050C289}" destId="{EAD7A118-97BB-4165-A83B-73773DF68246}" srcOrd="1" destOrd="0" presId="urn:microsoft.com/office/officeart/2005/8/layout/cycle8"/>
    <dgm:cxn modelId="{1033D846-531E-4E36-9EA4-72E24ABEE607}" type="presParOf" srcId="{2105B19C-F54C-4E3E-BCDA-6833E050C289}" destId="{0FAF5173-B759-4DE8-B5C7-9AEC7E39D75C}" srcOrd="2" destOrd="0" presId="urn:microsoft.com/office/officeart/2005/8/layout/cycle8"/>
    <dgm:cxn modelId="{BAA86DB7-4870-469F-BD3F-3992E92EA71D}" type="presParOf" srcId="{2105B19C-F54C-4E3E-BCDA-6833E050C289}" destId="{AB483D5D-8791-4CE0-9CCD-02B41D2ADC3B}" srcOrd="3" destOrd="0" presId="urn:microsoft.com/office/officeart/2005/8/layout/cycle8"/>
    <dgm:cxn modelId="{7BA5CCC1-6286-45BB-AAA8-29514385CA09}" type="presParOf" srcId="{2105B19C-F54C-4E3E-BCDA-6833E050C289}" destId="{D4309883-23F1-4563-B490-CABFF4A9610A}" srcOrd="4" destOrd="0" presId="urn:microsoft.com/office/officeart/2005/8/layout/cycle8"/>
    <dgm:cxn modelId="{E4754665-0966-43AD-9656-4C16DC16B810}" type="presParOf" srcId="{2105B19C-F54C-4E3E-BCDA-6833E050C289}" destId="{B1A3BA39-152C-492B-A424-570546C68D75}" srcOrd="5" destOrd="0" presId="urn:microsoft.com/office/officeart/2005/8/layout/cycle8"/>
    <dgm:cxn modelId="{FA9912B3-9634-4AA6-967D-E058E160CD4A}" type="presParOf" srcId="{2105B19C-F54C-4E3E-BCDA-6833E050C289}" destId="{D0F2FE9A-BF72-4BC5-A0D6-9FD51AE1D9BA}" srcOrd="6" destOrd="0" presId="urn:microsoft.com/office/officeart/2005/8/layout/cycle8"/>
    <dgm:cxn modelId="{EAC2007F-9817-4228-B5D3-A80ED8BF2F49}" type="presParOf" srcId="{2105B19C-F54C-4E3E-BCDA-6833E050C289}" destId="{CF70A4CC-A006-4B79-B996-2A5A8D0555D5}" srcOrd="7" destOrd="0" presId="urn:microsoft.com/office/officeart/2005/8/layout/cycle8"/>
    <dgm:cxn modelId="{69FA190C-14B3-4FAC-973D-4B1F5D30422C}" type="presParOf" srcId="{2105B19C-F54C-4E3E-BCDA-6833E050C289}" destId="{1CF9E55C-3EDB-4831-BA67-3AABCBC49276}" srcOrd="8" destOrd="0" presId="urn:microsoft.com/office/officeart/2005/8/layout/cycle8"/>
    <dgm:cxn modelId="{F00E9748-2C82-415D-A4E5-D3A84407A78E}" type="presParOf" srcId="{2105B19C-F54C-4E3E-BCDA-6833E050C289}" destId="{B4DCB07A-2752-4072-B39E-BA73DE8B54AF}" srcOrd="9" destOrd="0" presId="urn:microsoft.com/office/officeart/2005/8/layout/cycle8"/>
    <dgm:cxn modelId="{2BF82CD8-7E59-4790-ADB0-B0D12987B236}" type="presParOf" srcId="{2105B19C-F54C-4E3E-BCDA-6833E050C289}" destId="{B04173CC-0659-4D58-8885-564704B30257}" srcOrd="10" destOrd="0" presId="urn:microsoft.com/office/officeart/2005/8/layout/cycle8"/>
    <dgm:cxn modelId="{E8E6E482-0FE8-440A-8EC0-AB6B7A1A2155}" type="presParOf" srcId="{2105B19C-F54C-4E3E-BCDA-6833E050C289}" destId="{F15A7932-F702-427B-9C62-FF42B53F9A7F}" srcOrd="11" destOrd="0" presId="urn:microsoft.com/office/officeart/2005/8/layout/cycle8"/>
    <dgm:cxn modelId="{7F40F4E2-E5A9-43AA-8871-17E3AAA2933D}" type="presParOf" srcId="{2105B19C-F54C-4E3E-BCDA-6833E050C289}" destId="{B1C1ACFD-D525-44B0-8FDD-AC6B72AEC0B7}" srcOrd="12" destOrd="0" presId="urn:microsoft.com/office/officeart/2005/8/layout/cycle8"/>
    <dgm:cxn modelId="{A743AFB6-B48B-4B2D-9D1F-7BC9235FB3FA}" type="presParOf" srcId="{2105B19C-F54C-4E3E-BCDA-6833E050C289}" destId="{711DDDAB-B6BB-40E7-9E13-D5E3BB6AB115}" srcOrd="13" destOrd="0" presId="urn:microsoft.com/office/officeart/2005/8/layout/cycle8"/>
    <dgm:cxn modelId="{F3F0A71A-DF46-43D0-9B4E-38CC8C3E6EF8}" type="presParOf" srcId="{2105B19C-F54C-4E3E-BCDA-6833E050C289}" destId="{FBD36EB4-FAA6-4BF5-85F1-B18970178E68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2CFD695-9FB1-4952-8E16-FB9A5DD4D82B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98F2025-4BAC-48A2-B3CE-F012503262E4}">
      <dgm:prSet phldrT="[Текст]"/>
      <dgm:spPr>
        <a:solidFill>
          <a:srgbClr val="92D050"/>
        </a:solidFill>
      </dgm:spPr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 група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245A92-4D5E-4D45-B835-644AAD0FA89E}" type="parTrans" cxnId="{961EECCF-DA38-488B-B425-9739E6B2616B}">
      <dgm:prSet/>
      <dgm:spPr/>
      <dgm:t>
        <a:bodyPr/>
        <a:lstStyle/>
        <a:p>
          <a:endParaRPr lang="ru-RU"/>
        </a:p>
      </dgm:t>
    </dgm:pt>
    <dgm:pt modelId="{25BF4897-8F2B-463F-BFB8-188BC2FF74C6}" type="sibTrans" cxnId="{961EECCF-DA38-488B-B425-9739E6B2616B}">
      <dgm:prSet/>
      <dgm:spPr/>
      <dgm:t>
        <a:bodyPr/>
        <a:lstStyle/>
        <a:p>
          <a:endParaRPr lang="ru-RU"/>
        </a:p>
      </dgm:t>
    </dgm:pt>
    <dgm:pt modelId="{8D36FC9D-538E-47E9-9034-81D071DA7733}">
      <dgm:prSet phldrT="[Текст]"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Рейтинг видатних особистостей, які змінили хід світової історії  / історії Європи (по 5 у кожному списку)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850C28-537A-46B4-927D-75724C201EF2}" type="parTrans" cxnId="{0435F6BE-FAF1-4B8E-ACEB-6571263223C5}">
      <dgm:prSet/>
      <dgm:spPr/>
      <dgm:t>
        <a:bodyPr/>
        <a:lstStyle/>
        <a:p>
          <a:endParaRPr lang="ru-RU"/>
        </a:p>
      </dgm:t>
    </dgm:pt>
    <dgm:pt modelId="{A649EBEF-4CA5-417E-8345-352343478A38}" type="sibTrans" cxnId="{0435F6BE-FAF1-4B8E-ACEB-6571263223C5}">
      <dgm:prSet/>
      <dgm:spPr/>
      <dgm:t>
        <a:bodyPr/>
        <a:lstStyle/>
        <a:p>
          <a:endParaRPr lang="ru-RU"/>
        </a:p>
      </dgm:t>
    </dgm:pt>
    <dgm:pt modelId="{28F908E1-DA18-4313-9AC0-701186AE26BF}">
      <dgm:prSet phldrT="[Текст]"/>
      <dgm:spPr>
        <a:solidFill>
          <a:srgbClr val="FFC000"/>
        </a:solidFill>
      </dgm:spPr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 група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AE6577B-EFF7-4B62-B5D6-9B778CC51EF8}" type="parTrans" cxnId="{A3439695-F450-49EE-B445-A078A54CE260}">
      <dgm:prSet/>
      <dgm:spPr/>
      <dgm:t>
        <a:bodyPr/>
        <a:lstStyle/>
        <a:p>
          <a:endParaRPr lang="ru-RU"/>
        </a:p>
      </dgm:t>
    </dgm:pt>
    <dgm:pt modelId="{BF6ADB3F-0DC0-4E75-8630-4998008894C1}" type="sibTrans" cxnId="{A3439695-F450-49EE-B445-A078A54CE260}">
      <dgm:prSet/>
      <dgm:spPr/>
      <dgm:t>
        <a:bodyPr/>
        <a:lstStyle/>
        <a:p>
          <a:endParaRPr lang="ru-RU"/>
        </a:p>
      </dgm:t>
    </dgm:pt>
    <dgm:pt modelId="{FF54E62E-7403-450A-8116-B0626D1D6648}">
      <dgm:prSet phldrT="[Текст]"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Антірейтинг видатних особистостей, які змінили хід світової історії  / історії Європи  (по 5 у кожному списку)</a:t>
          </a:r>
          <a:endParaRPr lang="ru-RU" dirty="0"/>
        </a:p>
      </dgm:t>
    </dgm:pt>
    <dgm:pt modelId="{3B17CE98-B4D9-4E35-A5B4-18D87FA32D0A}" type="parTrans" cxnId="{60B40F30-11C8-498F-9722-9D2A3EFB21DD}">
      <dgm:prSet/>
      <dgm:spPr/>
      <dgm:t>
        <a:bodyPr/>
        <a:lstStyle/>
        <a:p>
          <a:endParaRPr lang="ru-RU"/>
        </a:p>
      </dgm:t>
    </dgm:pt>
    <dgm:pt modelId="{894DD4BF-DBF2-47EF-A666-6A5BA509CFD3}" type="sibTrans" cxnId="{60B40F30-11C8-498F-9722-9D2A3EFB21DD}">
      <dgm:prSet/>
      <dgm:spPr/>
      <dgm:t>
        <a:bodyPr/>
        <a:lstStyle/>
        <a:p>
          <a:endParaRPr lang="ru-RU"/>
        </a:p>
      </dgm:t>
    </dgm:pt>
    <dgm:pt modelId="{B90BE8D9-1D73-476E-8638-DCB10343F003}">
      <dgm:prSet phldrT="[Текст]"/>
      <dgm:spPr>
        <a:solidFill>
          <a:srgbClr val="FF0000"/>
        </a:solidFill>
      </dgm:spPr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 група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5A404C-372E-4D8C-8324-D1D89089CC87}" type="parTrans" cxnId="{EEF22827-18A0-4781-B75A-74619AACFD65}">
      <dgm:prSet/>
      <dgm:spPr/>
      <dgm:t>
        <a:bodyPr/>
        <a:lstStyle/>
        <a:p>
          <a:endParaRPr lang="ru-RU"/>
        </a:p>
      </dgm:t>
    </dgm:pt>
    <dgm:pt modelId="{3F5B8F08-3A26-40C9-9DED-6B8B26ADE16F}" type="sibTrans" cxnId="{EEF22827-18A0-4781-B75A-74619AACFD65}">
      <dgm:prSet/>
      <dgm:spPr/>
      <dgm:t>
        <a:bodyPr/>
        <a:lstStyle/>
        <a:p>
          <a:endParaRPr lang="ru-RU"/>
        </a:p>
      </dgm:t>
    </dgm:pt>
    <dgm:pt modelId="{04EEC1E7-A1D1-49E3-A4C1-7A7899535F0A}">
      <dgm:prSet phldrT="[Текст]"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Рейтинг + антірейтінг  видатних особистостей, які змінили хід історії України  (по 5 у кожному списку)</a:t>
          </a:r>
          <a:endParaRPr lang="ru-RU" dirty="0"/>
        </a:p>
      </dgm:t>
    </dgm:pt>
    <dgm:pt modelId="{A7E34554-73F9-434D-8A9A-46491D0E05E7}" type="parTrans" cxnId="{F376D8F9-80B1-4C3F-8BD5-789FB7D55284}">
      <dgm:prSet/>
      <dgm:spPr/>
      <dgm:t>
        <a:bodyPr/>
        <a:lstStyle/>
        <a:p>
          <a:endParaRPr lang="ru-RU"/>
        </a:p>
      </dgm:t>
    </dgm:pt>
    <dgm:pt modelId="{50C6DF75-9811-45A3-AB3A-7767589BB273}" type="sibTrans" cxnId="{F376D8F9-80B1-4C3F-8BD5-789FB7D55284}">
      <dgm:prSet/>
      <dgm:spPr/>
      <dgm:t>
        <a:bodyPr/>
        <a:lstStyle/>
        <a:p>
          <a:endParaRPr lang="ru-RU"/>
        </a:p>
      </dgm:t>
    </dgm:pt>
    <dgm:pt modelId="{DAB0BF12-D3FD-4D50-9934-E8CF768A214A}" type="pres">
      <dgm:prSet presAssocID="{52CFD695-9FB1-4952-8E16-FB9A5DD4D82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1D1BCD3-D733-48BA-B6C5-58D25B3D7B80}" type="pres">
      <dgm:prSet presAssocID="{598F2025-4BAC-48A2-B3CE-F012503262E4}" presName="linNode" presStyleCnt="0"/>
      <dgm:spPr/>
    </dgm:pt>
    <dgm:pt modelId="{F390DF44-714B-4517-9F35-0B4E83BFAF85}" type="pres">
      <dgm:prSet presAssocID="{598F2025-4BAC-48A2-B3CE-F012503262E4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314E35-16E3-48B9-A307-E1A7A3171690}" type="pres">
      <dgm:prSet presAssocID="{598F2025-4BAC-48A2-B3CE-F012503262E4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DB71ED-CF3B-4DFB-997E-D6A60DAC3231}" type="pres">
      <dgm:prSet presAssocID="{25BF4897-8F2B-463F-BFB8-188BC2FF74C6}" presName="sp" presStyleCnt="0"/>
      <dgm:spPr/>
    </dgm:pt>
    <dgm:pt modelId="{E3CE1FFD-56EA-4D16-8253-CA27136C52DA}" type="pres">
      <dgm:prSet presAssocID="{28F908E1-DA18-4313-9AC0-701186AE26BF}" presName="linNode" presStyleCnt="0"/>
      <dgm:spPr/>
    </dgm:pt>
    <dgm:pt modelId="{9A2ECFF2-4F19-45E8-B8EF-EA4B6A4041D7}" type="pres">
      <dgm:prSet presAssocID="{28F908E1-DA18-4313-9AC0-701186AE26BF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F9405F-AB5B-4A1B-810D-9924C2549150}" type="pres">
      <dgm:prSet presAssocID="{28F908E1-DA18-4313-9AC0-701186AE26BF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DFF4E0-17D4-423B-BA56-791FFA21D81F}" type="pres">
      <dgm:prSet presAssocID="{BF6ADB3F-0DC0-4E75-8630-4998008894C1}" presName="sp" presStyleCnt="0"/>
      <dgm:spPr/>
    </dgm:pt>
    <dgm:pt modelId="{6ECFDC70-E5A9-4882-8AE8-16D3F9796B1E}" type="pres">
      <dgm:prSet presAssocID="{B90BE8D9-1D73-476E-8638-DCB10343F003}" presName="linNode" presStyleCnt="0"/>
      <dgm:spPr/>
    </dgm:pt>
    <dgm:pt modelId="{71D425A1-1543-4852-B2C8-4B143E3A27F6}" type="pres">
      <dgm:prSet presAssocID="{B90BE8D9-1D73-476E-8638-DCB10343F003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6C5D27-AD0A-425D-9363-6FF203F68685}" type="pres">
      <dgm:prSet presAssocID="{B90BE8D9-1D73-476E-8638-DCB10343F003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86E6F36-2D34-43FF-8766-8E8DB7BFDFC5}" type="presOf" srcId="{52CFD695-9FB1-4952-8E16-FB9A5DD4D82B}" destId="{DAB0BF12-D3FD-4D50-9934-E8CF768A214A}" srcOrd="0" destOrd="0" presId="urn:microsoft.com/office/officeart/2005/8/layout/vList5"/>
    <dgm:cxn modelId="{D54DFE91-55B7-48B8-B3C1-104BD1B1C00F}" type="presOf" srcId="{28F908E1-DA18-4313-9AC0-701186AE26BF}" destId="{9A2ECFF2-4F19-45E8-B8EF-EA4B6A4041D7}" srcOrd="0" destOrd="0" presId="urn:microsoft.com/office/officeart/2005/8/layout/vList5"/>
    <dgm:cxn modelId="{0435F6BE-FAF1-4B8E-ACEB-6571263223C5}" srcId="{598F2025-4BAC-48A2-B3CE-F012503262E4}" destId="{8D36FC9D-538E-47E9-9034-81D071DA7733}" srcOrd="0" destOrd="0" parTransId="{ED850C28-537A-46B4-927D-75724C201EF2}" sibTransId="{A649EBEF-4CA5-417E-8345-352343478A38}"/>
    <dgm:cxn modelId="{24A2817B-8FEB-4E5D-BAD2-416B196AF978}" type="presOf" srcId="{FF54E62E-7403-450A-8116-B0626D1D6648}" destId="{76F9405F-AB5B-4A1B-810D-9924C2549150}" srcOrd="0" destOrd="0" presId="urn:microsoft.com/office/officeart/2005/8/layout/vList5"/>
    <dgm:cxn modelId="{EEF22827-18A0-4781-B75A-74619AACFD65}" srcId="{52CFD695-9FB1-4952-8E16-FB9A5DD4D82B}" destId="{B90BE8D9-1D73-476E-8638-DCB10343F003}" srcOrd="2" destOrd="0" parTransId="{855A404C-372E-4D8C-8324-D1D89089CC87}" sibTransId="{3F5B8F08-3A26-40C9-9DED-6B8B26ADE16F}"/>
    <dgm:cxn modelId="{60B40F30-11C8-498F-9722-9D2A3EFB21DD}" srcId="{28F908E1-DA18-4313-9AC0-701186AE26BF}" destId="{FF54E62E-7403-450A-8116-B0626D1D6648}" srcOrd="0" destOrd="0" parTransId="{3B17CE98-B4D9-4E35-A5B4-18D87FA32D0A}" sibTransId="{894DD4BF-DBF2-47EF-A666-6A5BA509CFD3}"/>
    <dgm:cxn modelId="{CFC677AC-3B6B-482D-8C16-9AF7F2F7E3F2}" type="presOf" srcId="{04EEC1E7-A1D1-49E3-A4C1-7A7899535F0A}" destId="{A46C5D27-AD0A-425D-9363-6FF203F68685}" srcOrd="0" destOrd="0" presId="urn:microsoft.com/office/officeart/2005/8/layout/vList5"/>
    <dgm:cxn modelId="{A3439695-F450-49EE-B445-A078A54CE260}" srcId="{52CFD695-9FB1-4952-8E16-FB9A5DD4D82B}" destId="{28F908E1-DA18-4313-9AC0-701186AE26BF}" srcOrd="1" destOrd="0" parTransId="{8AE6577B-EFF7-4B62-B5D6-9B778CC51EF8}" sibTransId="{BF6ADB3F-0DC0-4E75-8630-4998008894C1}"/>
    <dgm:cxn modelId="{F376D8F9-80B1-4C3F-8BD5-789FB7D55284}" srcId="{B90BE8D9-1D73-476E-8638-DCB10343F003}" destId="{04EEC1E7-A1D1-49E3-A4C1-7A7899535F0A}" srcOrd="0" destOrd="0" parTransId="{A7E34554-73F9-434D-8A9A-46491D0E05E7}" sibTransId="{50C6DF75-9811-45A3-AB3A-7767589BB273}"/>
    <dgm:cxn modelId="{9D03D493-2912-4EC7-AA42-6F19CDDD13B6}" type="presOf" srcId="{B90BE8D9-1D73-476E-8638-DCB10343F003}" destId="{71D425A1-1543-4852-B2C8-4B143E3A27F6}" srcOrd="0" destOrd="0" presId="urn:microsoft.com/office/officeart/2005/8/layout/vList5"/>
    <dgm:cxn modelId="{6C86D487-9F17-4375-9568-B0A48058FE2D}" type="presOf" srcId="{8D36FC9D-538E-47E9-9034-81D071DA7733}" destId="{04314E35-16E3-48B9-A307-E1A7A3171690}" srcOrd="0" destOrd="0" presId="urn:microsoft.com/office/officeart/2005/8/layout/vList5"/>
    <dgm:cxn modelId="{961EECCF-DA38-488B-B425-9739E6B2616B}" srcId="{52CFD695-9FB1-4952-8E16-FB9A5DD4D82B}" destId="{598F2025-4BAC-48A2-B3CE-F012503262E4}" srcOrd="0" destOrd="0" parTransId="{72245A92-4D5E-4D45-B835-644AAD0FA89E}" sibTransId="{25BF4897-8F2B-463F-BFB8-188BC2FF74C6}"/>
    <dgm:cxn modelId="{2CE981E3-95CE-4EF9-8C4F-AC32ECB438CC}" type="presOf" srcId="{598F2025-4BAC-48A2-B3CE-F012503262E4}" destId="{F390DF44-714B-4517-9F35-0B4E83BFAF85}" srcOrd="0" destOrd="0" presId="urn:microsoft.com/office/officeart/2005/8/layout/vList5"/>
    <dgm:cxn modelId="{61EE36F0-D337-4DC3-BA3B-748EF44A7115}" type="presParOf" srcId="{DAB0BF12-D3FD-4D50-9934-E8CF768A214A}" destId="{01D1BCD3-D733-48BA-B6C5-58D25B3D7B80}" srcOrd="0" destOrd="0" presId="urn:microsoft.com/office/officeart/2005/8/layout/vList5"/>
    <dgm:cxn modelId="{3E14F820-15F0-4AF9-842F-CD6021AA08B4}" type="presParOf" srcId="{01D1BCD3-D733-48BA-B6C5-58D25B3D7B80}" destId="{F390DF44-714B-4517-9F35-0B4E83BFAF85}" srcOrd="0" destOrd="0" presId="urn:microsoft.com/office/officeart/2005/8/layout/vList5"/>
    <dgm:cxn modelId="{80215550-4602-4653-A646-3C88D9FECF33}" type="presParOf" srcId="{01D1BCD3-D733-48BA-B6C5-58D25B3D7B80}" destId="{04314E35-16E3-48B9-A307-E1A7A3171690}" srcOrd="1" destOrd="0" presId="urn:microsoft.com/office/officeart/2005/8/layout/vList5"/>
    <dgm:cxn modelId="{EBB9A44E-17B2-48B9-8BE4-CF029D90C76D}" type="presParOf" srcId="{DAB0BF12-D3FD-4D50-9934-E8CF768A214A}" destId="{09DB71ED-CF3B-4DFB-997E-D6A60DAC3231}" srcOrd="1" destOrd="0" presId="urn:microsoft.com/office/officeart/2005/8/layout/vList5"/>
    <dgm:cxn modelId="{1D5FCD62-903D-4732-876E-99F04732B6F7}" type="presParOf" srcId="{DAB0BF12-D3FD-4D50-9934-E8CF768A214A}" destId="{E3CE1FFD-56EA-4D16-8253-CA27136C52DA}" srcOrd="2" destOrd="0" presId="urn:microsoft.com/office/officeart/2005/8/layout/vList5"/>
    <dgm:cxn modelId="{066D4678-3BA5-481A-BB4A-7C8670414010}" type="presParOf" srcId="{E3CE1FFD-56EA-4D16-8253-CA27136C52DA}" destId="{9A2ECFF2-4F19-45E8-B8EF-EA4B6A4041D7}" srcOrd="0" destOrd="0" presId="urn:microsoft.com/office/officeart/2005/8/layout/vList5"/>
    <dgm:cxn modelId="{FCC51DC2-96C7-4942-B3C6-E147F9977377}" type="presParOf" srcId="{E3CE1FFD-56EA-4D16-8253-CA27136C52DA}" destId="{76F9405F-AB5B-4A1B-810D-9924C2549150}" srcOrd="1" destOrd="0" presId="urn:microsoft.com/office/officeart/2005/8/layout/vList5"/>
    <dgm:cxn modelId="{F4A28BAB-10C9-44EE-8D10-533C78D43326}" type="presParOf" srcId="{DAB0BF12-D3FD-4D50-9934-E8CF768A214A}" destId="{1ADFF4E0-17D4-423B-BA56-791FFA21D81F}" srcOrd="3" destOrd="0" presId="urn:microsoft.com/office/officeart/2005/8/layout/vList5"/>
    <dgm:cxn modelId="{B099BFB2-BEFF-403B-AC2E-524DED4271D1}" type="presParOf" srcId="{DAB0BF12-D3FD-4D50-9934-E8CF768A214A}" destId="{6ECFDC70-E5A9-4882-8AE8-16D3F9796B1E}" srcOrd="4" destOrd="0" presId="urn:microsoft.com/office/officeart/2005/8/layout/vList5"/>
    <dgm:cxn modelId="{32F22917-8658-4926-BCF2-AB4FED7A33D6}" type="presParOf" srcId="{6ECFDC70-E5A9-4882-8AE8-16D3F9796B1E}" destId="{71D425A1-1543-4852-B2C8-4B143E3A27F6}" srcOrd="0" destOrd="0" presId="urn:microsoft.com/office/officeart/2005/8/layout/vList5"/>
    <dgm:cxn modelId="{81375A21-FA34-4F2D-BE88-DE28B0A156ED}" type="presParOf" srcId="{6ECFDC70-E5A9-4882-8AE8-16D3F9796B1E}" destId="{A46C5D27-AD0A-425D-9363-6FF203F6868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FD61D31-138B-4613-980A-B3217FDFEF45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486F8E8-BD2E-4EE1-974D-96138358AA26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400" b="1" noProof="0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КУЛЬТУРНА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400" b="1" noProof="0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ПАМ’ЯТЬ</a:t>
          </a:r>
        </a:p>
        <a:p>
          <a:pPr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6ACD5A-962B-4C55-B9DB-51E1679FA23E}" type="parTrans" cxnId="{2E864050-1538-4695-B861-05A49B54828D}">
      <dgm:prSet/>
      <dgm:spPr/>
      <dgm:t>
        <a:bodyPr/>
        <a:lstStyle/>
        <a:p>
          <a:endParaRPr lang="ru-RU"/>
        </a:p>
      </dgm:t>
    </dgm:pt>
    <dgm:pt modelId="{DAADD490-2F77-4AF3-9A36-B7B288474064}" type="sibTrans" cxnId="{2E864050-1538-4695-B861-05A49B54828D}">
      <dgm:prSet/>
      <dgm:spPr/>
      <dgm:t>
        <a:bodyPr/>
        <a:lstStyle/>
        <a:p>
          <a:endParaRPr lang="ru-RU"/>
        </a:p>
      </dgm:t>
    </dgm:pt>
    <dgm:pt modelId="{1137E6BD-9180-4D96-B2E8-EE91A35D6E36}">
      <dgm:prSet phldrT="[Текст]" custT="1"/>
      <dgm:spPr/>
      <dgm:t>
        <a:bodyPr/>
        <a:lstStyle/>
        <a:p>
          <a:r>
            <a:rPr lang="uk-UA" sz="3200" b="1" noProof="0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Функціональна </a:t>
          </a:r>
          <a:r>
            <a:rPr lang="uk-UA" sz="3200" noProof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(аксіологічна) така, що породжує смисл і орієнтована на майбутнє</a:t>
          </a:r>
          <a:endParaRPr lang="uk-UA" sz="32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202441-078A-490F-B5A9-F712668DD572}" type="parTrans" cxnId="{8AF888E4-940F-44EF-99BE-04394DB44A04}">
      <dgm:prSet/>
      <dgm:spPr/>
      <dgm:t>
        <a:bodyPr/>
        <a:lstStyle/>
        <a:p>
          <a:endParaRPr lang="ru-RU"/>
        </a:p>
      </dgm:t>
    </dgm:pt>
    <dgm:pt modelId="{B77ED7BD-09A4-496B-8683-172818C9096A}" type="sibTrans" cxnId="{8AF888E4-940F-44EF-99BE-04394DB44A04}">
      <dgm:prSet/>
      <dgm:spPr/>
      <dgm:t>
        <a:bodyPr/>
        <a:lstStyle/>
        <a:p>
          <a:endParaRPr lang="ru-RU"/>
        </a:p>
      </dgm:t>
    </dgm:pt>
    <dgm:pt modelId="{C05C48A5-D6D4-4D20-B6AC-22EA4EBF7369}">
      <dgm:prSet custT="1"/>
      <dgm:spPr/>
      <dgm:t>
        <a:bodyPr/>
        <a:lstStyle/>
        <a:p>
          <a:r>
            <a:rPr lang="uk-UA" sz="3200" b="1" noProof="0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Накопичувальна</a:t>
          </a:r>
          <a:r>
            <a:rPr lang="uk-UA" sz="3200" noProof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простір «невикористаних» спогадів, не пов’язаних із сучасністю </a:t>
          </a:r>
          <a:endParaRPr lang="uk-UA" sz="32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3FA2DC8-7929-4975-81B9-5479AB372220}" type="parTrans" cxnId="{C1D13E13-17C2-4F84-80B0-E901E8C01275}">
      <dgm:prSet/>
      <dgm:spPr/>
      <dgm:t>
        <a:bodyPr/>
        <a:lstStyle/>
        <a:p>
          <a:endParaRPr lang="ru-RU"/>
        </a:p>
      </dgm:t>
    </dgm:pt>
    <dgm:pt modelId="{10365BF3-EB56-4261-B110-1C24BC55E039}" type="sibTrans" cxnId="{C1D13E13-17C2-4F84-80B0-E901E8C01275}">
      <dgm:prSet/>
      <dgm:spPr/>
      <dgm:t>
        <a:bodyPr/>
        <a:lstStyle/>
        <a:p>
          <a:endParaRPr lang="ru-RU"/>
        </a:p>
      </dgm:t>
    </dgm:pt>
    <dgm:pt modelId="{4BDF830C-807D-4557-AD16-7F922E5A76A2}" type="pres">
      <dgm:prSet presAssocID="{EFD61D31-138B-4613-980A-B3217FDFEF4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C467812-2BD9-4FAD-B9B3-277D848B5240}" type="pres">
      <dgm:prSet presAssocID="{9486F8E8-BD2E-4EE1-974D-96138358AA26}" presName="hierRoot1" presStyleCnt="0"/>
      <dgm:spPr/>
    </dgm:pt>
    <dgm:pt modelId="{35D879A5-0E27-4CDC-87A5-1006F6404328}" type="pres">
      <dgm:prSet presAssocID="{9486F8E8-BD2E-4EE1-974D-96138358AA26}" presName="composite" presStyleCnt="0"/>
      <dgm:spPr/>
    </dgm:pt>
    <dgm:pt modelId="{995A7CD6-B5A2-42D4-888A-FFF99C80F5C4}" type="pres">
      <dgm:prSet presAssocID="{9486F8E8-BD2E-4EE1-974D-96138358AA26}" presName="background" presStyleLbl="node0" presStyleIdx="0" presStyleCnt="1"/>
      <dgm:spPr/>
    </dgm:pt>
    <dgm:pt modelId="{283BE132-05D2-43D8-A58A-54E941315A36}" type="pres">
      <dgm:prSet presAssocID="{9486F8E8-BD2E-4EE1-974D-96138358AA26}" presName="text" presStyleLbl="fgAcc0" presStyleIdx="0" presStyleCnt="1" custScaleX="566126" custScaleY="281568" custLinFactNeighborX="-20036" custLinFactNeighborY="55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7473189-913B-462F-B282-E15FA276A783}" type="pres">
      <dgm:prSet presAssocID="{9486F8E8-BD2E-4EE1-974D-96138358AA26}" presName="hierChild2" presStyleCnt="0"/>
      <dgm:spPr/>
    </dgm:pt>
    <dgm:pt modelId="{B74F853B-3EF3-4F74-9072-F344C38A3969}" type="pres">
      <dgm:prSet presAssocID="{E3FA2DC8-7929-4975-81B9-5479AB372220}" presName="Name10" presStyleLbl="parChTrans1D2" presStyleIdx="0" presStyleCnt="2"/>
      <dgm:spPr/>
      <dgm:t>
        <a:bodyPr/>
        <a:lstStyle/>
        <a:p>
          <a:endParaRPr lang="ru-RU"/>
        </a:p>
      </dgm:t>
    </dgm:pt>
    <dgm:pt modelId="{B733DA95-A83D-470B-96E3-FC361724EBBF}" type="pres">
      <dgm:prSet presAssocID="{C05C48A5-D6D4-4D20-B6AC-22EA4EBF7369}" presName="hierRoot2" presStyleCnt="0"/>
      <dgm:spPr/>
    </dgm:pt>
    <dgm:pt modelId="{CBAF2317-5F99-4E73-8FCE-08BB28A92785}" type="pres">
      <dgm:prSet presAssocID="{C05C48A5-D6D4-4D20-B6AC-22EA4EBF7369}" presName="composite2" presStyleCnt="0"/>
      <dgm:spPr/>
    </dgm:pt>
    <dgm:pt modelId="{F899EFC0-FF7F-4CE6-9230-7E30F80E3AE6}" type="pres">
      <dgm:prSet presAssocID="{C05C48A5-D6D4-4D20-B6AC-22EA4EBF7369}" presName="background2" presStyleLbl="node2" presStyleIdx="0" presStyleCnt="2"/>
      <dgm:spPr/>
    </dgm:pt>
    <dgm:pt modelId="{88E1389E-DD9B-4EA3-8ADC-7C51F1473BF3}" type="pres">
      <dgm:prSet presAssocID="{C05C48A5-D6D4-4D20-B6AC-22EA4EBF7369}" presName="text2" presStyleLbl="fgAcc2" presStyleIdx="0" presStyleCnt="2" custScaleX="607104" custScaleY="80465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7020C1B-777D-4290-87B2-1D02E7588396}" type="pres">
      <dgm:prSet presAssocID="{C05C48A5-D6D4-4D20-B6AC-22EA4EBF7369}" presName="hierChild3" presStyleCnt="0"/>
      <dgm:spPr/>
    </dgm:pt>
    <dgm:pt modelId="{E771EFA2-0DAF-43C9-AFF9-C38B560D4E58}" type="pres">
      <dgm:prSet presAssocID="{D7202441-078A-490F-B5A9-F712668DD572}" presName="Name10" presStyleLbl="parChTrans1D2" presStyleIdx="1" presStyleCnt="2"/>
      <dgm:spPr/>
      <dgm:t>
        <a:bodyPr/>
        <a:lstStyle/>
        <a:p>
          <a:endParaRPr lang="ru-RU"/>
        </a:p>
      </dgm:t>
    </dgm:pt>
    <dgm:pt modelId="{02061584-F057-4E3E-AFFB-BEFB6C66BEBE}" type="pres">
      <dgm:prSet presAssocID="{1137E6BD-9180-4D96-B2E8-EE91A35D6E36}" presName="hierRoot2" presStyleCnt="0"/>
      <dgm:spPr/>
    </dgm:pt>
    <dgm:pt modelId="{04825895-D563-4722-9A52-23A79FEE813B}" type="pres">
      <dgm:prSet presAssocID="{1137E6BD-9180-4D96-B2E8-EE91A35D6E36}" presName="composite2" presStyleCnt="0"/>
      <dgm:spPr/>
    </dgm:pt>
    <dgm:pt modelId="{E7B306BB-8CD4-45DD-8818-C7675F2F2D4F}" type="pres">
      <dgm:prSet presAssocID="{1137E6BD-9180-4D96-B2E8-EE91A35D6E36}" presName="background2" presStyleLbl="node2" presStyleIdx="1" presStyleCnt="2"/>
      <dgm:spPr/>
    </dgm:pt>
    <dgm:pt modelId="{56F94EA6-7C60-4428-8F2C-0C9A21D884C4}" type="pres">
      <dgm:prSet presAssocID="{1137E6BD-9180-4D96-B2E8-EE91A35D6E36}" presName="text2" presStyleLbl="fgAcc2" presStyleIdx="1" presStyleCnt="2" custScaleX="611259" custScaleY="886669" custLinFactNeighborX="-1296" custLinFactNeighborY="-440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CFC1C6F-FB23-44C9-ABDB-ED7A59E66CB3}" type="pres">
      <dgm:prSet presAssocID="{1137E6BD-9180-4D96-B2E8-EE91A35D6E36}" presName="hierChild3" presStyleCnt="0"/>
      <dgm:spPr/>
    </dgm:pt>
  </dgm:ptLst>
  <dgm:cxnLst>
    <dgm:cxn modelId="{C1D13E13-17C2-4F84-80B0-E901E8C01275}" srcId="{9486F8E8-BD2E-4EE1-974D-96138358AA26}" destId="{C05C48A5-D6D4-4D20-B6AC-22EA4EBF7369}" srcOrd="0" destOrd="0" parTransId="{E3FA2DC8-7929-4975-81B9-5479AB372220}" sibTransId="{10365BF3-EB56-4261-B110-1C24BC55E039}"/>
    <dgm:cxn modelId="{F6906A6A-6282-43B5-BF7B-9ECBF32853A9}" type="presOf" srcId="{1137E6BD-9180-4D96-B2E8-EE91A35D6E36}" destId="{56F94EA6-7C60-4428-8F2C-0C9A21D884C4}" srcOrd="0" destOrd="0" presId="urn:microsoft.com/office/officeart/2005/8/layout/hierarchy1"/>
    <dgm:cxn modelId="{47C130CA-E1FF-42F7-A791-A0D4461D34D9}" type="presOf" srcId="{D7202441-078A-490F-B5A9-F712668DD572}" destId="{E771EFA2-0DAF-43C9-AFF9-C38B560D4E58}" srcOrd="0" destOrd="0" presId="urn:microsoft.com/office/officeart/2005/8/layout/hierarchy1"/>
    <dgm:cxn modelId="{E0134941-D23D-4150-943D-DED411DD97CE}" type="presOf" srcId="{EFD61D31-138B-4613-980A-B3217FDFEF45}" destId="{4BDF830C-807D-4557-AD16-7F922E5A76A2}" srcOrd="0" destOrd="0" presId="urn:microsoft.com/office/officeart/2005/8/layout/hierarchy1"/>
    <dgm:cxn modelId="{15B3F1C9-ED54-4D99-9A31-D61D617369A5}" type="presOf" srcId="{C05C48A5-D6D4-4D20-B6AC-22EA4EBF7369}" destId="{88E1389E-DD9B-4EA3-8ADC-7C51F1473BF3}" srcOrd="0" destOrd="0" presId="urn:microsoft.com/office/officeart/2005/8/layout/hierarchy1"/>
    <dgm:cxn modelId="{8AF888E4-940F-44EF-99BE-04394DB44A04}" srcId="{9486F8E8-BD2E-4EE1-974D-96138358AA26}" destId="{1137E6BD-9180-4D96-B2E8-EE91A35D6E36}" srcOrd="1" destOrd="0" parTransId="{D7202441-078A-490F-B5A9-F712668DD572}" sibTransId="{B77ED7BD-09A4-496B-8683-172818C9096A}"/>
    <dgm:cxn modelId="{0C506C8B-0A38-4959-B93E-7E524182929D}" type="presOf" srcId="{9486F8E8-BD2E-4EE1-974D-96138358AA26}" destId="{283BE132-05D2-43D8-A58A-54E941315A36}" srcOrd="0" destOrd="0" presId="urn:microsoft.com/office/officeart/2005/8/layout/hierarchy1"/>
    <dgm:cxn modelId="{71010C53-E709-4169-AA9C-07C575C42093}" type="presOf" srcId="{E3FA2DC8-7929-4975-81B9-5479AB372220}" destId="{B74F853B-3EF3-4F74-9072-F344C38A3969}" srcOrd="0" destOrd="0" presId="urn:microsoft.com/office/officeart/2005/8/layout/hierarchy1"/>
    <dgm:cxn modelId="{2E864050-1538-4695-B861-05A49B54828D}" srcId="{EFD61D31-138B-4613-980A-B3217FDFEF45}" destId="{9486F8E8-BD2E-4EE1-974D-96138358AA26}" srcOrd="0" destOrd="0" parTransId="{716ACD5A-962B-4C55-B9DB-51E1679FA23E}" sibTransId="{DAADD490-2F77-4AF3-9A36-B7B288474064}"/>
    <dgm:cxn modelId="{E4982EAD-E27F-43DC-9EB4-62B563FCFFC6}" type="presParOf" srcId="{4BDF830C-807D-4557-AD16-7F922E5A76A2}" destId="{3C467812-2BD9-4FAD-B9B3-277D848B5240}" srcOrd="0" destOrd="0" presId="urn:microsoft.com/office/officeart/2005/8/layout/hierarchy1"/>
    <dgm:cxn modelId="{3931EEA0-A534-4EFD-919E-6D882447B05B}" type="presParOf" srcId="{3C467812-2BD9-4FAD-B9B3-277D848B5240}" destId="{35D879A5-0E27-4CDC-87A5-1006F6404328}" srcOrd="0" destOrd="0" presId="urn:microsoft.com/office/officeart/2005/8/layout/hierarchy1"/>
    <dgm:cxn modelId="{63D0B6DD-B15D-4295-A4A6-EA82EAD3551C}" type="presParOf" srcId="{35D879A5-0E27-4CDC-87A5-1006F6404328}" destId="{995A7CD6-B5A2-42D4-888A-FFF99C80F5C4}" srcOrd="0" destOrd="0" presId="urn:microsoft.com/office/officeart/2005/8/layout/hierarchy1"/>
    <dgm:cxn modelId="{2FB123DF-524C-47C6-99C5-AC5F17777321}" type="presParOf" srcId="{35D879A5-0E27-4CDC-87A5-1006F6404328}" destId="{283BE132-05D2-43D8-A58A-54E941315A36}" srcOrd="1" destOrd="0" presId="urn:microsoft.com/office/officeart/2005/8/layout/hierarchy1"/>
    <dgm:cxn modelId="{3BE33F50-4284-4C2F-BD97-99A6E5706736}" type="presParOf" srcId="{3C467812-2BD9-4FAD-B9B3-277D848B5240}" destId="{47473189-913B-462F-B282-E15FA276A783}" srcOrd="1" destOrd="0" presId="urn:microsoft.com/office/officeart/2005/8/layout/hierarchy1"/>
    <dgm:cxn modelId="{D0950041-9874-40B1-BB3F-C7AAE8A6420E}" type="presParOf" srcId="{47473189-913B-462F-B282-E15FA276A783}" destId="{B74F853B-3EF3-4F74-9072-F344C38A3969}" srcOrd="0" destOrd="0" presId="urn:microsoft.com/office/officeart/2005/8/layout/hierarchy1"/>
    <dgm:cxn modelId="{7977649E-D406-40A0-B319-314E043384B1}" type="presParOf" srcId="{47473189-913B-462F-B282-E15FA276A783}" destId="{B733DA95-A83D-470B-96E3-FC361724EBBF}" srcOrd="1" destOrd="0" presId="urn:microsoft.com/office/officeart/2005/8/layout/hierarchy1"/>
    <dgm:cxn modelId="{DE0DEB5F-8AE9-4D23-9B43-2B806864084D}" type="presParOf" srcId="{B733DA95-A83D-470B-96E3-FC361724EBBF}" destId="{CBAF2317-5F99-4E73-8FCE-08BB28A92785}" srcOrd="0" destOrd="0" presId="urn:microsoft.com/office/officeart/2005/8/layout/hierarchy1"/>
    <dgm:cxn modelId="{B8914360-5CB2-49F7-BB01-D8A0586B6D60}" type="presParOf" srcId="{CBAF2317-5F99-4E73-8FCE-08BB28A92785}" destId="{F899EFC0-FF7F-4CE6-9230-7E30F80E3AE6}" srcOrd="0" destOrd="0" presId="urn:microsoft.com/office/officeart/2005/8/layout/hierarchy1"/>
    <dgm:cxn modelId="{FC6219D4-E840-4718-AC77-62C2442272EF}" type="presParOf" srcId="{CBAF2317-5F99-4E73-8FCE-08BB28A92785}" destId="{88E1389E-DD9B-4EA3-8ADC-7C51F1473BF3}" srcOrd="1" destOrd="0" presId="urn:microsoft.com/office/officeart/2005/8/layout/hierarchy1"/>
    <dgm:cxn modelId="{8D02F494-6BEE-4442-9CA4-003E6BBD7400}" type="presParOf" srcId="{B733DA95-A83D-470B-96E3-FC361724EBBF}" destId="{C7020C1B-777D-4290-87B2-1D02E7588396}" srcOrd="1" destOrd="0" presId="urn:microsoft.com/office/officeart/2005/8/layout/hierarchy1"/>
    <dgm:cxn modelId="{653F0C53-2B32-4F64-8EAC-E5E5113787E2}" type="presParOf" srcId="{47473189-913B-462F-B282-E15FA276A783}" destId="{E771EFA2-0DAF-43C9-AFF9-C38B560D4E58}" srcOrd="2" destOrd="0" presId="urn:microsoft.com/office/officeart/2005/8/layout/hierarchy1"/>
    <dgm:cxn modelId="{0C12DC4D-7FD4-40C3-88FA-C7920748177F}" type="presParOf" srcId="{47473189-913B-462F-B282-E15FA276A783}" destId="{02061584-F057-4E3E-AFFB-BEFB6C66BEBE}" srcOrd="3" destOrd="0" presId="urn:microsoft.com/office/officeart/2005/8/layout/hierarchy1"/>
    <dgm:cxn modelId="{0EC27C9B-BAEE-443F-B378-47EB5514D477}" type="presParOf" srcId="{02061584-F057-4E3E-AFFB-BEFB6C66BEBE}" destId="{04825895-D563-4722-9A52-23A79FEE813B}" srcOrd="0" destOrd="0" presId="urn:microsoft.com/office/officeart/2005/8/layout/hierarchy1"/>
    <dgm:cxn modelId="{30781BA7-AD69-48C5-8383-1746AD455C41}" type="presParOf" srcId="{04825895-D563-4722-9A52-23A79FEE813B}" destId="{E7B306BB-8CD4-45DD-8818-C7675F2F2D4F}" srcOrd="0" destOrd="0" presId="urn:microsoft.com/office/officeart/2005/8/layout/hierarchy1"/>
    <dgm:cxn modelId="{E1D9E8C7-19C4-4B56-B62D-FD2E5CED6E75}" type="presParOf" srcId="{04825895-D563-4722-9A52-23A79FEE813B}" destId="{56F94EA6-7C60-4428-8F2C-0C9A21D884C4}" srcOrd="1" destOrd="0" presId="urn:microsoft.com/office/officeart/2005/8/layout/hierarchy1"/>
    <dgm:cxn modelId="{C314CF19-60F7-43A6-A61B-D4DF6E60DFD0}" type="presParOf" srcId="{02061584-F057-4E3E-AFFB-BEFB6C66BEBE}" destId="{2CFC1C6F-FB23-44C9-ABDB-ED7A59E66CB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0EA24F-9BFE-48D6-8231-F6EFC62C4738}">
      <dsp:nvSpPr>
        <dsp:cNvPr id="0" name=""/>
        <dsp:cNvSpPr/>
      </dsp:nvSpPr>
      <dsp:spPr>
        <a:xfrm>
          <a:off x="9211219" y="3315243"/>
          <a:ext cx="148469" cy="592770"/>
        </a:xfrm>
        <a:custGeom>
          <a:avLst/>
          <a:gdLst/>
          <a:ahLst/>
          <a:cxnLst/>
          <a:rect l="0" t="0" r="0" b="0"/>
          <a:pathLst>
            <a:path>
              <a:moveTo>
                <a:pt x="148469" y="0"/>
              </a:moveTo>
              <a:lnTo>
                <a:pt x="148469" y="395406"/>
              </a:lnTo>
              <a:lnTo>
                <a:pt x="0" y="395406"/>
              </a:lnTo>
              <a:lnTo>
                <a:pt x="0" y="59277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FDADD5-7057-4DAF-B81C-4532268F73BF}">
      <dsp:nvSpPr>
        <dsp:cNvPr id="0" name=""/>
        <dsp:cNvSpPr/>
      </dsp:nvSpPr>
      <dsp:spPr>
        <a:xfrm>
          <a:off x="6646642" y="3315243"/>
          <a:ext cx="2713046" cy="632097"/>
        </a:xfrm>
        <a:custGeom>
          <a:avLst/>
          <a:gdLst/>
          <a:ahLst/>
          <a:cxnLst/>
          <a:rect l="0" t="0" r="0" b="0"/>
          <a:pathLst>
            <a:path>
              <a:moveTo>
                <a:pt x="2713046" y="0"/>
              </a:moveTo>
              <a:lnTo>
                <a:pt x="2713046" y="434733"/>
              </a:lnTo>
              <a:lnTo>
                <a:pt x="0" y="434733"/>
              </a:lnTo>
              <a:lnTo>
                <a:pt x="0" y="63209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86F90B-21DF-4270-B758-10C56A2B03FC}">
      <dsp:nvSpPr>
        <dsp:cNvPr id="0" name=""/>
        <dsp:cNvSpPr/>
      </dsp:nvSpPr>
      <dsp:spPr>
        <a:xfrm>
          <a:off x="5028454" y="1355272"/>
          <a:ext cx="4331235" cy="6071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9760"/>
              </a:lnTo>
              <a:lnTo>
                <a:pt x="4331235" y="409760"/>
              </a:lnTo>
              <a:lnTo>
                <a:pt x="4331235" y="60712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8CFA70-C03A-4785-A5AD-0A066B51F04A}">
      <dsp:nvSpPr>
        <dsp:cNvPr id="0" name=""/>
        <dsp:cNvSpPr/>
      </dsp:nvSpPr>
      <dsp:spPr>
        <a:xfrm>
          <a:off x="2786824" y="2021103"/>
          <a:ext cx="4467146" cy="1306626"/>
        </a:xfrm>
        <a:custGeom>
          <a:avLst/>
          <a:gdLst/>
          <a:ahLst/>
          <a:cxnLst/>
          <a:rect l="0" t="0" r="0" b="0"/>
          <a:pathLst>
            <a:path>
              <a:moveTo>
                <a:pt x="0" y="1306626"/>
              </a:moveTo>
              <a:lnTo>
                <a:pt x="4467146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ADEFF9-01CC-4148-9E4B-F2C0509D8B43}">
      <dsp:nvSpPr>
        <dsp:cNvPr id="0" name=""/>
        <dsp:cNvSpPr/>
      </dsp:nvSpPr>
      <dsp:spPr>
        <a:xfrm>
          <a:off x="2786824" y="1936862"/>
          <a:ext cx="2540282" cy="1390868"/>
        </a:xfrm>
        <a:custGeom>
          <a:avLst/>
          <a:gdLst/>
          <a:ahLst/>
          <a:cxnLst/>
          <a:rect l="0" t="0" r="0" b="0"/>
          <a:pathLst>
            <a:path>
              <a:moveTo>
                <a:pt x="0" y="1390868"/>
              </a:moveTo>
              <a:lnTo>
                <a:pt x="2540282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6D9830-C26C-4D18-83C0-D710766CA9E1}">
      <dsp:nvSpPr>
        <dsp:cNvPr id="0" name=""/>
        <dsp:cNvSpPr/>
      </dsp:nvSpPr>
      <dsp:spPr>
        <a:xfrm>
          <a:off x="2786824" y="1355272"/>
          <a:ext cx="2241629" cy="619611"/>
        </a:xfrm>
        <a:custGeom>
          <a:avLst/>
          <a:gdLst/>
          <a:ahLst/>
          <a:cxnLst/>
          <a:rect l="0" t="0" r="0" b="0"/>
          <a:pathLst>
            <a:path>
              <a:moveTo>
                <a:pt x="2241629" y="0"/>
              </a:moveTo>
              <a:lnTo>
                <a:pt x="2241629" y="422246"/>
              </a:lnTo>
              <a:lnTo>
                <a:pt x="0" y="422246"/>
              </a:lnTo>
              <a:lnTo>
                <a:pt x="0" y="61961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8D955D-0A6C-4079-8766-AC27847271C8}">
      <dsp:nvSpPr>
        <dsp:cNvPr id="0" name=""/>
        <dsp:cNvSpPr/>
      </dsp:nvSpPr>
      <dsp:spPr>
        <a:xfrm>
          <a:off x="3963220" y="2425"/>
          <a:ext cx="2130468" cy="13528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E51333-3FEF-4DC1-B767-2BEECDD84275}">
      <dsp:nvSpPr>
        <dsp:cNvPr id="0" name=""/>
        <dsp:cNvSpPr/>
      </dsp:nvSpPr>
      <dsp:spPr>
        <a:xfrm>
          <a:off x="4199938" y="227307"/>
          <a:ext cx="2130468" cy="13528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noProof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процеси</a:t>
          </a:r>
          <a:r>
            <a:rPr lang="ru-RU" sz="18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1800" b="1" kern="1200" noProof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пам'яті</a:t>
          </a:r>
          <a:endParaRPr lang="uk-UA" sz="1800" b="1" kern="1200" noProof="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39562" y="266931"/>
        <a:ext cx="2051220" cy="1273599"/>
      </dsp:txXfrm>
    </dsp:sp>
    <dsp:sp modelId="{325A4F53-81D0-4DAD-B9F2-B151CCD55168}">
      <dsp:nvSpPr>
        <dsp:cNvPr id="0" name=""/>
        <dsp:cNvSpPr/>
      </dsp:nvSpPr>
      <dsp:spPr>
        <a:xfrm>
          <a:off x="1303272" y="1974883"/>
          <a:ext cx="2967102" cy="13528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328A17-A1DE-4876-A827-365D27A55DC7}">
      <dsp:nvSpPr>
        <dsp:cNvPr id="0" name=""/>
        <dsp:cNvSpPr/>
      </dsp:nvSpPr>
      <dsp:spPr>
        <a:xfrm>
          <a:off x="1539991" y="2199766"/>
          <a:ext cx="2967102" cy="13528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noProof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сприйняття</a:t>
          </a:r>
          <a:endParaRPr lang="uk-UA" sz="1800" b="1" kern="1200" noProof="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79615" y="2239390"/>
        <a:ext cx="2887854" cy="1273599"/>
      </dsp:txXfrm>
    </dsp:sp>
    <dsp:sp modelId="{5DD65600-FCD9-4041-A49A-D34B7FBC4F71}">
      <dsp:nvSpPr>
        <dsp:cNvPr id="0" name=""/>
        <dsp:cNvSpPr/>
      </dsp:nvSpPr>
      <dsp:spPr>
        <a:xfrm>
          <a:off x="4261872" y="1936862"/>
          <a:ext cx="2130468" cy="13528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37082C-917C-4077-890B-835F551A99A6}">
      <dsp:nvSpPr>
        <dsp:cNvPr id="0" name=""/>
        <dsp:cNvSpPr/>
      </dsp:nvSpPr>
      <dsp:spPr>
        <a:xfrm>
          <a:off x="4498591" y="2161744"/>
          <a:ext cx="2130468" cy="13528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noProof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запам'ятовування</a:t>
          </a:r>
          <a:endParaRPr lang="uk-UA" sz="1800" b="1" kern="1200" noProof="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38215" y="2201368"/>
        <a:ext cx="2051220" cy="1273599"/>
      </dsp:txXfrm>
    </dsp:sp>
    <dsp:sp modelId="{8F894E1F-7060-4BD5-A109-377E481B0468}">
      <dsp:nvSpPr>
        <dsp:cNvPr id="0" name=""/>
        <dsp:cNvSpPr/>
      </dsp:nvSpPr>
      <dsp:spPr>
        <a:xfrm>
          <a:off x="6234776" y="2021103"/>
          <a:ext cx="2038389" cy="10616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5D15BD-3B6D-4346-ABD0-2B98F8073473}">
      <dsp:nvSpPr>
        <dsp:cNvPr id="0" name=""/>
        <dsp:cNvSpPr/>
      </dsp:nvSpPr>
      <dsp:spPr>
        <a:xfrm>
          <a:off x="6471494" y="2245986"/>
          <a:ext cx="2038389" cy="10616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збереження</a:t>
          </a:r>
          <a:endParaRPr lang="ru-RU" sz="1800" b="1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502589" y="2277081"/>
        <a:ext cx="1976199" cy="999470"/>
      </dsp:txXfrm>
    </dsp:sp>
    <dsp:sp modelId="{F8A72C80-7CCC-4A8C-B6EE-7E42E07A1978}">
      <dsp:nvSpPr>
        <dsp:cNvPr id="0" name=""/>
        <dsp:cNvSpPr/>
      </dsp:nvSpPr>
      <dsp:spPr>
        <a:xfrm>
          <a:off x="8554649" y="1962396"/>
          <a:ext cx="1610079" cy="13528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32242D-892D-4245-85D3-03FC2873F493}">
      <dsp:nvSpPr>
        <dsp:cNvPr id="0" name=""/>
        <dsp:cNvSpPr/>
      </dsp:nvSpPr>
      <dsp:spPr>
        <a:xfrm>
          <a:off x="8791368" y="2187279"/>
          <a:ext cx="1610079" cy="13528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noProof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відтворення</a:t>
          </a:r>
          <a:endParaRPr lang="uk-UA" sz="1800" b="1" kern="1200" noProof="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830992" y="2226903"/>
        <a:ext cx="1530831" cy="1273599"/>
      </dsp:txXfrm>
    </dsp:sp>
    <dsp:sp modelId="{296B0040-31CE-4296-A5FD-62759F29E562}">
      <dsp:nvSpPr>
        <dsp:cNvPr id="0" name=""/>
        <dsp:cNvSpPr/>
      </dsp:nvSpPr>
      <dsp:spPr>
        <a:xfrm>
          <a:off x="5581408" y="3947341"/>
          <a:ext cx="2130468" cy="13528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485E51-2029-40FF-87E7-98D4B13256E0}">
      <dsp:nvSpPr>
        <dsp:cNvPr id="0" name=""/>
        <dsp:cNvSpPr/>
      </dsp:nvSpPr>
      <dsp:spPr>
        <a:xfrm>
          <a:off x="5818127" y="4172224"/>
          <a:ext cx="2130468" cy="13528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noProof="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втрата інформації</a:t>
          </a:r>
          <a:endParaRPr lang="uk-UA" sz="1800" b="1" kern="1200" noProof="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57751" y="4211848"/>
        <a:ext cx="2051220" cy="1273599"/>
      </dsp:txXfrm>
    </dsp:sp>
    <dsp:sp modelId="{4613BA7E-9D3F-4DC2-A22C-338185E77AD8}">
      <dsp:nvSpPr>
        <dsp:cNvPr id="0" name=""/>
        <dsp:cNvSpPr/>
      </dsp:nvSpPr>
      <dsp:spPr>
        <a:xfrm>
          <a:off x="8145985" y="3908014"/>
          <a:ext cx="2130468" cy="13528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344BC5-6042-4975-8E8B-6CCDC660ACB5}">
      <dsp:nvSpPr>
        <dsp:cNvPr id="0" name=""/>
        <dsp:cNvSpPr/>
      </dsp:nvSpPr>
      <dsp:spPr>
        <a:xfrm>
          <a:off x="8382704" y="4132897"/>
          <a:ext cx="2130468" cy="13528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забуття</a:t>
          </a:r>
          <a:endParaRPr lang="ru-RU" sz="1800" b="1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422328" y="4172521"/>
        <a:ext cx="2051220" cy="12735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D53140-11D8-40EC-8721-4E659C00C933}">
      <dsp:nvSpPr>
        <dsp:cNvPr id="0" name=""/>
        <dsp:cNvSpPr/>
      </dsp:nvSpPr>
      <dsp:spPr>
        <a:xfrm>
          <a:off x="0" y="8469"/>
          <a:ext cx="10515600" cy="655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соціальних мережах</a:t>
          </a:r>
          <a:endParaRPr lang="ru-RU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984" y="40453"/>
        <a:ext cx="10451632" cy="591232"/>
      </dsp:txXfrm>
    </dsp:sp>
    <dsp:sp modelId="{147CC738-03DC-4A19-B226-D69846430A73}">
      <dsp:nvSpPr>
        <dsp:cNvPr id="0" name=""/>
        <dsp:cNvSpPr/>
      </dsp:nvSpPr>
      <dsp:spPr>
        <a:xfrm>
          <a:off x="0" y="744309"/>
          <a:ext cx="10515600" cy="655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художніх фільмах</a:t>
          </a:r>
          <a:endParaRPr lang="ru-RU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984" y="776293"/>
        <a:ext cx="10451632" cy="591232"/>
      </dsp:txXfrm>
    </dsp:sp>
    <dsp:sp modelId="{2CB8F2FC-2238-4F65-B494-B9F70ED48629}">
      <dsp:nvSpPr>
        <dsp:cNvPr id="0" name=""/>
        <dsp:cNvSpPr/>
      </dsp:nvSpPr>
      <dsp:spPr>
        <a:xfrm>
          <a:off x="0" y="1480149"/>
          <a:ext cx="10515600" cy="655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анімації</a:t>
          </a:r>
          <a:endParaRPr lang="ru-RU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984" y="1512133"/>
        <a:ext cx="10451632" cy="591232"/>
      </dsp:txXfrm>
    </dsp:sp>
    <dsp:sp modelId="{1F3AD393-29C7-4725-86AD-5C85657B8AAF}">
      <dsp:nvSpPr>
        <dsp:cNvPr id="0" name=""/>
        <dsp:cNvSpPr/>
      </dsp:nvSpPr>
      <dsp:spPr>
        <a:xfrm>
          <a:off x="0" y="2215989"/>
          <a:ext cx="10515600" cy="655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медіапросторі</a:t>
          </a:r>
          <a:endParaRPr lang="ru-RU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984" y="2247973"/>
        <a:ext cx="10451632" cy="591232"/>
      </dsp:txXfrm>
    </dsp:sp>
    <dsp:sp modelId="{338507FC-90CD-41D0-8280-E6C2AEC8FFE0}">
      <dsp:nvSpPr>
        <dsp:cNvPr id="0" name=""/>
        <dsp:cNvSpPr/>
      </dsp:nvSpPr>
      <dsp:spPr>
        <a:xfrm>
          <a:off x="0" y="2951829"/>
          <a:ext cx="10515600" cy="655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комп’ютерних історичних іграх</a:t>
          </a:r>
          <a:endParaRPr lang="ru-RU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984" y="2983813"/>
        <a:ext cx="10451632" cy="591232"/>
      </dsp:txXfrm>
    </dsp:sp>
    <dsp:sp modelId="{A7EFA14A-A349-46B1-8110-A1022E939342}">
      <dsp:nvSpPr>
        <dsp:cNvPr id="0" name=""/>
        <dsp:cNvSpPr/>
      </dsp:nvSpPr>
      <dsp:spPr>
        <a:xfrm>
          <a:off x="0" y="3687669"/>
          <a:ext cx="10515600" cy="655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ток-шоу, флеш-моби тощо</a:t>
          </a:r>
          <a:endParaRPr lang="ru-RU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984" y="3719653"/>
        <a:ext cx="10451632" cy="59123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C6EA40-5CBC-47F2-8642-64C4B99BFB2E}">
      <dsp:nvSpPr>
        <dsp:cNvPr id="0" name=""/>
        <dsp:cNvSpPr/>
      </dsp:nvSpPr>
      <dsp:spPr>
        <a:xfrm>
          <a:off x="2876192" y="357255"/>
          <a:ext cx="4616834" cy="4616834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1" kern="1200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актуалізація</a:t>
          </a:r>
          <a:endParaRPr lang="ru-RU" sz="2200" b="1" kern="1200" dirty="0">
            <a:solidFill>
              <a:schemeClr val="accent5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09374" y="1335584"/>
        <a:ext cx="1648869" cy="1374057"/>
      </dsp:txXfrm>
    </dsp:sp>
    <dsp:sp modelId="{D4309883-23F1-4563-B490-CABFF4A9610A}">
      <dsp:nvSpPr>
        <dsp:cNvPr id="0" name=""/>
        <dsp:cNvSpPr/>
      </dsp:nvSpPr>
      <dsp:spPr>
        <a:xfrm>
          <a:off x="2898606" y="522142"/>
          <a:ext cx="4381837" cy="4616834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b="1" kern="1200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амбівалентність</a:t>
          </a:r>
          <a:endParaRPr lang="ru-RU" sz="2300" b="1" kern="1200" dirty="0">
            <a:solidFill>
              <a:schemeClr val="accent5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41900" y="3517588"/>
        <a:ext cx="2347413" cy="1209171"/>
      </dsp:txXfrm>
    </dsp:sp>
    <dsp:sp modelId="{1CF9E55C-3EDB-4831-BA67-3AABCBC49276}">
      <dsp:nvSpPr>
        <dsp:cNvPr id="0" name=""/>
        <dsp:cNvSpPr/>
      </dsp:nvSpPr>
      <dsp:spPr>
        <a:xfrm>
          <a:off x="2686022" y="357255"/>
          <a:ext cx="4616834" cy="4616834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1" kern="1200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амнезія</a:t>
          </a:r>
          <a:endParaRPr lang="ru-RU" sz="2200" b="1" kern="1200" dirty="0">
            <a:solidFill>
              <a:schemeClr val="accent5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20806" y="1335584"/>
        <a:ext cx="1648869" cy="1374057"/>
      </dsp:txXfrm>
    </dsp:sp>
    <dsp:sp modelId="{B1C1ACFD-D525-44B0-8FDD-AC6B72AEC0B7}">
      <dsp:nvSpPr>
        <dsp:cNvPr id="0" name=""/>
        <dsp:cNvSpPr/>
      </dsp:nvSpPr>
      <dsp:spPr>
        <a:xfrm>
          <a:off x="2590769" y="71450"/>
          <a:ext cx="5188443" cy="5188443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1DDDAB-B6BB-40E7-9E13-D5E3BB6AB115}">
      <dsp:nvSpPr>
        <dsp:cNvPr id="0" name=""/>
        <dsp:cNvSpPr/>
      </dsp:nvSpPr>
      <dsp:spPr>
        <a:xfrm>
          <a:off x="2496219" y="236046"/>
          <a:ext cx="5188443" cy="5188443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D36EB4-FAA6-4BF5-85F1-B18970178E68}">
      <dsp:nvSpPr>
        <dsp:cNvPr id="0" name=""/>
        <dsp:cNvSpPr/>
      </dsp:nvSpPr>
      <dsp:spPr>
        <a:xfrm>
          <a:off x="2399837" y="71450"/>
          <a:ext cx="5188443" cy="5188443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314E35-16E3-48B9-A307-E1A7A3171690}">
      <dsp:nvSpPr>
        <dsp:cNvPr id="0" name=""/>
        <dsp:cNvSpPr/>
      </dsp:nvSpPr>
      <dsp:spPr>
        <a:xfrm rot="5400000">
          <a:off x="6589693" y="-2661723"/>
          <a:ext cx="1121829" cy="67299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Рейтинг видатних особистостей, які змінили хід світової історії  / історії Європи (по 5 у кожному списку)</a:t>
          </a:r>
          <a:endParaRPr lang="ru-RU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3785616" y="197117"/>
        <a:ext cx="6675221" cy="1012303"/>
      </dsp:txXfrm>
    </dsp:sp>
    <dsp:sp modelId="{F390DF44-714B-4517-9F35-0B4E83BFAF85}">
      <dsp:nvSpPr>
        <dsp:cNvPr id="0" name=""/>
        <dsp:cNvSpPr/>
      </dsp:nvSpPr>
      <dsp:spPr>
        <a:xfrm>
          <a:off x="0" y="2124"/>
          <a:ext cx="3785616" cy="1402286"/>
        </a:xfrm>
        <a:prstGeom prst="round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6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 група</a:t>
          </a:r>
          <a:endParaRPr lang="ru-RU" sz="6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8454" y="70578"/>
        <a:ext cx="3648708" cy="1265378"/>
      </dsp:txXfrm>
    </dsp:sp>
    <dsp:sp modelId="{76F9405F-AB5B-4A1B-810D-9924C2549150}">
      <dsp:nvSpPr>
        <dsp:cNvPr id="0" name=""/>
        <dsp:cNvSpPr/>
      </dsp:nvSpPr>
      <dsp:spPr>
        <a:xfrm rot="5400000">
          <a:off x="6589693" y="-1189323"/>
          <a:ext cx="1121829" cy="67299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Антірейтинг видатних особистостей, які змінили хід світової історії  / історії Європи  (по 5 у кожному списку)</a:t>
          </a:r>
          <a:endParaRPr lang="ru-RU" sz="2200" kern="1200" dirty="0"/>
        </a:p>
      </dsp:txBody>
      <dsp:txXfrm rot="-5400000">
        <a:off x="3785616" y="1669517"/>
        <a:ext cx="6675221" cy="1012303"/>
      </dsp:txXfrm>
    </dsp:sp>
    <dsp:sp modelId="{9A2ECFF2-4F19-45E8-B8EF-EA4B6A4041D7}">
      <dsp:nvSpPr>
        <dsp:cNvPr id="0" name=""/>
        <dsp:cNvSpPr/>
      </dsp:nvSpPr>
      <dsp:spPr>
        <a:xfrm>
          <a:off x="0" y="1474525"/>
          <a:ext cx="3785616" cy="140228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6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 група</a:t>
          </a:r>
          <a:endParaRPr lang="ru-RU" sz="6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8454" y="1542979"/>
        <a:ext cx="3648708" cy="1265378"/>
      </dsp:txXfrm>
    </dsp:sp>
    <dsp:sp modelId="{A46C5D27-AD0A-425D-9363-6FF203F68685}">
      <dsp:nvSpPr>
        <dsp:cNvPr id="0" name=""/>
        <dsp:cNvSpPr/>
      </dsp:nvSpPr>
      <dsp:spPr>
        <a:xfrm rot="5400000">
          <a:off x="6589693" y="283077"/>
          <a:ext cx="1121829" cy="67299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Рейтинг + антірейтінг  видатних особистостей, які змінили хід історії України  (по 5 у кожному списку)</a:t>
          </a:r>
          <a:endParaRPr lang="ru-RU" sz="2200" kern="1200" dirty="0"/>
        </a:p>
      </dsp:txBody>
      <dsp:txXfrm rot="-5400000">
        <a:off x="3785616" y="3141918"/>
        <a:ext cx="6675221" cy="1012303"/>
      </dsp:txXfrm>
    </dsp:sp>
    <dsp:sp modelId="{71D425A1-1543-4852-B2C8-4B143E3A27F6}">
      <dsp:nvSpPr>
        <dsp:cNvPr id="0" name=""/>
        <dsp:cNvSpPr/>
      </dsp:nvSpPr>
      <dsp:spPr>
        <a:xfrm>
          <a:off x="0" y="2946926"/>
          <a:ext cx="3785616" cy="1402286"/>
        </a:xfrm>
        <a:prstGeom prst="round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6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 група</a:t>
          </a:r>
          <a:endParaRPr lang="ru-RU" sz="6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8454" y="3015380"/>
        <a:ext cx="3648708" cy="126537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71EFA2-0DAF-43C9-AFF9-C38B560D4E58}">
      <dsp:nvSpPr>
        <dsp:cNvPr id="0" name=""/>
        <dsp:cNvSpPr/>
      </dsp:nvSpPr>
      <dsp:spPr>
        <a:xfrm>
          <a:off x="3716758" y="1212526"/>
          <a:ext cx="2063849" cy="1605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3194"/>
              </a:lnTo>
              <a:lnTo>
                <a:pt x="2063849" y="103194"/>
              </a:lnTo>
              <a:lnTo>
                <a:pt x="2063849" y="1605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4F853B-3EF3-4F74-9072-F344C38A3969}">
      <dsp:nvSpPr>
        <dsp:cNvPr id="0" name=""/>
        <dsp:cNvSpPr/>
      </dsp:nvSpPr>
      <dsp:spPr>
        <a:xfrm>
          <a:off x="1880081" y="1212526"/>
          <a:ext cx="1836676" cy="177855"/>
        </a:xfrm>
        <a:custGeom>
          <a:avLst/>
          <a:gdLst/>
          <a:ahLst/>
          <a:cxnLst/>
          <a:rect l="0" t="0" r="0" b="0"/>
          <a:pathLst>
            <a:path>
              <a:moveTo>
                <a:pt x="1836676" y="0"/>
              </a:moveTo>
              <a:lnTo>
                <a:pt x="1836676" y="120509"/>
              </a:lnTo>
              <a:lnTo>
                <a:pt x="0" y="120509"/>
              </a:lnTo>
              <a:lnTo>
                <a:pt x="0" y="17785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5A7CD6-B5A2-42D4-888A-FFF99C80F5C4}">
      <dsp:nvSpPr>
        <dsp:cNvPr id="0" name=""/>
        <dsp:cNvSpPr/>
      </dsp:nvSpPr>
      <dsp:spPr>
        <a:xfrm>
          <a:off x="1964526" y="105736"/>
          <a:ext cx="3504463" cy="11067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3BE132-05D2-43D8-A58A-54E941315A36}">
      <dsp:nvSpPr>
        <dsp:cNvPr id="0" name=""/>
        <dsp:cNvSpPr/>
      </dsp:nvSpPr>
      <dsp:spPr>
        <a:xfrm>
          <a:off x="2033307" y="171077"/>
          <a:ext cx="3504463" cy="11067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400" b="1" kern="1200" noProof="0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КУЛЬТУРНА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400" b="1" kern="1200" noProof="0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ПАМ’ЯТЬ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65724" y="203494"/>
        <a:ext cx="3439629" cy="1041956"/>
      </dsp:txXfrm>
    </dsp:sp>
    <dsp:sp modelId="{F899EFC0-FF7F-4CE6-9230-7E30F80E3AE6}">
      <dsp:nvSpPr>
        <dsp:cNvPr id="0" name=""/>
        <dsp:cNvSpPr/>
      </dsp:nvSpPr>
      <dsp:spPr>
        <a:xfrm>
          <a:off x="1017" y="1390382"/>
          <a:ext cx="3758127" cy="316294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E1389E-DD9B-4EA3-8ADC-7C51F1473BF3}">
      <dsp:nvSpPr>
        <dsp:cNvPr id="0" name=""/>
        <dsp:cNvSpPr/>
      </dsp:nvSpPr>
      <dsp:spPr>
        <a:xfrm>
          <a:off x="69798" y="1455723"/>
          <a:ext cx="3758127" cy="31629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noProof="0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Накопичувальна</a:t>
          </a:r>
          <a:r>
            <a:rPr lang="uk-UA" sz="3200" kern="1200" noProof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простір «невикористаних» спогадів, не пов’язаних із сучасністю </a:t>
          </a:r>
          <a:endParaRPr lang="uk-UA" sz="3200" kern="12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2437" y="1548362"/>
        <a:ext cx="3572849" cy="2977664"/>
      </dsp:txXfrm>
    </dsp:sp>
    <dsp:sp modelId="{E7B306BB-8CD4-45DD-8818-C7675F2F2D4F}">
      <dsp:nvSpPr>
        <dsp:cNvPr id="0" name=""/>
        <dsp:cNvSpPr/>
      </dsp:nvSpPr>
      <dsp:spPr>
        <a:xfrm>
          <a:off x="3888683" y="1373067"/>
          <a:ext cx="3783848" cy="34853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F94EA6-7C60-4428-8F2C-0C9A21D884C4}">
      <dsp:nvSpPr>
        <dsp:cNvPr id="0" name=""/>
        <dsp:cNvSpPr/>
      </dsp:nvSpPr>
      <dsp:spPr>
        <a:xfrm>
          <a:off x="3957464" y="1438408"/>
          <a:ext cx="3783848" cy="34853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noProof="0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Функціональна </a:t>
          </a:r>
          <a:r>
            <a:rPr lang="uk-UA" sz="3200" kern="1200" noProof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(аксіологічна) така, що породжує смисл і орієнтована на майбутнє</a:t>
          </a:r>
          <a:endParaRPr lang="uk-UA" sz="3200" kern="12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59546" y="1540490"/>
        <a:ext cx="3579684" cy="32811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C89E2-E28D-4EF3-8C9E-8941510F21ED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DA623-A9B0-46A3-80FC-6AC4515238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6434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C89E2-E28D-4EF3-8C9E-8941510F21ED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DA623-A9B0-46A3-80FC-6AC4515238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653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C89E2-E28D-4EF3-8C9E-8941510F21ED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DA623-A9B0-46A3-80FC-6AC4515238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4192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C89E2-E28D-4EF3-8C9E-8941510F21ED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DA623-A9B0-46A3-80FC-6AC4515238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374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C89E2-E28D-4EF3-8C9E-8941510F21ED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DA623-A9B0-46A3-80FC-6AC4515238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2008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C89E2-E28D-4EF3-8C9E-8941510F21ED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DA623-A9B0-46A3-80FC-6AC4515238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94849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C89E2-E28D-4EF3-8C9E-8941510F21ED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DA623-A9B0-46A3-80FC-6AC4515238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10458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C89E2-E28D-4EF3-8C9E-8941510F21ED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DA623-A9B0-46A3-80FC-6AC4515238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6910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C89E2-E28D-4EF3-8C9E-8941510F21ED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DA623-A9B0-46A3-80FC-6AC4515238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203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C89E2-E28D-4EF3-8C9E-8941510F21ED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DA623-A9B0-46A3-80FC-6AC4515238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84379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C89E2-E28D-4EF3-8C9E-8941510F21ED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DA623-A9B0-46A3-80FC-6AC4515238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906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3C89E2-E28D-4EF3-8C9E-8941510F21ED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1DA623-A9B0-46A3-80FC-6AC4515238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06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5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uk.wikipedia.org/wiki/%D0%94%D0%B6%D0%BE%D1%80%D0%B4%D0%B6_%D2%90%D0%B5%D0%BB%D0%BB%D0%B0%D0%BF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ru.wikipedia.org/wiki/%D0%94%D1%80%D0%B5%D0%B2%D0%BD%D0%B5%D0%B3%D1%80%D0%B5%D1%87%D0%B5%D1%81%D0%BA%D0%B8%D0%B9_%D1%8F%D0%B7%D1%8B%D0%BA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380593"/>
            <a:ext cx="7123386" cy="2538248"/>
          </a:xfrm>
        </p:spPr>
        <p:txBody>
          <a:bodyPr>
            <a:normAutofit fontScale="90000"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Механізми пам’яті: як ми пам’ятаємо минуле?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703" y="217980"/>
            <a:ext cx="4109399" cy="8413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7745" y="76281"/>
            <a:ext cx="2822794" cy="299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9588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74958"/>
            <a:ext cx="10515600" cy="1856965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ДИСПУТ: </a:t>
            </a:r>
            <a:br>
              <a:rPr lang="uk-UA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НАЦІОНАЛЬНА ІСТОРИЧНА ПАМ’ЯТЬ </a:t>
            </a:r>
            <a:r>
              <a:rPr 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VS </a:t>
            </a:r>
            <a:r>
              <a:rPr lang="uk-UA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РОДИННА ПАМ'ЯТЬ</a:t>
            </a:r>
            <a:br>
              <a:rPr lang="uk-UA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(збіги та розбіжності</a:t>
            </a:r>
            <a:r>
              <a:rPr lang="uk-UA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8361" y="2487561"/>
            <a:ext cx="9468465" cy="364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3001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689331"/>
          </a:xfrm>
          <a:ln>
            <a:solidFill>
              <a:schemeClr val="accent1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uk-UA" sz="2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МЕТОДОЛОГІЧНІ ЗАСАДИ КОНСТРУЮВАННЯ ІСТОРИЧНОЇ ПАМ’ЯТІ</a:t>
            </a:r>
            <a:endParaRPr lang="uk-UA" sz="24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5819066"/>
              </p:ext>
            </p:extLst>
          </p:nvPr>
        </p:nvGraphicFramePr>
        <p:xfrm>
          <a:off x="1250950" y="1071716"/>
          <a:ext cx="10179050" cy="5496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198" y="5004619"/>
            <a:ext cx="1949073" cy="156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8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 ПРИГАДУВАННЯ</a:t>
            </a:r>
            <a:endParaRPr lang="uk-UA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just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Я.Ассман вибудовує виділення у колективній пам'яті комунікативної й культурної складових.</a:t>
            </a:r>
          </a:p>
          <a:p>
            <a:pPr algn="just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uk-UA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рівні комунікації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колективна пам'ять являє собою усну традицію, «живу пам'ять» трьох-чотирьох поколінь людей. </a:t>
            </a:r>
          </a:p>
          <a:p>
            <a:pPr algn="just"/>
            <a:r>
              <a:rPr lang="uk-UA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Культурний рівень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формалізується й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ритуалізується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uk-UA" sz="2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СИМВОЛИ + КОДИ </a:t>
            </a:r>
            <a:r>
              <a:rPr lang="ru-RU" sz="2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uk-UA" sz="2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САКРАЛІЗАЦІЯ</a:t>
            </a:r>
            <a:r>
              <a:rPr lang="uk-U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uk-UA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uk-UA" sz="35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 СТАДІЇ</a:t>
            </a:r>
          </a:p>
          <a:p>
            <a:pPr marL="514350" indent="-514350">
              <a:buFont typeface="+mj-lt"/>
              <a:buAutoNum type="arabicPeriod"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 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«чистого факту»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 об’єкта запам’ятовування </a:t>
            </a:r>
            <a:endParaRPr lang="uk-UA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 культурної ідентичності </a:t>
            </a: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групи</a:t>
            </a:r>
          </a:p>
          <a:p>
            <a:pPr marL="514350" indent="-514350">
              <a:buFont typeface="+mj-lt"/>
              <a:buAutoNum type="arabicPeriod"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традиції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що міцно вкарбовується у суспільну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свідомість.</a:t>
            </a:r>
          </a:p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82847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0272" y="382384"/>
            <a:ext cx="4267200" cy="2577125"/>
          </a:xfrm>
        </p:spPr>
        <p:txBody>
          <a:bodyPr>
            <a:noAutofit/>
          </a:bodyPr>
          <a:lstStyle/>
          <a:p>
            <a:r>
              <a:rPr lang="uk-UA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МОЗКОВИЙ ШТУРМ: 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історична пам’ять -</a:t>
            </a:r>
            <a:b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патріотизм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1678" y="3903406"/>
            <a:ext cx="10178322" cy="1976186"/>
          </a:xfrm>
        </p:spPr>
        <p:txBody>
          <a:bodyPr>
            <a:normAutofit fontScale="92500" lnSpcReduction="10000"/>
          </a:bodyPr>
          <a:lstStyle/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Ефективна лі існуюча система патріотичного виховання у країнах Європи (Україні?) чи створює лі вона реальну гарантію захищеності державності?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Етноцентризм  в історичній освіті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VS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полікультурна освіта</a:t>
            </a:r>
          </a:p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Концепції  етнічної нації політичної нації.  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5014452" y="216311"/>
            <a:ext cx="6862915" cy="331347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Патріотичне</a:t>
            </a:r>
            <a:r>
              <a:rPr lang="uk-UA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виховання використовує </a:t>
            </a:r>
            <a:r>
              <a:rPr lang="uk-UA" sz="2000" b="1" u="sng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елементи соціальної психології</a:t>
            </a:r>
            <a:r>
              <a:rPr lang="uk-UA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зокрема</a:t>
            </a:r>
          </a:p>
          <a:p>
            <a:pPr algn="ctr"/>
            <a:r>
              <a:rPr lang="uk-UA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колективної свідомості та колективного несвідомого. </a:t>
            </a:r>
          </a:p>
          <a:p>
            <a:pPr algn="ctr"/>
            <a:r>
              <a:rPr lang="uk-UA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Саме тому </a:t>
            </a:r>
            <a:r>
              <a:rPr lang="uk-UA" sz="2000" b="1" u="sng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таке виховання </a:t>
            </a:r>
            <a:r>
              <a:rPr lang="uk-UA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</a:p>
          <a:p>
            <a:pPr algn="ctr"/>
            <a:r>
              <a:rPr lang="uk-UA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спиратися на ґрунтовні засади, серед яких провідне місце належить </a:t>
            </a:r>
            <a:r>
              <a:rPr lang="uk-UA" sz="2000" b="1" u="sng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історичній пам’яті</a:t>
            </a:r>
            <a:r>
              <a:rPr lang="uk-UA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endParaRPr lang="uk-UA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9239" y="4798142"/>
            <a:ext cx="2016136" cy="18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73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Пам’ять    патріотизм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57300" y="3687096"/>
            <a:ext cx="4800600" cy="221840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питування жителів 64 країн.</a:t>
            </a:r>
          </a:p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Чи готові вони воювати за Батьківщину.</a:t>
            </a:r>
          </a:p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середньому 61% опитаних був би готовий битися, а 27% - ні.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Объект 12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258082054"/>
              </p:ext>
            </p:extLst>
          </p:nvPr>
        </p:nvGraphicFramePr>
        <p:xfrm>
          <a:off x="6204154" y="3687096"/>
          <a:ext cx="4800600" cy="2594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Выноска со стрелкой вниз 3"/>
          <p:cNvSpPr/>
          <p:nvPr/>
        </p:nvSpPr>
        <p:spPr>
          <a:xfrm>
            <a:off x="924233" y="1553497"/>
            <a:ext cx="4680154" cy="1873047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American Institute of Public Opinion</a:t>
            </a:r>
            <a:r>
              <a:rPr lang="uk-UA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uk-UA" sz="3200" b="1" dirty="0" smtClean="0">
                <a:solidFill>
                  <a:schemeClr val="tx1"/>
                </a:solidFill>
              </a:rPr>
              <a:t>(</a:t>
            </a:r>
            <a:r>
              <a:rPr lang="ru-RU" sz="3200" b="1" dirty="0" smtClean="0"/>
              <a:t>Інститут Ґеллапа</a:t>
            </a:r>
            <a:r>
              <a:rPr lang="ru-RU" sz="3200" b="1" dirty="0" smtClean="0">
                <a:solidFill>
                  <a:schemeClr val="tx1"/>
                </a:solidFill>
              </a:rPr>
              <a:t>)</a:t>
            </a:r>
            <a:endParaRPr lang="ru-RU" sz="3200" b="1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8632" y="365125"/>
            <a:ext cx="2571134" cy="2989622"/>
          </a:xfrm>
          <a:prstGeom prst="rect">
            <a:avLst/>
          </a:prstGeom>
        </p:spPr>
      </p:pic>
      <p:sp>
        <p:nvSpPr>
          <p:cNvPr id="6" name="Горизонтальный свиток 5"/>
          <p:cNvSpPr/>
          <p:nvPr/>
        </p:nvSpPr>
        <p:spPr>
          <a:xfrm>
            <a:off x="6204154" y="1061884"/>
            <a:ext cx="2654711" cy="262521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1935 </a:t>
            </a: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tooltip="Джордж Ґеллап"/>
              </a:rPr>
              <a:t>Джордж Ґеллап</a:t>
            </a: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створив при Принстонському університеті Американський інститут суспільної думки.</a:t>
            </a:r>
            <a:endParaRPr lang="uk-UA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33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98307" y="570271"/>
            <a:ext cx="4800600" cy="5335229"/>
          </a:xfrm>
        </p:spPr>
        <p:txBody>
          <a:bodyPr>
            <a:normAutofit/>
          </a:bodyPr>
          <a:lstStyle/>
          <a:p>
            <a:r>
              <a:rPr lang="uk-UA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uk-UA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віком</a:t>
            </a:r>
          </a:p>
          <a:p>
            <a:endParaRPr lang="uk-UA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Статтю</a:t>
            </a:r>
          </a:p>
          <a:p>
            <a:pPr marL="0" indent="0">
              <a:buNone/>
            </a:pPr>
            <a:endParaRPr lang="uk-UA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Конфесією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8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647796" y="383458"/>
            <a:ext cx="4800600" cy="5522042"/>
          </a:xfrm>
        </p:spPr>
        <p:txBody>
          <a:bodyPr>
            <a:normAutofit/>
          </a:bodyPr>
          <a:lstStyle/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Найвищий відсоток патріотів серед людей у віці від 18 до 34 років (66%)</a:t>
            </a:r>
          </a:p>
          <a:p>
            <a:endParaRPr lang="uk-UA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 готові битися 52% жінок і 67% чоловіків.</a:t>
            </a:r>
          </a:p>
          <a:p>
            <a:endParaRPr lang="uk-UA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айвищий відсоток тих, хто готовий захищати батьківщину, серед мусульман (78%).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90" y="5663381"/>
            <a:ext cx="3299570" cy="96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6039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6748" y="382386"/>
            <a:ext cx="3175820" cy="551680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Reddit</a:t>
            </a:r>
            <a:r>
              <a:rPr lang="en-GB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1678" y="1874518"/>
            <a:ext cx="10065251" cy="4870412"/>
          </a:xfrm>
          <a:prstGeom prst="rect">
            <a:avLst/>
          </a:prstGeom>
        </p:spPr>
      </p:pic>
      <p:sp>
        <p:nvSpPr>
          <p:cNvPr id="4" name="Горизонтальный свиток 3"/>
          <p:cNvSpPr/>
          <p:nvPr/>
        </p:nvSpPr>
        <p:spPr>
          <a:xfrm>
            <a:off x="5683045" y="157316"/>
            <a:ext cx="5240594" cy="1717201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 розважальний, онлайн-сервіс новин, а також  інтернет-ЗМІ, де зареєстровані користувачі додають свій контент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трелка вправо 4"/>
          <p:cNvSpPr/>
          <p:nvPr/>
        </p:nvSpPr>
        <p:spPr>
          <a:xfrm>
            <a:off x="4257368" y="481781"/>
            <a:ext cx="1317522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Выноска со стрелкой вниз 5"/>
          <p:cNvSpPr/>
          <p:nvPr/>
        </p:nvSpPr>
        <p:spPr>
          <a:xfrm>
            <a:off x="1789471" y="1091381"/>
            <a:ext cx="3126658" cy="1044896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Reddit перенесли статистику на карту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087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1251678" y="5761703"/>
            <a:ext cx="10178322" cy="825132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цілому відсоток жителів Західної Європи, які відповіли позитивно, нижче, ніж у Східній Європі.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70271" y="294968"/>
            <a:ext cx="5487629" cy="2672367"/>
          </a:xfrm>
          <a:solidFill>
            <a:srgbClr val="92D050"/>
          </a:solidFill>
        </p:spPr>
        <p:txBody>
          <a:bodyPr>
            <a:normAutofit fontScale="62500" lnSpcReduction="20000"/>
          </a:bodyPr>
          <a:lstStyle/>
          <a:p>
            <a:r>
              <a:rPr lang="uk-UA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Найвищий відсоток жителів, готових боротися за Батьківщину, - в Фінляндії (74%),</a:t>
            </a:r>
          </a:p>
          <a:p>
            <a:r>
              <a:rPr lang="uk-UA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майже стільки ж (73%) в Туреччині. </a:t>
            </a:r>
          </a:p>
          <a:p>
            <a:r>
              <a:rPr lang="uk-UA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Україна - 62%.</a:t>
            </a:r>
          </a:p>
          <a:p>
            <a:r>
              <a:rPr lang="uk-UA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Росія - 59%, </a:t>
            </a:r>
          </a:p>
          <a:p>
            <a:r>
              <a:rPr lang="uk-UA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Швеція - 55%,</a:t>
            </a:r>
          </a:p>
          <a:p>
            <a:r>
              <a:rPr lang="uk-UA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Боснія і Герцеговина - 55%</a:t>
            </a:r>
          </a:p>
          <a:p>
            <a:r>
              <a:rPr lang="uk-UA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Греція -54%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577534768"/>
              </p:ext>
            </p:extLst>
          </p:nvPr>
        </p:nvGraphicFramePr>
        <p:xfrm>
          <a:off x="6629400" y="430611"/>
          <a:ext cx="4800600" cy="3893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1700982" y="4324186"/>
            <a:ext cx="5653548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Найнижчий відсоток людей, готових боротися за Батьківщину - в Нідерландах, всього 15%. </a:t>
            </a:r>
          </a:p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Німеччині з 18% і Бельгії з 19%.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2004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«СВІЙ/ЧУЖИЙ»</a:t>
            </a:r>
            <a:endParaRPr lang="ru-RU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88774" y="5624051"/>
            <a:ext cx="7413522" cy="67842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Зашкільняк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Л. Історія «своя» й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чужа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/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Леонід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Зашкільняк // Критика. – 2009. – Ч. 9–10 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вересень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жовтень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– С. 24–27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0209" y="620661"/>
            <a:ext cx="3429000" cy="2667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620891" y="3658672"/>
            <a:ext cx="16401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Л. Зашкільняк </a:t>
            </a:r>
            <a:endParaRPr lang="ru-RU" dirty="0"/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1012723" y="1612490"/>
            <a:ext cx="7079225" cy="3932903"/>
          </a:xfrm>
          <a:prstGeom prst="wedgeRoundRectCallout">
            <a:avLst>
              <a:gd name="adj1" fmla="val 72565"/>
              <a:gd name="adj2" fmla="val 213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Параметри вивчення історії, задані новими стандартами і програмою (щодо 12-річної школи), не зазнали суттєвих методологічних змін порівняно з радянськими. </a:t>
            </a:r>
          </a:p>
          <a:p>
            <a:pPr algn="ctr"/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Вони формують </a:t>
            </a:r>
            <a:r>
              <a:rPr lang="uk-UA" sz="2000" u="sng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етноцентричний</a:t>
            </a:r>
            <a:r>
              <a:rPr lang="uk-UA" sz="20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колективістський</a:t>
            </a:r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погляд на минуле України та українців, </a:t>
            </a:r>
            <a:r>
              <a:rPr lang="uk-UA" sz="20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протиставляючи їх тим самим іншим етносам і країнам, – «своє» – «чужому», </a:t>
            </a:r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понижуючи загальнолюдські виміри, продукуючи національний егоїзм і національну винятковість»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15789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3028335"/>
            <a:ext cx="4795684" cy="3148628"/>
          </a:xfrm>
        </p:spPr>
        <p:txBody>
          <a:bodyPr/>
          <a:lstStyle/>
          <a:p>
            <a:pPr marL="0" indent="0" algn="just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ЄВРОПЕЙСЬКІ ДОСЛІДЖЕННЯ СОЦІАЛЬНИХ ПРАКТИК РЕПРЕЗЕНТАЦІЇ МИНУЛОГО. ФОРМИ РОБОТИ З ПАМ'ЯТТЮ.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6772" y="173409"/>
            <a:ext cx="2147934" cy="17089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5124" y="2422993"/>
            <a:ext cx="4279763" cy="384081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926" y="299370"/>
            <a:ext cx="1463167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90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8523" y="2674374"/>
            <a:ext cx="8822561" cy="1219200"/>
          </a:xfrm>
        </p:spPr>
        <p:txBody>
          <a:bodyPr/>
          <a:lstStyle/>
          <a:p>
            <a:r>
              <a:rPr lang="uk-UA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Дискусійний майданчик</a:t>
            </a:r>
            <a:endParaRPr lang="ru-RU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9140" y="4247535"/>
            <a:ext cx="6667500" cy="24936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318" y="836713"/>
            <a:ext cx="3299570" cy="10081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6850" y="355502"/>
            <a:ext cx="2352719" cy="222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28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363794"/>
            <a:ext cx="10515600" cy="581316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 історичної епістемології у тому й полягає, щоб розшифровувати коди </a:t>
            </a:r>
            <a:r>
              <a:rPr lang="uk-UA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різномислення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пояснювати плинність метафор і сталість стереотипів, аналізувати механізми репрезентацій та інтерпретацій. І – що найважливіше – завжди бачити інтереси й наміри тих політичних сил, які стоять за репрезентаціями минувшини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Нагорна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Л.П.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культура: концепт,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інформаційний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ресурс,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рефлексивний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потенціал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.: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ІПіЕНД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ім.І.Ф.Кураса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НАН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2014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382 с.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URL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://ipiend.gov.ua/wp-content/uploads/2018/07/historical-culture.pdf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1432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3028335"/>
            <a:ext cx="4795684" cy="3148628"/>
          </a:xfrm>
        </p:spPr>
        <p:txBody>
          <a:bodyPr/>
          <a:lstStyle/>
          <a:p>
            <a:pPr marL="0" indent="0" algn="just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 МИНУЛОГО: СИМВОЛІЧНА БОРОТЬБА НАВКОЛО ОБРАЗІВ МИНУЛОГО.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6772" y="173409"/>
            <a:ext cx="2147934" cy="17089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5124" y="2422993"/>
            <a:ext cx="4279763" cy="3840813"/>
          </a:xfrm>
          <a:prstGeom prst="rect">
            <a:avLst/>
          </a:prstGeom>
        </p:spPr>
      </p:pic>
      <p:sp>
        <p:nvSpPr>
          <p:cNvPr id="5" name="Семиугольник 4"/>
          <p:cNvSpPr/>
          <p:nvPr/>
        </p:nvSpPr>
        <p:spPr>
          <a:xfrm>
            <a:off x="1101211" y="570704"/>
            <a:ext cx="1543665" cy="1311697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8003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3252" y="204434"/>
            <a:ext cx="10178322" cy="2400145"/>
          </a:xfrm>
        </p:spPr>
        <p:txBody>
          <a:bodyPr>
            <a:normAutofit/>
          </a:bodyPr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(2)</a:t>
            </a:r>
            <a:b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Історична пам’ять / національні герої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51678" y="2782530"/>
            <a:ext cx="5937398" cy="2664542"/>
          </a:xfrm>
        </p:spPr>
        <p:txBody>
          <a:bodyPr>
            <a:normAutofit lnSpcReduction="10000"/>
          </a:bodyPr>
          <a:lstStyle/>
          <a:p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постійне нагадування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як маркер минулого. </a:t>
            </a:r>
          </a:p>
          <a:p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«організоване забуття»</a:t>
            </a:r>
          </a:p>
          <a:p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постаті/ « герої» та </a:t>
            </a:r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антигерої»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93" y="5625023"/>
            <a:ext cx="3299570" cy="10081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2817" y="369416"/>
            <a:ext cx="2017951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1692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МОЗКОВИЙ ШТУРМ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690235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542951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6243" y="369440"/>
            <a:ext cx="7305369" cy="2164170"/>
          </a:xfrm>
        </p:spPr>
        <p:txBody>
          <a:bodyPr>
            <a:normAutofit/>
          </a:bodyPr>
          <a:lstStyle/>
          <a:p>
            <a:r>
              <a:rPr lang="uk-UA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Кого б ви вибрали для наслідування серед трагічно загиблих особистостей? </a:t>
            </a:r>
            <a:endParaRPr lang="uk-UA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6244" y="2251587"/>
            <a:ext cx="2703872" cy="3593591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Авраам Лінкольн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Джон Кеннеді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Ісус Христос</a:t>
            </a:r>
            <a:endParaRPr lang="uk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8652387" y="157316"/>
            <a:ext cx="2910348" cy="20942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Інститут Геллапа провів опитування громадської думки </a:t>
            </a:r>
          </a:p>
          <a:p>
            <a:pPr algn="ct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5083" y="1897625"/>
            <a:ext cx="3765755" cy="18375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5219" y="3169595"/>
            <a:ext cx="3252788" cy="17844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3843" y="4739148"/>
            <a:ext cx="3676317" cy="21664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044" y="5171768"/>
            <a:ext cx="1676924" cy="158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938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6564967" cy="1492132"/>
          </a:xfrm>
        </p:spPr>
        <p:txBody>
          <a:bodyPr>
            <a:noAutofit/>
          </a:bodyPr>
          <a:lstStyle/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Найвизначнішими людьми всіх часів і народів жителі Росії називають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1679" y="2286002"/>
            <a:ext cx="3084348" cy="3072580"/>
          </a:xfrm>
        </p:spPr>
        <p:txBody>
          <a:bodyPr>
            <a:normAutofit lnSpcReduction="10000"/>
          </a:bodyPr>
          <a:lstStyle/>
          <a:p>
            <a:pPr algn="just"/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Йосипа Сталіна (38%),</a:t>
            </a:r>
          </a:p>
          <a:p>
            <a:pPr algn="just"/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другому місці президент РФ Володимир Путін (34%), </a:t>
            </a:r>
          </a:p>
          <a:p>
            <a:pPr algn="just"/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третьому - Олександр Пушкін (34%).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8377083" y="186813"/>
            <a:ext cx="2694039" cy="13666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Опитування Левада -центр (2017)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1833" y="1789472"/>
            <a:ext cx="7049728" cy="41688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708" y="5220929"/>
            <a:ext cx="1599255" cy="148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2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935" y="176980"/>
            <a:ext cx="11277600" cy="646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9418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Україна:</a:t>
            </a:r>
            <a:endParaRPr lang="ru-RU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img.pravda.com/images/doc/f/3/f3b3cca-1-original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735" y="1874517"/>
            <a:ext cx="10707329" cy="482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/>
          <p:cNvSpPr/>
          <p:nvPr/>
        </p:nvSpPr>
        <p:spPr>
          <a:xfrm>
            <a:off x="8573728" y="245806"/>
            <a:ext cx="2615381" cy="14846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Соціологічна група «Рейтинг» (2018).</a:t>
            </a:r>
            <a:endParaRPr lang="uk-UA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1241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mg.pravda.com/images/doc/f/e/fe1634c-2-original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06478"/>
            <a:ext cx="10982631" cy="6263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3782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3028335"/>
            <a:ext cx="4795684" cy="3148628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ПОДОЛАННЯ НАВМИСНОГО МОВЧАННЯ НАД ІСТОРИЧНОЮ ТРАВМОЮ: РОЛЬ СОЦІАЛЬНИХ ОБ'ЄКТІВ ПАМ'ЯТІ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6772" y="173409"/>
            <a:ext cx="2147934" cy="17089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5124" y="2422993"/>
            <a:ext cx="4279763" cy="3840813"/>
          </a:xfrm>
          <a:prstGeom prst="rect">
            <a:avLst/>
          </a:prstGeom>
        </p:spPr>
      </p:pic>
      <p:sp>
        <p:nvSpPr>
          <p:cNvPr id="5" name="Семиугольник 4"/>
          <p:cNvSpPr/>
          <p:nvPr/>
        </p:nvSpPr>
        <p:spPr>
          <a:xfrm>
            <a:off x="1101211" y="570704"/>
            <a:ext cx="1543665" cy="1311697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401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138652" cy="1325563"/>
          </a:xfrm>
        </p:spPr>
        <p:txBody>
          <a:bodyPr/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Питання для обговорення: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281083"/>
            <a:ext cx="10515600" cy="3895879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 люди і спільноти пам'ятають і представляють своє минуле?</a:t>
            </a:r>
          </a:p>
          <a:p>
            <a:pPr marL="514350" indent="-514350">
              <a:buFont typeface="+mj-lt"/>
              <a:buAutoNum type="arabicPeriod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 роботи з пам'яттю.</a:t>
            </a:r>
          </a:p>
          <a:p>
            <a:pPr marL="514350" indent="-514350">
              <a:buFont typeface="+mj-lt"/>
              <a:buAutoNum type="arabicPeriod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 минулого: символічна боротьба навколо образів минулого.</a:t>
            </a:r>
          </a:p>
          <a:p>
            <a:pPr marL="514350" indent="-514350">
              <a:buFont typeface="+mj-lt"/>
              <a:buAutoNum type="arabicPeriod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Подолання навмисного мовчання над історичною травмою: роль соціальних об'єктів пам'яті (музеїв, пам'ятників, кладовищ, пам'ятних ритуалів і т. Д.), Художньої літератури і ЗМІ.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7107" y="116632"/>
            <a:ext cx="2147934" cy="170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3872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1678" y="333224"/>
            <a:ext cx="10178322" cy="1898700"/>
          </a:xfrm>
        </p:spPr>
        <p:txBody>
          <a:bodyPr>
            <a:normAutofit/>
          </a:bodyPr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(з)</a:t>
            </a:r>
            <a:b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 міст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пам'яті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51678" y="2399071"/>
            <a:ext cx="5937398" cy="3437603"/>
          </a:xfrm>
        </p:spPr>
        <p:txBody>
          <a:bodyPr/>
          <a:lstStyle/>
          <a:p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ландшафти пам’яті у міському просторі</a:t>
            </a:r>
          </a:p>
          <a:p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образи індивідуальної та колективної пам’яті, закодована та культурна інформація у міських </a:t>
            </a:r>
            <a:r>
              <a:rPr lang="uk-UA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топосах</a:t>
            </a:r>
            <a:endParaRPr lang="uk-UA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9076" y="333223"/>
            <a:ext cx="4830859" cy="472055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975988" y="5357490"/>
            <a:ext cx="52160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"Майдан: ландшафти пам'яті" – виставка навколо монумента Незалежності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703" y="5230760"/>
            <a:ext cx="1494040" cy="138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8561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251678" y="265471"/>
            <a:ext cx="10178322" cy="5614121"/>
          </a:xfrm>
        </p:spPr>
        <p:txBody>
          <a:bodyPr>
            <a:normAutofit/>
          </a:bodyPr>
          <a:lstStyle/>
          <a:p>
            <a:pPr algn="just"/>
            <a:r>
              <a:rPr lang="uk-UA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міський ландшафт включає пам’ять про </a:t>
            </a:r>
            <a:r>
              <a:rPr lang="uk-UA" sz="48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певні групи чи окремих осіб</a:t>
            </a:r>
            <a:r>
              <a:rPr lang="uk-UA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також </a:t>
            </a:r>
            <a:r>
              <a:rPr lang="uk-UA" sz="48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спогади про певні події та періоди</a:t>
            </a:r>
          </a:p>
          <a:p>
            <a:pPr algn="just"/>
            <a:r>
              <a:rPr lang="uk-UA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пам’ятники є елементом не тільки </a:t>
            </a:r>
            <a:r>
              <a:rPr lang="uk-UA" sz="48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ландшафту, а й сенсу</a:t>
            </a:r>
            <a:r>
              <a:rPr lang="uk-UA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який сконцентрований в пам’ятнику</a:t>
            </a:r>
            <a:endParaRPr lang="uk-UA"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301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ХРОНОТОПНА ФУКЦІЯ ПАМЯТІ </a:t>
            </a:r>
            <a:endParaRPr lang="uk-UA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2687381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4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Центральною функцією пам’яті стає просторово-часова (хронотопна)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82582" y="1848465"/>
            <a:ext cx="4471218" cy="3598606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 внутрішнього світу людини</a:t>
            </a:r>
            <a:r>
              <a:rPr lang="uk-UA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 algn="just">
              <a:buNone/>
            </a:pPr>
            <a:r>
              <a:rPr lang="uk-UA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координація з динамікою</a:t>
            </a:r>
          </a:p>
          <a:p>
            <a:pPr marL="0" indent="0" algn="just">
              <a:buNone/>
            </a:pPr>
            <a:r>
              <a:rPr lang="uk-UA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смислів, цілей,</a:t>
            </a: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які розгортаються в </a:t>
            </a:r>
            <a:r>
              <a:rPr lang="uk-UA" i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актуальному, реальному просторі і часі.</a:t>
            </a:r>
          </a:p>
          <a:p>
            <a:endParaRPr lang="ru-RU" dirty="0"/>
          </a:p>
        </p:txBody>
      </p:sp>
      <p:sp>
        <p:nvSpPr>
          <p:cNvPr id="5" name="Выгнутая вниз стрелка 4"/>
          <p:cNvSpPr/>
          <p:nvPr/>
        </p:nvSpPr>
        <p:spPr>
          <a:xfrm>
            <a:off x="2123768" y="5083277"/>
            <a:ext cx="5466735" cy="166165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1157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389329" y="271971"/>
            <a:ext cx="5119626" cy="856480"/>
          </a:xfrm>
        </p:spPr>
        <p:txBody>
          <a:bodyPr/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Моделі пам'яті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89641" y="1128451"/>
            <a:ext cx="2714625" cy="3619500"/>
          </a:xfrm>
          <a:prstGeom prst="rect">
            <a:avLst/>
          </a:prstGeom>
        </p:spPr>
      </p:pic>
      <p:graphicFrame>
        <p:nvGraphicFramePr>
          <p:cNvPr id="8" name="Объект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377257103"/>
              </p:ext>
            </p:extLst>
          </p:nvPr>
        </p:nvGraphicFramePr>
        <p:xfrm>
          <a:off x="3698697" y="1469204"/>
          <a:ext cx="7750353" cy="50446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Овал 3"/>
          <p:cNvSpPr/>
          <p:nvPr/>
        </p:nvSpPr>
        <p:spPr>
          <a:xfrm>
            <a:off x="357828" y="5114358"/>
            <a:ext cx="3775587" cy="17436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Аляйда Ассман</a:t>
            </a:r>
          </a:p>
          <a:p>
            <a:pPr algn="ctr"/>
            <a:r>
              <a:rPr lang="uk-UA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німецький історик та культуролог)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208643" y="271971"/>
            <a:ext cx="4555267" cy="14849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моделі як «переднє» та «заднє» тло</a:t>
            </a:r>
            <a:endParaRPr lang="uk-UA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8147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RESPONSIVE PLACE-ORIENTED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Сучасний підхід до міста, на відміну від традиційного, визначається як «чутливий місце-орієнтований»</a:t>
            </a:r>
            <a:endParaRPr lang="uk-UA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9636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4510" y="787912"/>
            <a:ext cx="5356122" cy="4541172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Європейський досвід: як виглядають меморіали у різних країна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5295" y="787912"/>
            <a:ext cx="2017951" cy="18716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0102" y="4827306"/>
            <a:ext cx="4109060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9101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Берлінський меморіал жертвам Голокосту</a:t>
            </a:r>
            <a:b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 проекту – архітектор Пітер </a:t>
            </a:r>
            <a:r>
              <a:rPr lang="uk-UA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Айзенман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Відкритий у 2005 році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5808" y="1351051"/>
            <a:ext cx="4644011" cy="44846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2211" y="1351051"/>
            <a:ext cx="6618341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5744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9433" y="737418"/>
            <a:ext cx="10734368" cy="95326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Бронзове взуття у Будапешті</a:t>
            </a:r>
            <a:b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Автори проекту: скульптор Дюла Пауер та кінорежисер Джан Тогай</a:t>
            </a:r>
            <a:b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Встановлено у 2005 році на честь 60-ї річниці перемоги 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hmarochos.kiev.ua/wp-content/uploads/2014/11/2461937564_545d93b854_b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83" y="2142162"/>
            <a:ext cx="6267236" cy="414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9024" y="1356852"/>
            <a:ext cx="5276499" cy="510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4367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Меморіал в Дубліні, присвячений жертвам Великого голоду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hmarochos.kiev.ua/wp-content/uploads/2014/11/great-famine-ireland-memorial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57" y="1190207"/>
            <a:ext cx="5507169" cy="387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8348" y="2818600"/>
            <a:ext cx="589272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195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7417" y="267128"/>
            <a:ext cx="10685122" cy="623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940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3775587"/>
            <a:ext cx="5159477" cy="2401376"/>
          </a:xfrm>
          <a:solidFill>
            <a:schemeClr val="bg1"/>
          </a:solidFill>
        </p:spPr>
        <p:txBody>
          <a:bodyPr/>
          <a:lstStyle/>
          <a:p>
            <a:pPr marL="0" indent="0" algn="just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 ЛЮДИ І СПІЛЬНОТИ ПАМ'ЯТАЮТЬ І ПРЕДСТАВЛЯЮТЬ СВОЄ МИНУЛЕ?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6772" y="173409"/>
            <a:ext cx="2147934" cy="170899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5730" y="2682242"/>
            <a:ext cx="4279763" cy="3840813"/>
          </a:xfrm>
          <a:prstGeom prst="rect">
            <a:avLst/>
          </a:prstGeom>
        </p:spPr>
      </p:pic>
      <p:sp>
        <p:nvSpPr>
          <p:cNvPr id="7" name="Семиугольник 6"/>
          <p:cNvSpPr/>
          <p:nvPr/>
        </p:nvSpPr>
        <p:spPr>
          <a:xfrm>
            <a:off x="1101211" y="570704"/>
            <a:ext cx="1543665" cy="1311697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5443" y="173409"/>
            <a:ext cx="5635550" cy="272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2524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Меморіал пам’яті євреям, Краків</a:t>
            </a:r>
            <a:b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Встановлено у 2005 році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kzm4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8425" y="1474839"/>
            <a:ext cx="10943303" cy="504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9675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839788" y="226142"/>
            <a:ext cx="5157787" cy="953729"/>
          </a:xfrm>
        </p:spPr>
        <p:txBody>
          <a:bodyPr/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Мнемозіна (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 tooltip="Древнегреческий язык"/>
              </a:rPr>
              <a:t>др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  <a:hlinkClick r:id="rId2" tooltip="Древнегреческий язык"/>
              </a:rPr>
              <a:t>.-греч.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Μνημοσύνη)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«пам'ять»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101213" y="1553497"/>
            <a:ext cx="4444181" cy="4837471"/>
          </a:xfrm>
          <a:prstGeom prst="rect">
            <a:avLst/>
          </a:prstGeom>
        </p:spPr>
      </p:pic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>
          <a:xfrm>
            <a:off x="6172200" y="226141"/>
            <a:ext cx="5183188" cy="1042219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Лета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(др.-греч. Λήθη «забуття», лат. Lethe)</a:t>
            </a:r>
          </a:p>
        </p:txBody>
      </p:sp>
      <p:pic>
        <p:nvPicPr>
          <p:cNvPr id="13" name="Объект 12"/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6636774" y="1553497"/>
            <a:ext cx="3893573" cy="471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4750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7574161"/>
              </p:ext>
            </p:extLst>
          </p:nvPr>
        </p:nvGraphicFramePr>
        <p:xfrm>
          <a:off x="838200" y="1058238"/>
          <a:ext cx="11018178" cy="55274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416104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53961"/>
            <a:ext cx="10515600" cy="1336727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МОЗКОВИЙ ШТУРМ: </a:t>
            </a:r>
            <a:r>
              <a:rPr lang="ru-RU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ЯК </a:t>
            </a:r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 ПАМ'ЯТАЄМО СВОЄ МИНУЛЕ?</a:t>
            </a:r>
            <a:b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32" y="1907458"/>
            <a:ext cx="6737555" cy="4630993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992" y="2106202"/>
            <a:ext cx="3772208" cy="418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214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uk-UA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uk-UA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ІСТОРИЧНІ ОБРАЗИ У :</a:t>
            </a:r>
            <a:br>
              <a:rPr lang="uk-UA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Крест 2"/>
          <p:cNvSpPr/>
          <p:nvPr/>
        </p:nvSpPr>
        <p:spPr>
          <a:xfrm>
            <a:off x="639097" y="230188"/>
            <a:ext cx="914400" cy="914400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2151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 впливає на збереження у пам'яті історичних подій?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01283" y="1572317"/>
            <a:ext cx="5347675" cy="26850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9692" y="4257367"/>
            <a:ext cx="5419266" cy="27333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67" y="1582763"/>
            <a:ext cx="6452725" cy="27929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812" y="4463845"/>
            <a:ext cx="6342880" cy="224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99003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602</TotalTime>
  <Words>1064</Words>
  <Application>Microsoft Office PowerPoint</Application>
  <PresentationFormat>Широкоэкранный</PresentationFormat>
  <Paragraphs>144</Paragraphs>
  <Slides>40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5" baseType="lpstr">
      <vt:lpstr>Arial</vt:lpstr>
      <vt:lpstr>Calibri</vt:lpstr>
      <vt:lpstr>Calibri Light</vt:lpstr>
      <vt:lpstr>Times New Roman</vt:lpstr>
      <vt:lpstr>Тема Office</vt:lpstr>
      <vt:lpstr>Механізми пам’яті: як ми пам’ятаємо минуле?</vt:lpstr>
      <vt:lpstr>Дискусійний майданчик</vt:lpstr>
      <vt:lpstr>Питання для обговорення:</vt:lpstr>
      <vt:lpstr>Презентация PowerPoint</vt:lpstr>
      <vt:lpstr>Презентация PowerPoint</vt:lpstr>
      <vt:lpstr>Презентация PowerPoint</vt:lpstr>
      <vt:lpstr> МОЗКОВИЙ ШТУРМ: ЯК МИ ПАМ'ЯТАЄМО СВОЄ МИНУЛЕ? </vt:lpstr>
      <vt:lpstr>    ІСТОРИЧНІ ОБРАЗИ У : </vt:lpstr>
      <vt:lpstr>Що впливає на збереження у пам'яті історичних подій?</vt:lpstr>
      <vt:lpstr>ДИСПУТ:  НАЦІОНАЛЬНА ІСТОРИЧНА ПАМ’ЯТЬ VS РОДИННА ПАМ'ЯТЬ (збіги та розбіжності)</vt:lpstr>
      <vt:lpstr>МЕТОДОЛОГІЧНІ ЗАСАДИ КОНСТРУЮВАННЯ ІСТОРИЧНОЇ ПАМ’ЯТІ</vt:lpstr>
      <vt:lpstr>КУЛЬТУРА ПРИГАДУВАННЯ</vt:lpstr>
      <vt:lpstr>МОЗКОВИЙ ШТУРМ: історична пам’ять - патріотизм</vt:lpstr>
      <vt:lpstr>Пам’ять    патріотизм</vt:lpstr>
      <vt:lpstr>Презентация PowerPoint</vt:lpstr>
      <vt:lpstr>Reddit </vt:lpstr>
      <vt:lpstr>В цілому відсоток жителів Західної Європи, які відповіли позитивно, нижче, ніж у Східній Європі.</vt:lpstr>
      <vt:lpstr>«СВІЙ/ЧУЖИЙ»</vt:lpstr>
      <vt:lpstr>Презентация PowerPoint</vt:lpstr>
      <vt:lpstr>Презентация PowerPoint</vt:lpstr>
      <vt:lpstr>Презентация PowerPoint</vt:lpstr>
      <vt:lpstr>Тема (2) Історична пам’ять / національні герої</vt:lpstr>
      <vt:lpstr>МОЗКОВИЙ ШТУРМ</vt:lpstr>
      <vt:lpstr>Кого б ви вибрали для наслідування серед трагічно загиблих особистостей? </vt:lpstr>
      <vt:lpstr>Найвизначнішими людьми всіх часів і народів жителі Росії називають </vt:lpstr>
      <vt:lpstr>Презентация PowerPoint</vt:lpstr>
      <vt:lpstr>Україна:</vt:lpstr>
      <vt:lpstr>Презентация PowerPoint</vt:lpstr>
      <vt:lpstr>Презентация PowerPoint</vt:lpstr>
      <vt:lpstr>Тема (з) Культура міст пам'яті</vt:lpstr>
      <vt:lpstr>Презентация PowerPoint</vt:lpstr>
      <vt:lpstr>ХРОНОТОПНА ФУКЦІЯ ПАМЯТІ </vt:lpstr>
      <vt:lpstr>Моделі пам'яті</vt:lpstr>
      <vt:lpstr>RESPONSIVE PLACE-ORIENTED</vt:lpstr>
      <vt:lpstr>Європейський досвід: як виглядають меморіали у різних країнах</vt:lpstr>
      <vt:lpstr>Берлінський меморіал жертвам Голокосту Автор проекту – архітектор Пітер Айзенман Відкритий у 2005 році </vt:lpstr>
      <vt:lpstr>Бронзове взуття у Будапешті Автори проекту: скульптор Дюла Пауер та кінорежисер Джан Тогай Встановлено у 2005 році на честь 60-ї річниці перемоги  </vt:lpstr>
      <vt:lpstr>Меморіал в Дубліні, присвячений жертвам Великого голоду </vt:lpstr>
      <vt:lpstr>Презентация PowerPoint</vt:lpstr>
      <vt:lpstr>Меморіал пам’яті євреям, Краків Встановлено у 2005 році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Дискусійний майданчик</dc:title>
  <dc:creator>Пользователь Windows</dc:creator>
  <cp:lastModifiedBy>Пользователь Windows</cp:lastModifiedBy>
  <cp:revision>73</cp:revision>
  <dcterms:created xsi:type="dcterms:W3CDTF">2020-11-19T05:58:49Z</dcterms:created>
  <dcterms:modified xsi:type="dcterms:W3CDTF">2020-12-23T12:56:35Z</dcterms:modified>
</cp:coreProperties>
</file>