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DD12A8-A3BD-4555-B5DA-E38258433B3D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62101A-88D1-41EA-8AF4-E4814E58DE9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Промислова екологія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В курсі «Промислова екологія» в</a:t>
            </a:r>
            <a:r>
              <a:rPr lang="ru-RU" dirty="0" err="1" smtClean="0"/>
              <a:t>исвітл</a:t>
            </a:r>
            <a:r>
              <a:rPr lang="uk-UA" dirty="0" err="1" smtClean="0"/>
              <a:t>юються</a:t>
            </a:r>
            <a:r>
              <a:rPr lang="uk-UA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природного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, </a:t>
            </a:r>
            <a:r>
              <a:rPr lang="ru-RU" dirty="0" err="1" smtClean="0"/>
              <a:t>розкрито</a:t>
            </a:r>
            <a:r>
              <a:rPr lang="ru-RU" dirty="0" smtClean="0"/>
              <a:t> суть </a:t>
            </a:r>
            <a:r>
              <a:rPr lang="ru-RU" dirty="0" err="1" smtClean="0"/>
              <a:t>біоценозу</a:t>
            </a:r>
            <a:r>
              <a:rPr lang="ru-RU" dirty="0" smtClean="0"/>
              <a:t>, </a:t>
            </a:r>
            <a:r>
              <a:rPr lang="ru-RU" dirty="0" err="1" smtClean="0"/>
              <a:t>біохімічного</a:t>
            </a:r>
            <a:r>
              <a:rPr lang="ru-RU" dirty="0" smtClean="0"/>
              <a:t> </a:t>
            </a:r>
            <a:r>
              <a:rPr lang="ru-RU" dirty="0" err="1" smtClean="0"/>
              <a:t>кругообігу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біосфері</a:t>
            </a:r>
            <a:r>
              <a:rPr lang="ru-RU" dirty="0" smtClean="0"/>
              <a:t>, </a:t>
            </a:r>
            <a:r>
              <a:rPr lang="uk-UA" dirty="0" smtClean="0"/>
              <a:t>подається</a:t>
            </a:r>
            <a:r>
              <a:rPr lang="ru-RU" dirty="0" smtClean="0"/>
              <a:t> характеристик</a:t>
            </a:r>
            <a:r>
              <a:rPr lang="uk-UA" dirty="0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, </a:t>
            </a:r>
            <a:r>
              <a:rPr lang="ru-RU" dirty="0" err="1" smtClean="0"/>
              <a:t>гідросфери</a:t>
            </a:r>
            <a:r>
              <a:rPr lang="ru-RU" dirty="0" smtClean="0"/>
              <a:t> та </a:t>
            </a:r>
            <a:r>
              <a:rPr lang="ru-RU" dirty="0" err="1" smtClean="0"/>
              <a:t>літосфери</a:t>
            </a:r>
            <a:r>
              <a:rPr lang="ru-RU" dirty="0" smtClean="0"/>
              <a:t>.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приділяється</a:t>
            </a:r>
            <a:r>
              <a:rPr lang="ru-RU" dirty="0" smtClean="0"/>
              <a:t> </a:t>
            </a:r>
            <a:r>
              <a:rPr lang="ru-RU" dirty="0" err="1" smtClean="0"/>
              <a:t>характеристиці</a:t>
            </a:r>
            <a:r>
              <a:rPr lang="ru-RU" dirty="0" smtClean="0"/>
              <a:t> </a:t>
            </a:r>
            <a:r>
              <a:rPr lang="ru-RU" dirty="0" err="1" smtClean="0"/>
              <a:t>забруднень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природного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 </a:t>
            </a:r>
            <a:r>
              <a:rPr lang="ru-RU" dirty="0" err="1" smtClean="0"/>
              <a:t>гірничодобувної</a:t>
            </a:r>
            <a:r>
              <a:rPr lang="ru-RU" dirty="0" smtClean="0"/>
              <a:t>, </a:t>
            </a:r>
            <a:r>
              <a:rPr lang="ru-RU" dirty="0" err="1" smtClean="0"/>
              <a:t>хімічної</a:t>
            </a:r>
            <a:r>
              <a:rPr lang="ru-RU" dirty="0" smtClean="0"/>
              <a:t>, </a:t>
            </a:r>
            <a:r>
              <a:rPr lang="ru-RU" dirty="0" err="1" smtClean="0"/>
              <a:t>машинобудівної</a:t>
            </a:r>
            <a:r>
              <a:rPr lang="ru-RU" dirty="0" smtClean="0"/>
              <a:t>, </a:t>
            </a:r>
            <a:r>
              <a:rPr lang="ru-RU" dirty="0" err="1" smtClean="0"/>
              <a:t>нафтопереробної</a:t>
            </a:r>
            <a:r>
              <a:rPr lang="ru-RU" dirty="0" smtClean="0"/>
              <a:t>, </a:t>
            </a:r>
            <a:r>
              <a:rPr lang="ru-RU" dirty="0" err="1" smtClean="0"/>
              <a:t>деревообробної</a:t>
            </a:r>
            <a:r>
              <a:rPr lang="ru-RU" dirty="0" smtClean="0"/>
              <a:t>, </a:t>
            </a:r>
            <a:r>
              <a:rPr lang="ru-RU" dirty="0" err="1" smtClean="0"/>
              <a:t>целюлозно-паперової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</a:t>
            </a:r>
            <a:r>
              <a:rPr lang="ru-RU" dirty="0" err="1" smtClean="0"/>
              <a:t>Розгля</a:t>
            </a:r>
            <a:r>
              <a:rPr lang="uk-UA" dirty="0" smtClean="0"/>
              <a:t>даються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на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, </a:t>
            </a:r>
            <a:r>
              <a:rPr lang="ru-RU" dirty="0" err="1" smtClean="0"/>
              <a:t>акустичних</a:t>
            </a:r>
            <a:r>
              <a:rPr lang="ru-RU" dirty="0" smtClean="0"/>
              <a:t> </a:t>
            </a:r>
            <a:r>
              <a:rPr lang="ru-RU" dirty="0" err="1" smtClean="0"/>
              <a:t>забруднень</a:t>
            </a:r>
            <a:r>
              <a:rPr lang="ru-RU" dirty="0" smtClean="0"/>
              <a:t>, </a:t>
            </a:r>
            <a:r>
              <a:rPr lang="ru-RU" dirty="0" err="1" smtClean="0"/>
              <a:t>електромагнітних</a:t>
            </a:r>
            <a:r>
              <a:rPr lang="ru-RU" dirty="0" smtClean="0"/>
              <a:t> та </a:t>
            </a:r>
            <a:r>
              <a:rPr lang="ru-RU" dirty="0" err="1" smtClean="0"/>
              <a:t>радіоактивних</a:t>
            </a:r>
            <a:r>
              <a:rPr lang="ru-RU" dirty="0" smtClean="0"/>
              <a:t> </a:t>
            </a:r>
            <a:r>
              <a:rPr lang="ru-RU" dirty="0" err="1" smtClean="0"/>
              <a:t>випромінювань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uk-UA" dirty="0" smtClean="0"/>
              <a:t>Проводиться аналіз </a:t>
            </a:r>
            <a:r>
              <a:rPr lang="ru-RU" dirty="0" smtClean="0"/>
              <a:t>методик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експертизи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96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Промислова екологія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Промислова екологія</dc:title>
  <dc:creator>Пользователь Windows</dc:creator>
  <cp:lastModifiedBy>Пользователь Windows</cp:lastModifiedBy>
  <cp:revision>1</cp:revision>
  <dcterms:created xsi:type="dcterms:W3CDTF">2017-12-08T10:52:03Z</dcterms:created>
  <dcterms:modified xsi:type="dcterms:W3CDTF">2017-12-08T10:54:22Z</dcterms:modified>
</cp:coreProperties>
</file>