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E01AAD-BD28-47B6-BD2B-AF9E6C847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0CC9C40-1C71-41DC-A694-B5BAD9D3C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EA93FB4-76C1-4262-B9B6-B8705477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1ABBE16-C78C-4D2E-9DBB-552A0B7B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E763A31-C3D0-4485-99CD-D2390D25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819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5C38BF-CFA6-4451-A104-E26D10F9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659534D-F029-457A-AA37-C199963C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8C474D9-A366-4F74-A3D6-FB729BE2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4A9866E-FD52-402A-96BC-C584B0D9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E98C263-1C5A-4251-9EB9-7002FD357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042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3E9CA95-9E04-4F30-94C4-ABB9B0208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6E8E0A9-ECA1-4DCF-AD13-CC2FFBB87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EA6EDE2-297B-42BD-B203-DFAACECA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5D617E1-18A8-4CEB-A20F-F9A56CAF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B95710E-51E7-4972-BFF6-83AC1868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688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B6972F-15B0-4B05-A592-0F21A0DC8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B3E50E-FDD4-4529-B288-F28F60077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EC73BDE-E11C-4BD7-847C-F20EFCCD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7A72B93-7CC9-4C79-96F9-0620BC8C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FFD56C2-BD4D-41D7-ADB9-51722A9F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372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3FDAF3-EC9B-4A65-87B6-7201690D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209E429-1A30-49BC-9C92-749DFA7AF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FFEF7F3-7839-44E1-A180-90997A480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775D3E4-F714-4144-928E-350027AA0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4774B86-E95D-41BA-A29F-8CAB30C9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284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A13A2-8454-477C-B413-9B692D7A2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D389D3-4452-4B87-85AB-7AFE0A372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E65F467-3B9C-497A-9C55-66CE1BC30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F75A05B-311D-4F05-BC5E-4783B6C4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F0DCB9A-1AAD-4469-B6CD-70875878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E524E89-312C-44BD-B6DF-5143C26A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301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637C3-2112-49BB-B662-032EB4EA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940EBC3-BB21-4445-8BCB-7C2C99C28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6F5C89B-689E-4466-A90F-592026283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DB98DA4-FE8D-4A1B-872B-77030AD24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7BAC776-86BF-47A8-B9B3-D81C068FA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F8E63A9-9267-4ACC-A669-54208D2A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63DF948-C449-47AE-A149-904E83B2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6976C75-67BF-4863-8920-FBF5847C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591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65A53-C83B-4F66-8348-B6B22BEEC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00DAB23-7FFC-4B99-8B0C-1CC79D28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D01DA6F-80EF-4C5F-B398-0B475F39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A8FE077-38A6-44F8-AD45-A8D9C1F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303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631264C-7ABA-4D7D-BD5F-161924A9E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A89F0D5-E26D-47B8-9409-58884869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801BB86-D338-4B0C-A41D-9EEAF9E7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71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D42AE7-7258-49E1-ADF6-97B2D4AA8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16CEAF-9F8B-4A37-A752-8D79EAE80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7507174-90D6-4093-9467-55C307C3D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7A81F27-BD7D-47A7-89F2-164A7051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7FA8924-8C7C-451C-A312-E927A6DC7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0D1B05-7FCD-4B53-8BF6-1B90AB0D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558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444F2-13F8-44E7-94B8-A12A37EB8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885AAAE-B316-45B2-AEF1-9AEF83107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F8744EA-48EC-4C0D-A2F2-957D2B225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11715A4-33B6-419F-A4FD-4DEA7A08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92BBEE3-031B-48DC-8900-14E2251B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1F340A-99A5-4274-959D-2EA54AB8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91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55970ECB-62B0-4221-8F2A-A646DA1E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09F1A73-71CC-4969-A3A8-2D2E3EFC9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13BE90A-32FE-4012-934C-4DDA0E886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90557-43CC-4CBC-9D23-2EDD7C1AF725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9A7DB3C-79CF-4D94-987A-B5E8C5A59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86C604F-08D9-4BDB-866E-631FA3CF9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6E62-D8E7-4A5C-9CAE-23E9C79128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79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928F6-5697-4448-BCA0-ADA5AEFB0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3467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b="1" i="1" dirty="0"/>
            </a:br>
            <a:br>
              <a:rPr lang="ru-RU" b="1" i="1" dirty="0"/>
            </a:br>
            <a:br>
              <a:rPr lang="ru-RU" b="1" i="1" dirty="0"/>
            </a:br>
            <a:br>
              <a:rPr lang="ru-RU" b="1" i="1" dirty="0"/>
            </a:br>
            <a:br>
              <a:rPr lang="ru-RU" b="1" i="1" dirty="0"/>
            </a:br>
            <a:br>
              <a:rPr lang="ru-RU" b="1" i="1" dirty="0"/>
            </a:br>
            <a:br>
              <a:rPr lang="ru-RU" b="1" i="1" dirty="0"/>
            </a:br>
            <a:r>
              <a:rPr lang="ru-RU" b="1" i="1" dirty="0"/>
              <a:t>Методики </a:t>
            </a:r>
            <a:r>
              <a:rPr lang="ru-RU" b="1" i="1" dirty="0" err="1"/>
              <a:t>роботи</a:t>
            </a:r>
            <a:r>
              <a:rPr lang="ru-RU" b="1" i="1" dirty="0"/>
              <a:t> з </a:t>
            </a:r>
            <a:r>
              <a:rPr lang="ru-RU" b="1" i="1" dirty="0" err="1"/>
              <a:t>дітьми</a:t>
            </a:r>
            <a:r>
              <a:rPr lang="ru-RU" b="1" i="1" dirty="0"/>
              <a:t> </a:t>
            </a:r>
            <a:r>
              <a:rPr lang="ru-RU" b="1" i="1" dirty="0" err="1"/>
              <a:t>зі</a:t>
            </a:r>
            <a:r>
              <a:rPr lang="ru-RU" b="1" i="1" dirty="0"/>
              <a:t> СДУГ </a:t>
            </a:r>
            <a:br>
              <a:rPr lang="ru-RU" b="1" i="1" dirty="0"/>
            </a:br>
            <a:endParaRPr lang="uk-UA" b="1" i="1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9D109AF-C663-4E6A-AA3D-1C45DD5202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6891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0A3871-5739-480A-B649-A15D2C41F65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pPr algn="ctr"/>
            <a:r>
              <a:rPr lang="uk-UA" dirty="0"/>
              <a:t>МЕТА КУРСУ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5BCC81-330E-4F3E-A30B-CDE4E47CDA7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dirty="0"/>
              <a:t>Метою даного курсу є формування професійних </a:t>
            </a:r>
            <a:r>
              <a:rPr lang="uk-UA" dirty="0" err="1"/>
              <a:t>компетентностей</a:t>
            </a:r>
            <a:r>
              <a:rPr lang="uk-UA" dirty="0"/>
              <a:t> майбутніх фахівців щодо роботи із дітьми із СДУГ.</a:t>
            </a:r>
          </a:p>
          <a:p>
            <a:r>
              <a:rPr lang="uk-UA" dirty="0"/>
              <a:t>Цілі курсу: ознайомити майбутніх фахівців із сучасними концепціями та науковим розумінням СДУГ, причинами СДУГ, рекомендаціями протоколів, особливостями науково обґрунтованих методів допомоги дітям із СДУГ.</a:t>
            </a:r>
          </a:p>
        </p:txBody>
      </p:sp>
    </p:spTree>
    <p:extLst>
      <p:ext uri="{BB962C8B-B14F-4D97-AF65-F5344CB8AC3E}">
        <p14:creationId xmlns:p14="http://schemas.microsoft.com/office/powerpoint/2010/main" val="19757179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Широкий екран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       Методики роботи з дітьми зі СДУГ  </vt:lpstr>
      <vt:lpstr>МЕТА КУРСУ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Методики роботи з дітьми зі СДУГ  </dc:title>
  <dc:creator>Тетяна</dc:creator>
  <cp:lastModifiedBy>Тетяна</cp:lastModifiedBy>
  <cp:revision>1</cp:revision>
  <dcterms:created xsi:type="dcterms:W3CDTF">2023-12-08T13:04:05Z</dcterms:created>
  <dcterms:modified xsi:type="dcterms:W3CDTF">2023-12-08T13:06:04Z</dcterms:modified>
</cp:coreProperties>
</file>