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3000">
              <a:schemeClr val="accent3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>
            <a:normAutofit/>
          </a:bodyPr>
          <a:lstStyle/>
          <a:p>
            <a:r>
              <a:rPr lang="uk-UA" sz="4800" b="1" i="1" dirty="0" smtClean="0"/>
              <a:t>Лабораторна робота №2 </a:t>
            </a:r>
            <a:endParaRPr lang="ru-RU" sz="48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2420888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Облік </a:t>
            </a:r>
            <a:r>
              <a:rPr lang="ru-RU" b="1" dirty="0" smtClean="0">
                <a:solidFill>
                  <a:schemeClr val="tx1"/>
                </a:solidFill>
              </a:rPr>
              <a:t>мисливської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фауни</a:t>
            </a:r>
            <a:r>
              <a:rPr lang="ru-RU" b="1" dirty="0" smtClean="0">
                <a:solidFill>
                  <a:schemeClr val="tx1"/>
                </a:solidFill>
              </a:rPr>
              <a:t> у </a:t>
            </a:r>
            <a:r>
              <a:rPr lang="ru-RU" b="1" dirty="0" smtClean="0">
                <a:solidFill>
                  <a:schemeClr val="tx1"/>
                </a:solidFill>
              </a:rPr>
              <a:t>форматі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статзвітності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«2-тп – </a:t>
            </a:r>
            <a:r>
              <a:rPr lang="ru-RU" b="1" dirty="0" smtClean="0">
                <a:solidFill>
                  <a:schemeClr val="tx1"/>
                </a:solidFill>
              </a:rPr>
              <a:t>мисливство</a:t>
            </a:r>
            <a:r>
              <a:rPr lang="ru-RU" b="1" dirty="0" smtClean="0">
                <a:solidFill>
                  <a:schemeClr val="tx1"/>
                </a:solidFill>
              </a:rPr>
              <a:t>»: </a:t>
            </a:r>
            <a:r>
              <a:rPr lang="ru-RU" b="1" dirty="0" smtClean="0">
                <a:solidFill>
                  <a:schemeClr val="tx1"/>
                </a:solidFill>
              </a:rPr>
              <a:t>особливості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dirty="0" smtClean="0">
                <a:solidFill>
                  <a:schemeClr val="tx1"/>
                </a:solidFill>
              </a:rPr>
              <a:t>переваги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dirty="0" smtClean="0">
                <a:solidFill>
                  <a:schemeClr val="tx1"/>
                </a:solidFill>
              </a:rPr>
              <a:t>недоліки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27309" t="13654" r="25096" b="4308"/>
          <a:stretch>
            <a:fillRect/>
          </a:stretch>
        </p:blipFill>
        <p:spPr bwMode="auto">
          <a:xfrm>
            <a:off x="827584" y="0"/>
            <a:ext cx="7181927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7944" t="27643" r="25567" b="34973"/>
          <a:stretch>
            <a:fillRect/>
          </a:stretch>
        </p:blipFill>
        <p:spPr bwMode="auto">
          <a:xfrm>
            <a:off x="407028" y="1268760"/>
            <a:ext cx="8736971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24624" t="14143" r="25567" b="1099"/>
          <a:stretch>
            <a:fillRect/>
          </a:stretch>
        </p:blipFill>
        <p:spPr bwMode="auto">
          <a:xfrm>
            <a:off x="884805" y="188640"/>
            <a:ext cx="6987324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25177" t="14143" r="24460" b="18358"/>
          <a:stretch>
            <a:fillRect/>
          </a:stretch>
        </p:blipFill>
        <p:spPr bwMode="auto">
          <a:xfrm>
            <a:off x="251520" y="476672"/>
            <a:ext cx="8468141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l="30712" t="26605" r="36082" b="3819"/>
          <a:stretch>
            <a:fillRect/>
          </a:stretch>
        </p:blipFill>
        <p:spPr bwMode="auto">
          <a:xfrm>
            <a:off x="1475656" y="0"/>
            <a:ext cx="5972561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20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Лабораторна робота №2 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 робота №1</dc:title>
  <dc:creator>user</dc:creator>
  <cp:lastModifiedBy>user</cp:lastModifiedBy>
  <cp:revision>3</cp:revision>
  <dcterms:created xsi:type="dcterms:W3CDTF">2023-10-03T06:20:59Z</dcterms:created>
  <dcterms:modified xsi:type="dcterms:W3CDTF">2023-10-03T06:51:55Z</dcterms:modified>
</cp:coreProperties>
</file>