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70" r:id="rId3"/>
    <p:sldId id="353" r:id="rId4"/>
    <p:sldId id="367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21" r:id="rId1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4ED4B-5852-4F4A-80EB-74323A960958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6039BBF-3EA0-488D-92B3-433466452222}">
      <dgm:prSet phldrT="[Текст]" custT="1"/>
      <dgm:spPr/>
      <dgm:t>
        <a:bodyPr/>
        <a:lstStyle/>
        <a:p>
          <a:r>
            <a:rPr lang="uk-UA" sz="1800" b="1" dirty="0" smtClean="0"/>
            <a:t>За масштабом</a:t>
          </a:r>
          <a:endParaRPr lang="uk-UA" sz="1800" b="1" dirty="0"/>
        </a:p>
      </dgm:t>
    </dgm:pt>
    <dgm:pt modelId="{3D9C3821-F353-4D2A-AD51-FCFDC13F1515}" type="parTrans" cxnId="{63527263-04CE-4DD4-B357-9E550E6BB6A5}">
      <dgm:prSet/>
      <dgm:spPr/>
      <dgm:t>
        <a:bodyPr/>
        <a:lstStyle/>
        <a:p>
          <a:endParaRPr lang="uk-UA" sz="1800"/>
        </a:p>
      </dgm:t>
    </dgm:pt>
    <dgm:pt modelId="{F5EB51CB-ADA7-44FC-A4ED-2CBAB91CCE25}" type="sibTrans" cxnId="{63527263-04CE-4DD4-B357-9E550E6BB6A5}">
      <dgm:prSet/>
      <dgm:spPr/>
      <dgm:t>
        <a:bodyPr/>
        <a:lstStyle/>
        <a:p>
          <a:endParaRPr lang="uk-UA" sz="1800"/>
        </a:p>
      </dgm:t>
    </dgm:pt>
    <dgm:pt modelId="{9680511B-D45E-454F-B08C-7352EDF17B20}">
      <dgm:prSet phldrT="[Текст]" custT="1"/>
      <dgm:spPr/>
      <dgm:t>
        <a:bodyPr/>
        <a:lstStyle/>
        <a:p>
          <a:r>
            <a:rPr lang="uk-UA" sz="1800" dirty="0" smtClean="0"/>
            <a:t>міжнародні</a:t>
          </a:r>
          <a:endParaRPr lang="uk-UA" sz="1800" dirty="0"/>
        </a:p>
      </dgm:t>
    </dgm:pt>
    <dgm:pt modelId="{2D2C9D2E-321D-4175-ABA6-28060A59FA5B}" type="parTrans" cxnId="{B6314075-5291-4424-81FF-9A1C7BC8173E}">
      <dgm:prSet/>
      <dgm:spPr/>
      <dgm:t>
        <a:bodyPr/>
        <a:lstStyle/>
        <a:p>
          <a:endParaRPr lang="uk-UA" sz="1800"/>
        </a:p>
      </dgm:t>
    </dgm:pt>
    <dgm:pt modelId="{35273D71-0245-4938-8A7E-16E6D850336F}" type="sibTrans" cxnId="{B6314075-5291-4424-81FF-9A1C7BC8173E}">
      <dgm:prSet/>
      <dgm:spPr/>
      <dgm:t>
        <a:bodyPr/>
        <a:lstStyle/>
        <a:p>
          <a:endParaRPr lang="uk-UA" sz="1800"/>
        </a:p>
      </dgm:t>
    </dgm:pt>
    <dgm:pt modelId="{45DAEA60-FF09-4932-AAEA-4566091E27E4}">
      <dgm:prSet phldrT="[Текст]" custT="1"/>
      <dgm:spPr/>
      <dgm:t>
        <a:bodyPr/>
        <a:lstStyle/>
        <a:p>
          <a:r>
            <a:rPr lang="uk-UA" sz="1800" dirty="0" smtClean="0"/>
            <a:t>національні</a:t>
          </a:r>
          <a:endParaRPr lang="uk-UA" sz="1800" dirty="0"/>
        </a:p>
      </dgm:t>
    </dgm:pt>
    <dgm:pt modelId="{1D32FB48-F70F-4409-A1BA-CF5D3CCC3C09}" type="parTrans" cxnId="{2C9A3D40-74BA-4C44-A312-09F91827BA13}">
      <dgm:prSet/>
      <dgm:spPr/>
      <dgm:t>
        <a:bodyPr/>
        <a:lstStyle/>
        <a:p>
          <a:endParaRPr lang="uk-UA" sz="1800"/>
        </a:p>
      </dgm:t>
    </dgm:pt>
    <dgm:pt modelId="{DB3092E5-E23E-4F9E-9C14-4AE77DD7B3AE}" type="sibTrans" cxnId="{2C9A3D40-74BA-4C44-A312-09F91827BA13}">
      <dgm:prSet/>
      <dgm:spPr/>
      <dgm:t>
        <a:bodyPr/>
        <a:lstStyle/>
        <a:p>
          <a:endParaRPr lang="uk-UA" sz="1800"/>
        </a:p>
      </dgm:t>
    </dgm:pt>
    <dgm:pt modelId="{34AE716B-9DE8-4691-8A6C-797E7EEC166F}">
      <dgm:prSet phldrT="[Текст]" custT="1"/>
      <dgm:spPr/>
      <dgm:t>
        <a:bodyPr/>
        <a:lstStyle/>
        <a:p>
          <a:r>
            <a:rPr lang="uk-UA" sz="1800" b="1" dirty="0" smtClean="0"/>
            <a:t>За частотою проведення</a:t>
          </a:r>
          <a:endParaRPr lang="uk-UA" sz="1800" b="1" dirty="0"/>
        </a:p>
      </dgm:t>
    </dgm:pt>
    <dgm:pt modelId="{D2E52B5B-B148-47C6-90D9-A61D43EB43F4}" type="parTrans" cxnId="{0DC3988D-3007-4D1A-AC8A-5B68FCDEF470}">
      <dgm:prSet/>
      <dgm:spPr/>
      <dgm:t>
        <a:bodyPr/>
        <a:lstStyle/>
        <a:p>
          <a:endParaRPr lang="uk-UA" sz="1800"/>
        </a:p>
      </dgm:t>
    </dgm:pt>
    <dgm:pt modelId="{39182159-030E-432B-AABB-516B67B899EF}" type="sibTrans" cxnId="{0DC3988D-3007-4D1A-AC8A-5B68FCDEF470}">
      <dgm:prSet/>
      <dgm:spPr/>
      <dgm:t>
        <a:bodyPr/>
        <a:lstStyle/>
        <a:p>
          <a:endParaRPr lang="uk-UA" sz="1800"/>
        </a:p>
      </dgm:t>
    </dgm:pt>
    <dgm:pt modelId="{63E0FE9F-8BA8-43B4-A882-0EC20B3CFC6B}">
      <dgm:prSet phldrT="[Текст]" custT="1"/>
      <dgm:spPr/>
      <dgm:t>
        <a:bodyPr/>
        <a:lstStyle/>
        <a:p>
          <a:r>
            <a:rPr lang="uk-UA" sz="1800" dirty="0" smtClean="0"/>
            <a:t>одноразові</a:t>
          </a:r>
          <a:endParaRPr lang="uk-UA" sz="1800" dirty="0"/>
        </a:p>
      </dgm:t>
    </dgm:pt>
    <dgm:pt modelId="{13963439-BC60-47A5-9ADB-B5BDBD786506}" type="parTrans" cxnId="{6B37EBD5-A883-4A9B-B2E3-711FF235D606}">
      <dgm:prSet/>
      <dgm:spPr/>
      <dgm:t>
        <a:bodyPr/>
        <a:lstStyle/>
        <a:p>
          <a:endParaRPr lang="uk-UA" sz="1800"/>
        </a:p>
      </dgm:t>
    </dgm:pt>
    <dgm:pt modelId="{22147816-F79B-41AE-B271-1C0A1530BC35}" type="sibTrans" cxnId="{6B37EBD5-A883-4A9B-B2E3-711FF235D606}">
      <dgm:prSet/>
      <dgm:spPr/>
      <dgm:t>
        <a:bodyPr/>
        <a:lstStyle/>
        <a:p>
          <a:endParaRPr lang="uk-UA" sz="1800"/>
        </a:p>
      </dgm:t>
    </dgm:pt>
    <dgm:pt modelId="{1217D51C-FC94-4E22-B5CB-934BECCA6DC1}">
      <dgm:prSet phldrT="[Текст]" custT="1"/>
      <dgm:spPr/>
      <dgm:t>
        <a:bodyPr/>
        <a:lstStyle/>
        <a:p>
          <a:r>
            <a:rPr lang="uk-UA" sz="1800" dirty="0" smtClean="0"/>
            <a:t>регулярні</a:t>
          </a:r>
          <a:endParaRPr lang="uk-UA" sz="1800" dirty="0"/>
        </a:p>
      </dgm:t>
    </dgm:pt>
    <dgm:pt modelId="{9B618C64-10D5-4A6E-A148-D3278869B1D8}" type="parTrans" cxnId="{006B15BE-EAC5-43D8-9C80-181365215445}">
      <dgm:prSet/>
      <dgm:spPr/>
      <dgm:t>
        <a:bodyPr/>
        <a:lstStyle/>
        <a:p>
          <a:endParaRPr lang="uk-UA" sz="1800"/>
        </a:p>
      </dgm:t>
    </dgm:pt>
    <dgm:pt modelId="{8B851ECB-1AC5-4DCC-B4FB-7F29A54328F5}" type="sibTrans" cxnId="{006B15BE-EAC5-43D8-9C80-181365215445}">
      <dgm:prSet/>
      <dgm:spPr/>
      <dgm:t>
        <a:bodyPr/>
        <a:lstStyle/>
        <a:p>
          <a:endParaRPr lang="uk-UA" sz="1800"/>
        </a:p>
      </dgm:t>
    </dgm:pt>
    <dgm:pt modelId="{51486954-AB5A-4280-876C-8233C0BEFDE4}">
      <dgm:prSet phldrT="[Текст]" custT="1"/>
      <dgm:spPr/>
      <dgm:t>
        <a:bodyPr/>
        <a:lstStyle/>
        <a:p>
          <a:r>
            <a:rPr lang="uk-UA" sz="1800" b="1" dirty="0" smtClean="0"/>
            <a:t>За рівнем організації</a:t>
          </a:r>
          <a:endParaRPr lang="uk-UA" sz="1800" b="1" dirty="0"/>
        </a:p>
      </dgm:t>
    </dgm:pt>
    <dgm:pt modelId="{45233779-0567-4F61-8DB3-8372B30505D3}" type="parTrans" cxnId="{322F8F64-33ED-4856-887F-93EB1816A1AA}">
      <dgm:prSet/>
      <dgm:spPr/>
      <dgm:t>
        <a:bodyPr/>
        <a:lstStyle/>
        <a:p>
          <a:endParaRPr lang="uk-UA" sz="1800"/>
        </a:p>
      </dgm:t>
    </dgm:pt>
    <dgm:pt modelId="{183D5DC8-EBAA-4E91-BFBE-65B9DF875066}" type="sibTrans" cxnId="{322F8F64-33ED-4856-887F-93EB1816A1AA}">
      <dgm:prSet/>
      <dgm:spPr/>
      <dgm:t>
        <a:bodyPr/>
        <a:lstStyle/>
        <a:p>
          <a:endParaRPr lang="uk-UA" sz="1800"/>
        </a:p>
      </dgm:t>
    </dgm:pt>
    <dgm:pt modelId="{E54BE84C-78D2-4351-B89B-74C24591284A}">
      <dgm:prSet phldrT="[Текст]" custT="1"/>
      <dgm:spPr/>
      <dgm:t>
        <a:bodyPr/>
        <a:lstStyle/>
        <a:p>
          <a:r>
            <a:rPr lang="uk-UA" sz="1800" dirty="0" smtClean="0"/>
            <a:t>офіційні</a:t>
          </a:r>
          <a:endParaRPr lang="uk-UA" sz="1800" dirty="0"/>
        </a:p>
      </dgm:t>
    </dgm:pt>
    <dgm:pt modelId="{996FE4FF-A6DE-4011-9E1C-2ACC9F5ADD73}" type="parTrans" cxnId="{0F9348D0-F7EF-4F38-B321-170CAE1D443E}">
      <dgm:prSet/>
      <dgm:spPr/>
      <dgm:t>
        <a:bodyPr/>
        <a:lstStyle/>
        <a:p>
          <a:endParaRPr lang="uk-UA" sz="1800"/>
        </a:p>
      </dgm:t>
    </dgm:pt>
    <dgm:pt modelId="{FC774B5B-C012-4107-B615-D58EBCD156C4}" type="sibTrans" cxnId="{0F9348D0-F7EF-4F38-B321-170CAE1D443E}">
      <dgm:prSet/>
      <dgm:spPr/>
      <dgm:t>
        <a:bodyPr/>
        <a:lstStyle/>
        <a:p>
          <a:endParaRPr lang="uk-UA" sz="1800"/>
        </a:p>
      </dgm:t>
    </dgm:pt>
    <dgm:pt modelId="{F92E054F-791D-460A-915E-A1C6D3E3A1C2}">
      <dgm:prSet phldrT="[Текст]" custT="1"/>
      <dgm:spPr/>
      <dgm:t>
        <a:bodyPr/>
        <a:lstStyle/>
        <a:p>
          <a:r>
            <a:rPr lang="uk-UA" sz="1800" dirty="0" smtClean="0"/>
            <a:t>неофіційні</a:t>
          </a:r>
          <a:endParaRPr lang="uk-UA" sz="1800" dirty="0"/>
        </a:p>
      </dgm:t>
    </dgm:pt>
    <dgm:pt modelId="{B9E00D32-4DAA-4EA4-A764-A23FA8FA06A9}" type="parTrans" cxnId="{EC02C9CA-2984-4AB1-A3A4-76A460A4602B}">
      <dgm:prSet/>
      <dgm:spPr/>
      <dgm:t>
        <a:bodyPr/>
        <a:lstStyle/>
        <a:p>
          <a:endParaRPr lang="uk-UA" sz="1800"/>
        </a:p>
      </dgm:t>
    </dgm:pt>
    <dgm:pt modelId="{B2090D95-A26E-41E7-96C3-7799F98D9320}" type="sibTrans" cxnId="{EC02C9CA-2984-4AB1-A3A4-76A460A4602B}">
      <dgm:prSet/>
      <dgm:spPr/>
      <dgm:t>
        <a:bodyPr/>
        <a:lstStyle/>
        <a:p>
          <a:endParaRPr lang="uk-UA" sz="1800"/>
        </a:p>
      </dgm:t>
    </dgm:pt>
    <dgm:pt modelId="{3A25513A-520D-4729-97F0-418A711DD13F}">
      <dgm:prSet phldrT="[Текст]" custT="1"/>
      <dgm:spPr/>
      <dgm:t>
        <a:bodyPr/>
        <a:lstStyle/>
        <a:p>
          <a:r>
            <a:rPr lang="uk-UA" sz="1800" dirty="0" smtClean="0"/>
            <a:t>локальні</a:t>
          </a:r>
          <a:endParaRPr lang="uk-UA" sz="1800" dirty="0"/>
        </a:p>
      </dgm:t>
    </dgm:pt>
    <dgm:pt modelId="{74D0FDE8-6F8F-4500-AFD3-AC5C4A3C168B}" type="parTrans" cxnId="{CE760FCC-19BE-4AE1-ABAA-0A571C7A311B}">
      <dgm:prSet/>
      <dgm:spPr/>
      <dgm:t>
        <a:bodyPr/>
        <a:lstStyle/>
        <a:p>
          <a:endParaRPr lang="uk-UA" sz="1800"/>
        </a:p>
      </dgm:t>
    </dgm:pt>
    <dgm:pt modelId="{5BACD840-CADC-471B-A0E0-3856D7F68D7D}" type="sibTrans" cxnId="{CE760FCC-19BE-4AE1-ABAA-0A571C7A311B}">
      <dgm:prSet/>
      <dgm:spPr/>
      <dgm:t>
        <a:bodyPr/>
        <a:lstStyle/>
        <a:p>
          <a:endParaRPr lang="uk-UA" sz="1800"/>
        </a:p>
      </dgm:t>
    </dgm:pt>
    <dgm:pt modelId="{1723DD6F-EFA0-43CD-AD33-BFDAF391EE37}">
      <dgm:prSet phldrT="[Текст]" custT="1"/>
      <dgm:spPr/>
      <dgm:t>
        <a:bodyPr/>
        <a:lstStyle/>
        <a:p>
          <a:r>
            <a:rPr lang="uk-UA" sz="1800" dirty="0" smtClean="0"/>
            <a:t>регіональні</a:t>
          </a:r>
          <a:endParaRPr lang="uk-UA" sz="1800" dirty="0"/>
        </a:p>
      </dgm:t>
    </dgm:pt>
    <dgm:pt modelId="{16F4B499-C0B2-45F2-8B5C-572801F5DA72}" type="parTrans" cxnId="{6FF52785-A91E-440A-9985-A4D95EC4142C}">
      <dgm:prSet/>
      <dgm:spPr/>
      <dgm:t>
        <a:bodyPr/>
        <a:lstStyle/>
        <a:p>
          <a:endParaRPr lang="uk-UA" sz="1800"/>
        </a:p>
      </dgm:t>
    </dgm:pt>
    <dgm:pt modelId="{83570A1B-F616-4475-B762-CE679F1DEA20}" type="sibTrans" cxnId="{6FF52785-A91E-440A-9985-A4D95EC4142C}">
      <dgm:prSet/>
      <dgm:spPr/>
      <dgm:t>
        <a:bodyPr/>
        <a:lstStyle/>
        <a:p>
          <a:endParaRPr lang="uk-UA" sz="1800"/>
        </a:p>
      </dgm:t>
    </dgm:pt>
    <dgm:pt modelId="{48D0E7A3-10B8-4966-941F-5714BBF775D3}">
      <dgm:prSet phldrT="[Текст]" custT="1"/>
      <dgm:spPr/>
      <dgm:t>
        <a:bodyPr/>
        <a:lstStyle/>
        <a:p>
          <a:r>
            <a:rPr lang="uk-UA" sz="1800" dirty="0" smtClean="0"/>
            <a:t>періодичні</a:t>
          </a:r>
          <a:endParaRPr lang="uk-UA" sz="1800" dirty="0"/>
        </a:p>
      </dgm:t>
    </dgm:pt>
    <dgm:pt modelId="{49762504-480B-4152-8326-F81F01B0217F}" type="parTrans" cxnId="{7549E0CF-9F7B-4285-8E37-90745386EC95}">
      <dgm:prSet/>
      <dgm:spPr/>
      <dgm:t>
        <a:bodyPr/>
        <a:lstStyle/>
        <a:p>
          <a:endParaRPr lang="uk-UA" sz="1800"/>
        </a:p>
      </dgm:t>
    </dgm:pt>
    <dgm:pt modelId="{5FEB844A-1E69-491E-858A-7E82B9652233}" type="sibTrans" cxnId="{7549E0CF-9F7B-4285-8E37-90745386EC95}">
      <dgm:prSet/>
      <dgm:spPr/>
      <dgm:t>
        <a:bodyPr/>
        <a:lstStyle/>
        <a:p>
          <a:endParaRPr lang="uk-UA" sz="1800"/>
        </a:p>
      </dgm:t>
    </dgm:pt>
    <dgm:pt modelId="{DC05FD09-0D97-4B1E-A809-D11F6C0837D9}">
      <dgm:prSet phldrT="[Текст]" custT="1"/>
      <dgm:spPr/>
      <dgm:t>
        <a:bodyPr/>
        <a:lstStyle/>
        <a:p>
          <a:r>
            <a:rPr lang="uk-UA" sz="1800" dirty="0" smtClean="0"/>
            <a:t>навчальні</a:t>
          </a:r>
          <a:endParaRPr lang="uk-UA" sz="1800" dirty="0"/>
        </a:p>
      </dgm:t>
    </dgm:pt>
    <dgm:pt modelId="{4B469F37-7D9E-4FD0-83CA-ED4FD5708B8A}" type="parTrans" cxnId="{1913D2DE-2DE6-434C-B9A7-6DD03007C025}">
      <dgm:prSet/>
      <dgm:spPr/>
      <dgm:t>
        <a:bodyPr/>
        <a:lstStyle/>
        <a:p>
          <a:endParaRPr lang="uk-UA" sz="1800"/>
        </a:p>
      </dgm:t>
    </dgm:pt>
    <dgm:pt modelId="{ABE23309-89C2-499F-A883-DA96A4D7B122}" type="sibTrans" cxnId="{1913D2DE-2DE6-434C-B9A7-6DD03007C025}">
      <dgm:prSet/>
      <dgm:spPr/>
      <dgm:t>
        <a:bodyPr/>
        <a:lstStyle/>
        <a:p>
          <a:endParaRPr lang="uk-UA" sz="1800"/>
        </a:p>
      </dgm:t>
    </dgm:pt>
    <dgm:pt modelId="{877DC636-8C4E-442E-9C60-53A88805044C}">
      <dgm:prSet phldrT="[Текст]" custT="1"/>
      <dgm:spPr/>
      <dgm:t>
        <a:bodyPr/>
        <a:lstStyle/>
        <a:p>
          <a:r>
            <a:rPr lang="uk-UA" sz="1800" b="1" dirty="0" smtClean="0"/>
            <a:t>За форматом</a:t>
          </a:r>
          <a:endParaRPr lang="uk-UA" sz="1800" b="1" dirty="0"/>
        </a:p>
      </dgm:t>
    </dgm:pt>
    <dgm:pt modelId="{2479CCB2-4C16-425D-A909-DCF679765FFF}" type="parTrans" cxnId="{7C9BE280-814A-4227-8D8D-F5F4E2F7BC8F}">
      <dgm:prSet/>
      <dgm:spPr/>
      <dgm:t>
        <a:bodyPr/>
        <a:lstStyle/>
        <a:p>
          <a:endParaRPr lang="uk-UA" sz="1800"/>
        </a:p>
      </dgm:t>
    </dgm:pt>
    <dgm:pt modelId="{FB8CB5A8-F719-4EFA-BC6E-6E4E5E83AF98}" type="sibTrans" cxnId="{7C9BE280-814A-4227-8D8D-F5F4E2F7BC8F}">
      <dgm:prSet/>
      <dgm:spPr/>
      <dgm:t>
        <a:bodyPr/>
        <a:lstStyle/>
        <a:p>
          <a:endParaRPr lang="uk-UA" sz="1800"/>
        </a:p>
      </dgm:t>
    </dgm:pt>
    <dgm:pt modelId="{0A8F34A6-02E1-4616-85B2-64894E0BC110}">
      <dgm:prSet phldrT="[Текст]" custT="1"/>
      <dgm:spPr/>
      <dgm:t>
        <a:bodyPr/>
        <a:lstStyle/>
        <a:p>
          <a:r>
            <a:rPr lang="uk-UA" sz="1800" dirty="0" smtClean="0"/>
            <a:t>онлайн</a:t>
          </a:r>
          <a:endParaRPr lang="uk-UA" sz="1800" dirty="0"/>
        </a:p>
      </dgm:t>
    </dgm:pt>
    <dgm:pt modelId="{C78FEF2F-403B-4098-A75C-665C6F1C9858}" type="parTrans" cxnId="{88CEC33B-5C1A-4509-9F7C-9A62B0B22F6C}">
      <dgm:prSet/>
      <dgm:spPr/>
      <dgm:t>
        <a:bodyPr/>
        <a:lstStyle/>
        <a:p>
          <a:endParaRPr lang="uk-UA" sz="1800"/>
        </a:p>
      </dgm:t>
    </dgm:pt>
    <dgm:pt modelId="{F85E9397-7506-4101-846A-A97539AF31F0}" type="sibTrans" cxnId="{88CEC33B-5C1A-4509-9F7C-9A62B0B22F6C}">
      <dgm:prSet/>
      <dgm:spPr/>
      <dgm:t>
        <a:bodyPr/>
        <a:lstStyle/>
        <a:p>
          <a:endParaRPr lang="uk-UA" sz="1800"/>
        </a:p>
      </dgm:t>
    </dgm:pt>
    <dgm:pt modelId="{44394247-E89E-4D19-8D71-3851950BDE5E}">
      <dgm:prSet phldrT="[Текст]" custT="1"/>
      <dgm:spPr/>
      <dgm:t>
        <a:bodyPr/>
        <a:lstStyle/>
        <a:p>
          <a:r>
            <a:rPr lang="uk-UA" sz="1800" b="1" dirty="0" smtClean="0"/>
            <a:t>За метою</a:t>
          </a:r>
          <a:endParaRPr lang="uk-UA" sz="1800" b="1" dirty="0"/>
        </a:p>
      </dgm:t>
    </dgm:pt>
    <dgm:pt modelId="{A8044684-06B0-4C7C-AE36-098AD42500AD}" type="parTrans" cxnId="{904C02B6-17FD-4B9B-A02D-A81814E4D4B1}">
      <dgm:prSet/>
      <dgm:spPr/>
      <dgm:t>
        <a:bodyPr/>
        <a:lstStyle/>
        <a:p>
          <a:endParaRPr lang="uk-UA" sz="1800"/>
        </a:p>
      </dgm:t>
    </dgm:pt>
    <dgm:pt modelId="{01531A25-EC7F-4E94-859C-6441E60CA263}" type="sibTrans" cxnId="{904C02B6-17FD-4B9B-A02D-A81814E4D4B1}">
      <dgm:prSet/>
      <dgm:spPr/>
      <dgm:t>
        <a:bodyPr/>
        <a:lstStyle/>
        <a:p>
          <a:endParaRPr lang="uk-UA" sz="1800"/>
        </a:p>
      </dgm:t>
    </dgm:pt>
    <dgm:pt modelId="{2EC0D290-336D-4126-89E2-B8316C83DDD3}">
      <dgm:prSet phldrT="[Текст]" custT="1"/>
      <dgm:spPr/>
      <dgm:t>
        <a:bodyPr/>
        <a:lstStyle/>
        <a:p>
          <a:r>
            <a:rPr lang="uk-UA" sz="1800" dirty="0" err="1" smtClean="0"/>
            <a:t>офлайн</a:t>
          </a:r>
          <a:endParaRPr lang="uk-UA" sz="1800" dirty="0"/>
        </a:p>
      </dgm:t>
    </dgm:pt>
    <dgm:pt modelId="{CABE6A92-502E-455F-AE4A-BD804BC33C6B}" type="parTrans" cxnId="{D6684686-24BE-4B30-9D8C-8760C006C8FA}">
      <dgm:prSet/>
      <dgm:spPr/>
      <dgm:t>
        <a:bodyPr/>
        <a:lstStyle/>
        <a:p>
          <a:endParaRPr lang="uk-UA" sz="1800"/>
        </a:p>
      </dgm:t>
    </dgm:pt>
    <dgm:pt modelId="{F9E27E0D-B037-464D-B50B-43F997E38685}" type="sibTrans" cxnId="{D6684686-24BE-4B30-9D8C-8760C006C8FA}">
      <dgm:prSet/>
      <dgm:spPr/>
      <dgm:t>
        <a:bodyPr/>
        <a:lstStyle/>
        <a:p>
          <a:endParaRPr lang="uk-UA" sz="1800"/>
        </a:p>
      </dgm:t>
    </dgm:pt>
    <dgm:pt modelId="{0B26BCBF-7228-44DC-835B-7C3FDA99E85D}">
      <dgm:prSet phldrT="[Текст]" custT="1"/>
      <dgm:spPr/>
      <dgm:t>
        <a:bodyPr/>
        <a:lstStyle/>
        <a:p>
          <a:r>
            <a:rPr lang="uk-UA" sz="1800" dirty="0" smtClean="0"/>
            <a:t>змішані</a:t>
          </a:r>
          <a:endParaRPr lang="uk-UA" sz="1800" dirty="0"/>
        </a:p>
      </dgm:t>
    </dgm:pt>
    <dgm:pt modelId="{6594A7E4-1C31-4227-9834-AD683E7869E2}" type="parTrans" cxnId="{C6EE5EB2-E91D-4726-929E-0574596EB6E5}">
      <dgm:prSet/>
      <dgm:spPr/>
      <dgm:t>
        <a:bodyPr/>
        <a:lstStyle/>
        <a:p>
          <a:endParaRPr lang="uk-UA" sz="1800"/>
        </a:p>
      </dgm:t>
    </dgm:pt>
    <dgm:pt modelId="{C1CCE8EC-C0DC-47AB-BC2E-19E8B3726F82}" type="sibTrans" cxnId="{C6EE5EB2-E91D-4726-929E-0574596EB6E5}">
      <dgm:prSet/>
      <dgm:spPr/>
      <dgm:t>
        <a:bodyPr/>
        <a:lstStyle/>
        <a:p>
          <a:endParaRPr lang="uk-UA" sz="1800"/>
        </a:p>
      </dgm:t>
    </dgm:pt>
    <dgm:pt modelId="{553110C9-31B2-4741-82F7-F66367FF5E21}">
      <dgm:prSet phldrT="[Текст]" custT="1"/>
      <dgm:spPr/>
      <dgm:t>
        <a:bodyPr/>
        <a:lstStyle/>
        <a:p>
          <a:r>
            <a:rPr lang="uk-UA" sz="1800" dirty="0" smtClean="0"/>
            <a:t>благодійні</a:t>
          </a:r>
          <a:endParaRPr lang="uk-UA" sz="1800" dirty="0"/>
        </a:p>
      </dgm:t>
    </dgm:pt>
    <dgm:pt modelId="{C63A736E-E986-4AC9-93B6-58FE371BC975}" type="parTrans" cxnId="{B6482996-3858-435D-9FF1-71B70FDBED65}">
      <dgm:prSet/>
      <dgm:spPr/>
      <dgm:t>
        <a:bodyPr/>
        <a:lstStyle/>
        <a:p>
          <a:endParaRPr lang="uk-UA" sz="1800"/>
        </a:p>
      </dgm:t>
    </dgm:pt>
    <dgm:pt modelId="{07992FA7-D748-496E-8443-31325F129A79}" type="sibTrans" cxnId="{B6482996-3858-435D-9FF1-71B70FDBED65}">
      <dgm:prSet/>
      <dgm:spPr/>
      <dgm:t>
        <a:bodyPr/>
        <a:lstStyle/>
        <a:p>
          <a:endParaRPr lang="uk-UA" sz="1800"/>
        </a:p>
      </dgm:t>
    </dgm:pt>
    <dgm:pt modelId="{E23E091F-EB4D-45F0-B618-748823E58B4F}">
      <dgm:prSet phldrT="[Текст]" custT="1"/>
      <dgm:spPr/>
      <dgm:t>
        <a:bodyPr/>
        <a:lstStyle/>
        <a:p>
          <a:r>
            <a:rPr lang="uk-UA" sz="1800" dirty="0" smtClean="0"/>
            <a:t>розважальні</a:t>
          </a:r>
          <a:endParaRPr lang="uk-UA" sz="1800" dirty="0"/>
        </a:p>
      </dgm:t>
    </dgm:pt>
    <dgm:pt modelId="{5985DE08-DA77-4E72-ADCF-46B0C3FFC49F}" type="parTrans" cxnId="{047358A5-FA24-4C68-A6B8-CCD9C2C6F29A}">
      <dgm:prSet/>
      <dgm:spPr/>
      <dgm:t>
        <a:bodyPr/>
        <a:lstStyle/>
        <a:p>
          <a:endParaRPr lang="uk-UA" sz="1800"/>
        </a:p>
      </dgm:t>
    </dgm:pt>
    <dgm:pt modelId="{15D774EB-5CE8-4C2B-9CB1-0D6C79511CE5}" type="sibTrans" cxnId="{047358A5-FA24-4C68-A6B8-CCD9C2C6F29A}">
      <dgm:prSet/>
      <dgm:spPr/>
      <dgm:t>
        <a:bodyPr/>
        <a:lstStyle/>
        <a:p>
          <a:endParaRPr lang="uk-UA" sz="1800"/>
        </a:p>
      </dgm:t>
    </dgm:pt>
    <dgm:pt modelId="{F8000F40-5130-4D5D-B8FB-7AFC4D4B36C0}">
      <dgm:prSet phldrT="[Текст]" custT="1"/>
      <dgm:spPr/>
      <dgm:t>
        <a:bodyPr/>
        <a:lstStyle/>
        <a:p>
          <a:r>
            <a:rPr lang="uk-UA" sz="1800" dirty="0" smtClean="0"/>
            <a:t>комерційні тощо</a:t>
          </a:r>
          <a:endParaRPr lang="uk-UA" sz="1800" dirty="0"/>
        </a:p>
      </dgm:t>
    </dgm:pt>
    <dgm:pt modelId="{D7DDCF9A-75E0-4DC7-A72E-3D9512920186}" type="parTrans" cxnId="{39016681-CE34-4632-9ED5-8964472B7F97}">
      <dgm:prSet/>
      <dgm:spPr/>
      <dgm:t>
        <a:bodyPr/>
        <a:lstStyle/>
        <a:p>
          <a:endParaRPr lang="uk-UA" sz="1800"/>
        </a:p>
      </dgm:t>
    </dgm:pt>
    <dgm:pt modelId="{5DBCC65B-2E17-49F0-B8AA-1D9024525AB9}" type="sibTrans" cxnId="{39016681-CE34-4632-9ED5-8964472B7F97}">
      <dgm:prSet/>
      <dgm:spPr/>
      <dgm:t>
        <a:bodyPr/>
        <a:lstStyle/>
        <a:p>
          <a:endParaRPr lang="uk-UA" sz="1800"/>
        </a:p>
      </dgm:t>
    </dgm:pt>
    <dgm:pt modelId="{4FB466A6-567B-4378-B1B8-1812F3BB372D}" type="pres">
      <dgm:prSet presAssocID="{8DB4ED4B-5852-4F4A-80EB-74323A9609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BB1E021-4B45-467A-B1E1-B26E69E23859}" type="pres">
      <dgm:prSet presAssocID="{F6039BBF-3EA0-488D-92B3-433466452222}" presName="composite" presStyleCnt="0"/>
      <dgm:spPr/>
    </dgm:pt>
    <dgm:pt modelId="{EC2DCA09-AAA7-41D5-93D4-BCAFF92A66F2}" type="pres">
      <dgm:prSet presAssocID="{F6039BBF-3EA0-488D-92B3-433466452222}" presName="parTx" presStyleLbl="alignNode1" presStyleIdx="0" presStyleCnt="5" custLinFactNeighborX="-1736" custLinFactNeighborY="-33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311199-03DA-4DCC-950C-52A555641AF7}" type="pres">
      <dgm:prSet presAssocID="{F6039BBF-3EA0-488D-92B3-433466452222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904860-BF7E-40E0-9803-AE94AD0A6A64}" type="pres">
      <dgm:prSet presAssocID="{F5EB51CB-ADA7-44FC-A4ED-2CBAB91CCE25}" presName="space" presStyleCnt="0"/>
      <dgm:spPr/>
    </dgm:pt>
    <dgm:pt modelId="{D2C2DEDD-D132-4CEA-A274-28A9EAC2E4B4}" type="pres">
      <dgm:prSet presAssocID="{34AE716B-9DE8-4691-8A6C-797E7EEC166F}" presName="composite" presStyleCnt="0"/>
      <dgm:spPr/>
    </dgm:pt>
    <dgm:pt modelId="{6FB438A7-E382-411C-8DE8-CBF89CF5FCC4}" type="pres">
      <dgm:prSet presAssocID="{34AE716B-9DE8-4691-8A6C-797E7EEC166F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EE256A-13A8-49FB-90B3-7208DCECE793}" type="pres">
      <dgm:prSet presAssocID="{34AE716B-9DE8-4691-8A6C-797E7EEC166F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FA1BB8-D53B-4205-A202-E5ED9CDAD695}" type="pres">
      <dgm:prSet presAssocID="{39182159-030E-432B-AABB-516B67B899EF}" presName="space" presStyleCnt="0"/>
      <dgm:spPr/>
    </dgm:pt>
    <dgm:pt modelId="{D480BCC1-44AE-424A-96FD-221F552550A8}" type="pres">
      <dgm:prSet presAssocID="{51486954-AB5A-4280-876C-8233C0BEFDE4}" presName="composite" presStyleCnt="0"/>
      <dgm:spPr/>
    </dgm:pt>
    <dgm:pt modelId="{F9759E65-E83F-4442-BD02-0AC87F28357A}" type="pres">
      <dgm:prSet presAssocID="{51486954-AB5A-4280-876C-8233C0BEFDE4}" presName="parTx" presStyleLbl="alignNode1" presStyleIdx="2" presStyleCnt="5" custLinFactNeighborX="412" custLinFactNeighborY="-20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A93E56-7AF9-4BDF-AE65-204833CFB2A0}" type="pres">
      <dgm:prSet presAssocID="{51486954-AB5A-4280-876C-8233C0BEFDE4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483375-4177-4C33-A2E1-291773EE4D8B}" type="pres">
      <dgm:prSet presAssocID="{183D5DC8-EBAA-4E91-BFBE-65B9DF875066}" presName="space" presStyleCnt="0"/>
      <dgm:spPr/>
    </dgm:pt>
    <dgm:pt modelId="{1E16BD09-CB0D-42F0-AA35-59685D233105}" type="pres">
      <dgm:prSet presAssocID="{877DC636-8C4E-442E-9C60-53A88805044C}" presName="composite" presStyleCnt="0"/>
      <dgm:spPr/>
    </dgm:pt>
    <dgm:pt modelId="{73C1F4B7-2D68-4087-B3B4-1FC84B6D53AC}" type="pres">
      <dgm:prSet presAssocID="{877DC636-8C4E-442E-9C60-53A88805044C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8E0B39-CBC2-4926-8A18-2F7696E3D676}" type="pres">
      <dgm:prSet presAssocID="{877DC636-8C4E-442E-9C60-53A88805044C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DE82E3-8737-413B-822C-62FF1C14BE5F}" type="pres">
      <dgm:prSet presAssocID="{FB8CB5A8-F719-4EFA-BC6E-6E4E5E83AF98}" presName="space" presStyleCnt="0"/>
      <dgm:spPr/>
    </dgm:pt>
    <dgm:pt modelId="{FA10F74B-4B44-4398-8130-551CF1A13A55}" type="pres">
      <dgm:prSet presAssocID="{44394247-E89E-4D19-8D71-3851950BDE5E}" presName="composite" presStyleCnt="0"/>
      <dgm:spPr/>
    </dgm:pt>
    <dgm:pt modelId="{0BFB065A-F4B9-4575-A803-1C3D930EEEF5}" type="pres">
      <dgm:prSet presAssocID="{44394247-E89E-4D19-8D71-3851950BDE5E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5F1ED8-1A28-415B-A0FD-0D3D616E5B41}" type="pres">
      <dgm:prSet presAssocID="{44394247-E89E-4D19-8D71-3851950BDE5E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F9348D0-F7EF-4F38-B321-170CAE1D443E}" srcId="{51486954-AB5A-4280-876C-8233C0BEFDE4}" destId="{E54BE84C-78D2-4351-B89B-74C24591284A}" srcOrd="0" destOrd="0" parTransId="{996FE4FF-A6DE-4011-9E1C-2ACC9F5ADD73}" sibTransId="{FC774B5B-C012-4107-B615-D58EBCD156C4}"/>
    <dgm:cxn modelId="{3872241E-C24B-49A9-9712-63EE906C4590}" type="presOf" srcId="{DC05FD09-0D97-4B1E-A809-D11F6C0837D9}" destId="{3B5F1ED8-1A28-415B-A0FD-0D3D616E5B41}" srcOrd="0" destOrd="0" presId="urn:microsoft.com/office/officeart/2005/8/layout/hList1"/>
    <dgm:cxn modelId="{047358A5-FA24-4C68-A6B8-CCD9C2C6F29A}" srcId="{44394247-E89E-4D19-8D71-3851950BDE5E}" destId="{E23E091F-EB4D-45F0-B618-748823E58B4F}" srcOrd="2" destOrd="0" parTransId="{5985DE08-DA77-4E72-ADCF-46B0C3FFC49F}" sibTransId="{15D774EB-5CE8-4C2B-9CB1-0D6C79511CE5}"/>
    <dgm:cxn modelId="{0DC3988D-3007-4D1A-AC8A-5B68FCDEF470}" srcId="{8DB4ED4B-5852-4F4A-80EB-74323A960958}" destId="{34AE716B-9DE8-4691-8A6C-797E7EEC166F}" srcOrd="1" destOrd="0" parTransId="{D2E52B5B-B148-47C6-90D9-A61D43EB43F4}" sibTransId="{39182159-030E-432B-AABB-516B67B899EF}"/>
    <dgm:cxn modelId="{123178CB-5CCC-4863-B9D2-DC8A1BCC6A7F}" type="presOf" srcId="{553110C9-31B2-4741-82F7-F66367FF5E21}" destId="{3B5F1ED8-1A28-415B-A0FD-0D3D616E5B41}" srcOrd="0" destOrd="1" presId="urn:microsoft.com/office/officeart/2005/8/layout/hList1"/>
    <dgm:cxn modelId="{6E60AE5C-6BCD-4A9B-A7CC-29FB0976750D}" type="presOf" srcId="{1723DD6F-EFA0-43CD-AD33-BFDAF391EE37}" destId="{FC311199-03DA-4DCC-950C-52A555641AF7}" srcOrd="0" destOrd="2" presId="urn:microsoft.com/office/officeart/2005/8/layout/hList1"/>
    <dgm:cxn modelId="{EC02C9CA-2984-4AB1-A3A4-76A460A4602B}" srcId="{51486954-AB5A-4280-876C-8233C0BEFDE4}" destId="{F92E054F-791D-460A-915E-A1C6D3E3A1C2}" srcOrd="1" destOrd="0" parTransId="{B9E00D32-4DAA-4EA4-A764-A23FA8FA06A9}" sibTransId="{B2090D95-A26E-41E7-96C3-7799F98D9320}"/>
    <dgm:cxn modelId="{C894EE0A-77C7-46F0-99D0-6C10E8C7B5B3}" type="presOf" srcId="{8DB4ED4B-5852-4F4A-80EB-74323A960958}" destId="{4FB466A6-567B-4378-B1B8-1812F3BB372D}" srcOrd="0" destOrd="0" presId="urn:microsoft.com/office/officeart/2005/8/layout/hList1"/>
    <dgm:cxn modelId="{7C9BE280-814A-4227-8D8D-F5F4E2F7BC8F}" srcId="{8DB4ED4B-5852-4F4A-80EB-74323A960958}" destId="{877DC636-8C4E-442E-9C60-53A88805044C}" srcOrd="3" destOrd="0" parTransId="{2479CCB2-4C16-425D-A909-DCF679765FFF}" sibTransId="{FB8CB5A8-F719-4EFA-BC6E-6E4E5E83AF98}"/>
    <dgm:cxn modelId="{7549E0CF-9F7B-4285-8E37-90745386EC95}" srcId="{34AE716B-9DE8-4691-8A6C-797E7EEC166F}" destId="{48D0E7A3-10B8-4966-941F-5714BBF775D3}" srcOrd="2" destOrd="0" parTransId="{49762504-480B-4152-8326-F81F01B0217F}" sibTransId="{5FEB844A-1E69-491E-858A-7E82B9652233}"/>
    <dgm:cxn modelId="{C6EE5EB2-E91D-4726-929E-0574596EB6E5}" srcId="{877DC636-8C4E-442E-9C60-53A88805044C}" destId="{0B26BCBF-7228-44DC-835B-7C3FDA99E85D}" srcOrd="2" destOrd="0" parTransId="{6594A7E4-1C31-4227-9834-AD683E7869E2}" sibTransId="{C1CCE8EC-C0DC-47AB-BC2E-19E8B3726F82}"/>
    <dgm:cxn modelId="{2C9A3D40-74BA-4C44-A312-09F91827BA13}" srcId="{F6039BBF-3EA0-488D-92B3-433466452222}" destId="{45DAEA60-FF09-4932-AAEA-4566091E27E4}" srcOrd="1" destOrd="0" parTransId="{1D32FB48-F70F-4409-A1BA-CF5D3CCC3C09}" sibTransId="{DB3092E5-E23E-4F9E-9C14-4AE77DD7B3AE}"/>
    <dgm:cxn modelId="{C8839EB0-88B9-4779-AA71-3A145F6B6277}" type="presOf" srcId="{2EC0D290-336D-4126-89E2-B8316C83DDD3}" destId="{A68E0B39-CBC2-4926-8A18-2F7696E3D676}" srcOrd="0" destOrd="1" presId="urn:microsoft.com/office/officeart/2005/8/layout/hList1"/>
    <dgm:cxn modelId="{E05FA164-5176-45E3-B7CE-97973FE4BE52}" type="presOf" srcId="{E54BE84C-78D2-4351-B89B-74C24591284A}" destId="{DAA93E56-7AF9-4BDF-AE65-204833CFB2A0}" srcOrd="0" destOrd="0" presId="urn:microsoft.com/office/officeart/2005/8/layout/hList1"/>
    <dgm:cxn modelId="{5C7C4613-C8AC-4729-8AC4-846750F43964}" type="presOf" srcId="{F8000F40-5130-4D5D-B8FB-7AFC4D4B36C0}" destId="{3B5F1ED8-1A28-415B-A0FD-0D3D616E5B41}" srcOrd="0" destOrd="3" presId="urn:microsoft.com/office/officeart/2005/8/layout/hList1"/>
    <dgm:cxn modelId="{006B15BE-EAC5-43D8-9C80-181365215445}" srcId="{34AE716B-9DE8-4691-8A6C-797E7EEC166F}" destId="{1217D51C-FC94-4E22-B5CB-934BECCA6DC1}" srcOrd="1" destOrd="0" parTransId="{9B618C64-10D5-4A6E-A148-D3278869B1D8}" sibTransId="{8B851ECB-1AC5-4DCC-B4FB-7F29A54328F5}"/>
    <dgm:cxn modelId="{14CDBEC6-AFCD-42EF-B2B7-34A19D0BE3F1}" type="presOf" srcId="{0B26BCBF-7228-44DC-835B-7C3FDA99E85D}" destId="{A68E0B39-CBC2-4926-8A18-2F7696E3D676}" srcOrd="0" destOrd="2" presId="urn:microsoft.com/office/officeart/2005/8/layout/hList1"/>
    <dgm:cxn modelId="{7FE088D2-DAC8-4288-BAB5-DE3EB5D40FD7}" type="presOf" srcId="{1217D51C-FC94-4E22-B5CB-934BECCA6DC1}" destId="{64EE256A-13A8-49FB-90B3-7208DCECE793}" srcOrd="0" destOrd="1" presId="urn:microsoft.com/office/officeart/2005/8/layout/hList1"/>
    <dgm:cxn modelId="{E38C2F32-8646-4817-9F16-BCAB48F8872C}" type="presOf" srcId="{0A8F34A6-02E1-4616-85B2-64894E0BC110}" destId="{A68E0B39-CBC2-4926-8A18-2F7696E3D676}" srcOrd="0" destOrd="0" presId="urn:microsoft.com/office/officeart/2005/8/layout/hList1"/>
    <dgm:cxn modelId="{115E617F-A692-4451-AAB1-72B8442BDCD5}" type="presOf" srcId="{F92E054F-791D-460A-915E-A1C6D3E3A1C2}" destId="{DAA93E56-7AF9-4BDF-AE65-204833CFB2A0}" srcOrd="0" destOrd="1" presId="urn:microsoft.com/office/officeart/2005/8/layout/hList1"/>
    <dgm:cxn modelId="{818C642E-8207-4444-87C5-49093DE7AEDC}" type="presOf" srcId="{48D0E7A3-10B8-4966-941F-5714BBF775D3}" destId="{64EE256A-13A8-49FB-90B3-7208DCECE793}" srcOrd="0" destOrd="2" presId="urn:microsoft.com/office/officeart/2005/8/layout/hList1"/>
    <dgm:cxn modelId="{B6482996-3858-435D-9FF1-71B70FDBED65}" srcId="{44394247-E89E-4D19-8D71-3851950BDE5E}" destId="{553110C9-31B2-4741-82F7-F66367FF5E21}" srcOrd="1" destOrd="0" parTransId="{C63A736E-E986-4AC9-93B6-58FE371BC975}" sibTransId="{07992FA7-D748-496E-8443-31325F129A79}"/>
    <dgm:cxn modelId="{B6314075-5291-4424-81FF-9A1C7BC8173E}" srcId="{F6039BBF-3EA0-488D-92B3-433466452222}" destId="{9680511B-D45E-454F-B08C-7352EDF17B20}" srcOrd="0" destOrd="0" parTransId="{2D2C9D2E-321D-4175-ABA6-28060A59FA5B}" sibTransId="{35273D71-0245-4938-8A7E-16E6D850336F}"/>
    <dgm:cxn modelId="{904C02B6-17FD-4B9B-A02D-A81814E4D4B1}" srcId="{8DB4ED4B-5852-4F4A-80EB-74323A960958}" destId="{44394247-E89E-4D19-8D71-3851950BDE5E}" srcOrd="4" destOrd="0" parTransId="{A8044684-06B0-4C7C-AE36-098AD42500AD}" sibTransId="{01531A25-EC7F-4E94-859C-6441E60CA263}"/>
    <dgm:cxn modelId="{59C15F2C-E22D-479E-84A9-B94471CB681E}" type="presOf" srcId="{44394247-E89E-4D19-8D71-3851950BDE5E}" destId="{0BFB065A-F4B9-4575-A803-1C3D930EEEF5}" srcOrd="0" destOrd="0" presId="urn:microsoft.com/office/officeart/2005/8/layout/hList1"/>
    <dgm:cxn modelId="{322F8F64-33ED-4856-887F-93EB1816A1AA}" srcId="{8DB4ED4B-5852-4F4A-80EB-74323A960958}" destId="{51486954-AB5A-4280-876C-8233C0BEFDE4}" srcOrd="2" destOrd="0" parTransId="{45233779-0567-4F61-8DB3-8372B30505D3}" sibTransId="{183D5DC8-EBAA-4E91-BFBE-65B9DF875066}"/>
    <dgm:cxn modelId="{6B37EBD5-A883-4A9B-B2E3-711FF235D606}" srcId="{34AE716B-9DE8-4691-8A6C-797E7EEC166F}" destId="{63E0FE9F-8BA8-43B4-A882-0EC20B3CFC6B}" srcOrd="0" destOrd="0" parTransId="{13963439-BC60-47A5-9ADB-B5BDBD786506}" sibTransId="{22147816-F79B-41AE-B271-1C0A1530BC35}"/>
    <dgm:cxn modelId="{F39A6670-B09F-416A-A573-CF55F5D468BF}" type="presOf" srcId="{E23E091F-EB4D-45F0-B618-748823E58B4F}" destId="{3B5F1ED8-1A28-415B-A0FD-0D3D616E5B41}" srcOrd="0" destOrd="2" presId="urn:microsoft.com/office/officeart/2005/8/layout/hList1"/>
    <dgm:cxn modelId="{B9C49549-9D95-4F5C-BDF0-433CA4C387F8}" type="presOf" srcId="{51486954-AB5A-4280-876C-8233C0BEFDE4}" destId="{F9759E65-E83F-4442-BD02-0AC87F28357A}" srcOrd="0" destOrd="0" presId="urn:microsoft.com/office/officeart/2005/8/layout/hList1"/>
    <dgm:cxn modelId="{39016681-CE34-4632-9ED5-8964472B7F97}" srcId="{44394247-E89E-4D19-8D71-3851950BDE5E}" destId="{F8000F40-5130-4D5D-B8FB-7AFC4D4B36C0}" srcOrd="3" destOrd="0" parTransId="{D7DDCF9A-75E0-4DC7-A72E-3D9512920186}" sibTransId="{5DBCC65B-2E17-49F0-B8AA-1D9024525AB9}"/>
    <dgm:cxn modelId="{EAF23FAC-F2A2-46B7-8BB4-4A8EA52BB598}" type="presOf" srcId="{45DAEA60-FF09-4932-AAEA-4566091E27E4}" destId="{FC311199-03DA-4DCC-950C-52A555641AF7}" srcOrd="0" destOrd="1" presId="urn:microsoft.com/office/officeart/2005/8/layout/hList1"/>
    <dgm:cxn modelId="{1913D2DE-2DE6-434C-B9A7-6DD03007C025}" srcId="{44394247-E89E-4D19-8D71-3851950BDE5E}" destId="{DC05FD09-0D97-4B1E-A809-D11F6C0837D9}" srcOrd="0" destOrd="0" parTransId="{4B469F37-7D9E-4FD0-83CA-ED4FD5708B8A}" sibTransId="{ABE23309-89C2-499F-A883-DA96A4D7B122}"/>
    <dgm:cxn modelId="{12317FC6-5B72-4F0F-BCBA-B9D4DF84D114}" type="presOf" srcId="{877DC636-8C4E-442E-9C60-53A88805044C}" destId="{73C1F4B7-2D68-4087-B3B4-1FC84B6D53AC}" srcOrd="0" destOrd="0" presId="urn:microsoft.com/office/officeart/2005/8/layout/hList1"/>
    <dgm:cxn modelId="{F126B87D-E05C-4BC3-B6B3-85EA9EF0F8E3}" type="presOf" srcId="{3A25513A-520D-4729-97F0-418A711DD13F}" destId="{FC311199-03DA-4DCC-950C-52A555641AF7}" srcOrd="0" destOrd="3" presId="urn:microsoft.com/office/officeart/2005/8/layout/hList1"/>
    <dgm:cxn modelId="{E17582D9-6574-4146-A73A-BE102B0E09C9}" type="presOf" srcId="{F6039BBF-3EA0-488D-92B3-433466452222}" destId="{EC2DCA09-AAA7-41D5-93D4-BCAFF92A66F2}" srcOrd="0" destOrd="0" presId="urn:microsoft.com/office/officeart/2005/8/layout/hList1"/>
    <dgm:cxn modelId="{63527263-04CE-4DD4-B357-9E550E6BB6A5}" srcId="{8DB4ED4B-5852-4F4A-80EB-74323A960958}" destId="{F6039BBF-3EA0-488D-92B3-433466452222}" srcOrd="0" destOrd="0" parTransId="{3D9C3821-F353-4D2A-AD51-FCFDC13F1515}" sibTransId="{F5EB51CB-ADA7-44FC-A4ED-2CBAB91CCE25}"/>
    <dgm:cxn modelId="{D6684686-24BE-4B30-9D8C-8760C006C8FA}" srcId="{877DC636-8C4E-442E-9C60-53A88805044C}" destId="{2EC0D290-336D-4126-89E2-B8316C83DDD3}" srcOrd="1" destOrd="0" parTransId="{CABE6A92-502E-455F-AE4A-BD804BC33C6B}" sibTransId="{F9E27E0D-B037-464D-B50B-43F997E38685}"/>
    <dgm:cxn modelId="{88CEC33B-5C1A-4509-9F7C-9A62B0B22F6C}" srcId="{877DC636-8C4E-442E-9C60-53A88805044C}" destId="{0A8F34A6-02E1-4616-85B2-64894E0BC110}" srcOrd="0" destOrd="0" parTransId="{C78FEF2F-403B-4098-A75C-665C6F1C9858}" sibTransId="{F85E9397-7506-4101-846A-A97539AF31F0}"/>
    <dgm:cxn modelId="{CE760FCC-19BE-4AE1-ABAA-0A571C7A311B}" srcId="{F6039BBF-3EA0-488D-92B3-433466452222}" destId="{3A25513A-520D-4729-97F0-418A711DD13F}" srcOrd="3" destOrd="0" parTransId="{74D0FDE8-6F8F-4500-AFD3-AC5C4A3C168B}" sibTransId="{5BACD840-CADC-471B-A0E0-3856D7F68D7D}"/>
    <dgm:cxn modelId="{BB5FE80A-619B-4319-A142-DE613F62F150}" type="presOf" srcId="{34AE716B-9DE8-4691-8A6C-797E7EEC166F}" destId="{6FB438A7-E382-411C-8DE8-CBF89CF5FCC4}" srcOrd="0" destOrd="0" presId="urn:microsoft.com/office/officeart/2005/8/layout/hList1"/>
    <dgm:cxn modelId="{15EF0567-FF10-4185-8FCF-3EE3537CD2E8}" type="presOf" srcId="{63E0FE9F-8BA8-43B4-A882-0EC20B3CFC6B}" destId="{64EE256A-13A8-49FB-90B3-7208DCECE793}" srcOrd="0" destOrd="0" presId="urn:microsoft.com/office/officeart/2005/8/layout/hList1"/>
    <dgm:cxn modelId="{6FF52785-A91E-440A-9985-A4D95EC4142C}" srcId="{F6039BBF-3EA0-488D-92B3-433466452222}" destId="{1723DD6F-EFA0-43CD-AD33-BFDAF391EE37}" srcOrd="2" destOrd="0" parTransId="{16F4B499-C0B2-45F2-8B5C-572801F5DA72}" sibTransId="{83570A1B-F616-4475-B762-CE679F1DEA20}"/>
    <dgm:cxn modelId="{7358D8B5-863B-4E0E-9FA0-0CAC7E44F202}" type="presOf" srcId="{9680511B-D45E-454F-B08C-7352EDF17B20}" destId="{FC311199-03DA-4DCC-950C-52A555641AF7}" srcOrd="0" destOrd="0" presId="urn:microsoft.com/office/officeart/2005/8/layout/hList1"/>
    <dgm:cxn modelId="{E45D2E06-7150-4339-B331-C1158BD1A1DB}" type="presParOf" srcId="{4FB466A6-567B-4378-B1B8-1812F3BB372D}" destId="{ABB1E021-4B45-467A-B1E1-B26E69E23859}" srcOrd="0" destOrd="0" presId="urn:microsoft.com/office/officeart/2005/8/layout/hList1"/>
    <dgm:cxn modelId="{047598EF-D0DC-4B0D-A804-3E7F39EA5CAF}" type="presParOf" srcId="{ABB1E021-4B45-467A-B1E1-B26E69E23859}" destId="{EC2DCA09-AAA7-41D5-93D4-BCAFF92A66F2}" srcOrd="0" destOrd="0" presId="urn:microsoft.com/office/officeart/2005/8/layout/hList1"/>
    <dgm:cxn modelId="{F6865AAA-56AC-4541-AAB5-8AFD9A17D85A}" type="presParOf" srcId="{ABB1E021-4B45-467A-B1E1-B26E69E23859}" destId="{FC311199-03DA-4DCC-950C-52A555641AF7}" srcOrd="1" destOrd="0" presId="urn:microsoft.com/office/officeart/2005/8/layout/hList1"/>
    <dgm:cxn modelId="{1BD81035-0394-4F0B-842D-8F7E5982E813}" type="presParOf" srcId="{4FB466A6-567B-4378-B1B8-1812F3BB372D}" destId="{F9904860-BF7E-40E0-9803-AE94AD0A6A64}" srcOrd="1" destOrd="0" presId="urn:microsoft.com/office/officeart/2005/8/layout/hList1"/>
    <dgm:cxn modelId="{29E4A817-01B6-4885-8E42-DBED1F56AE1C}" type="presParOf" srcId="{4FB466A6-567B-4378-B1B8-1812F3BB372D}" destId="{D2C2DEDD-D132-4CEA-A274-28A9EAC2E4B4}" srcOrd="2" destOrd="0" presId="urn:microsoft.com/office/officeart/2005/8/layout/hList1"/>
    <dgm:cxn modelId="{614C6F00-6F0F-4089-8C4E-1DF314F28A43}" type="presParOf" srcId="{D2C2DEDD-D132-4CEA-A274-28A9EAC2E4B4}" destId="{6FB438A7-E382-411C-8DE8-CBF89CF5FCC4}" srcOrd="0" destOrd="0" presId="urn:microsoft.com/office/officeart/2005/8/layout/hList1"/>
    <dgm:cxn modelId="{15520A8A-D826-484D-BA48-FF61F3F83897}" type="presParOf" srcId="{D2C2DEDD-D132-4CEA-A274-28A9EAC2E4B4}" destId="{64EE256A-13A8-49FB-90B3-7208DCECE793}" srcOrd="1" destOrd="0" presId="urn:microsoft.com/office/officeart/2005/8/layout/hList1"/>
    <dgm:cxn modelId="{2A2A3656-DA50-4C9A-843D-03FDDF16E9D2}" type="presParOf" srcId="{4FB466A6-567B-4378-B1B8-1812F3BB372D}" destId="{89FA1BB8-D53B-4205-A202-E5ED9CDAD695}" srcOrd="3" destOrd="0" presId="urn:microsoft.com/office/officeart/2005/8/layout/hList1"/>
    <dgm:cxn modelId="{BA386F08-9AC0-4A99-BB78-4596D985DF30}" type="presParOf" srcId="{4FB466A6-567B-4378-B1B8-1812F3BB372D}" destId="{D480BCC1-44AE-424A-96FD-221F552550A8}" srcOrd="4" destOrd="0" presId="urn:microsoft.com/office/officeart/2005/8/layout/hList1"/>
    <dgm:cxn modelId="{4A4EEEC4-D9EE-4A7D-8676-11698F06AAAA}" type="presParOf" srcId="{D480BCC1-44AE-424A-96FD-221F552550A8}" destId="{F9759E65-E83F-4442-BD02-0AC87F28357A}" srcOrd="0" destOrd="0" presId="urn:microsoft.com/office/officeart/2005/8/layout/hList1"/>
    <dgm:cxn modelId="{6A41A239-A107-46BA-AA8C-685C71757820}" type="presParOf" srcId="{D480BCC1-44AE-424A-96FD-221F552550A8}" destId="{DAA93E56-7AF9-4BDF-AE65-204833CFB2A0}" srcOrd="1" destOrd="0" presId="urn:microsoft.com/office/officeart/2005/8/layout/hList1"/>
    <dgm:cxn modelId="{5EE502D5-8E54-4A7D-899D-B9D6889CCF0A}" type="presParOf" srcId="{4FB466A6-567B-4378-B1B8-1812F3BB372D}" destId="{D4483375-4177-4C33-A2E1-291773EE4D8B}" srcOrd="5" destOrd="0" presId="urn:microsoft.com/office/officeart/2005/8/layout/hList1"/>
    <dgm:cxn modelId="{5BE21CE2-A5D1-49D9-A581-98BBC9D0A6E1}" type="presParOf" srcId="{4FB466A6-567B-4378-B1B8-1812F3BB372D}" destId="{1E16BD09-CB0D-42F0-AA35-59685D233105}" srcOrd="6" destOrd="0" presId="urn:microsoft.com/office/officeart/2005/8/layout/hList1"/>
    <dgm:cxn modelId="{AB4D1215-BFBB-4718-87AC-0F2C307DF812}" type="presParOf" srcId="{1E16BD09-CB0D-42F0-AA35-59685D233105}" destId="{73C1F4B7-2D68-4087-B3B4-1FC84B6D53AC}" srcOrd="0" destOrd="0" presId="urn:microsoft.com/office/officeart/2005/8/layout/hList1"/>
    <dgm:cxn modelId="{29DCCBDE-DA1E-4281-AB03-59BC1A5C60D6}" type="presParOf" srcId="{1E16BD09-CB0D-42F0-AA35-59685D233105}" destId="{A68E0B39-CBC2-4926-8A18-2F7696E3D676}" srcOrd="1" destOrd="0" presId="urn:microsoft.com/office/officeart/2005/8/layout/hList1"/>
    <dgm:cxn modelId="{DE4CFFCA-40B3-4ACF-82CD-77DC356AEBB6}" type="presParOf" srcId="{4FB466A6-567B-4378-B1B8-1812F3BB372D}" destId="{1EDE82E3-8737-413B-822C-62FF1C14BE5F}" srcOrd="7" destOrd="0" presId="urn:microsoft.com/office/officeart/2005/8/layout/hList1"/>
    <dgm:cxn modelId="{761F5CC8-3765-4615-AE64-D3685F5A3E43}" type="presParOf" srcId="{4FB466A6-567B-4378-B1B8-1812F3BB372D}" destId="{FA10F74B-4B44-4398-8130-551CF1A13A55}" srcOrd="8" destOrd="0" presId="urn:microsoft.com/office/officeart/2005/8/layout/hList1"/>
    <dgm:cxn modelId="{2696D641-969C-4942-8825-A1E383BA1E96}" type="presParOf" srcId="{FA10F74B-4B44-4398-8130-551CF1A13A55}" destId="{0BFB065A-F4B9-4575-A803-1C3D930EEEF5}" srcOrd="0" destOrd="0" presId="urn:microsoft.com/office/officeart/2005/8/layout/hList1"/>
    <dgm:cxn modelId="{AF3F3FE9-64EA-434D-A32C-CC942A06D0C5}" type="presParOf" srcId="{FA10F74B-4B44-4398-8130-551CF1A13A55}" destId="{3B5F1ED8-1A28-415B-A0FD-0D3D616E5B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DA5329-3174-4B1C-BBF7-F8126DFDC197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7CE12B26-AE02-4BF7-B785-4F3E5117493F}">
      <dgm:prSet phldrT="[Текст]" custT="1"/>
      <dgm:spPr/>
      <dgm:t>
        <a:bodyPr/>
        <a:lstStyle/>
        <a:p>
          <a:r>
            <a:rPr lang="uk-UA" sz="2200" b="1" dirty="0" smtClean="0"/>
            <a:t>Ідея та концепція</a:t>
          </a:r>
          <a:endParaRPr lang="uk-UA" sz="2200" dirty="0"/>
        </a:p>
      </dgm:t>
    </dgm:pt>
    <dgm:pt modelId="{EF6662C4-A40B-44DA-A791-369C5B95D409}" type="parTrans" cxnId="{B4FC4A5B-862D-434B-971B-F8C4FBA54BDC}">
      <dgm:prSet/>
      <dgm:spPr/>
      <dgm:t>
        <a:bodyPr/>
        <a:lstStyle/>
        <a:p>
          <a:endParaRPr lang="uk-UA" sz="2200"/>
        </a:p>
      </dgm:t>
    </dgm:pt>
    <dgm:pt modelId="{DF78577E-D315-4BED-BB7B-4DAFA8812E91}" type="sibTrans" cxnId="{B4FC4A5B-862D-434B-971B-F8C4FBA54BDC}">
      <dgm:prSet/>
      <dgm:spPr/>
      <dgm:t>
        <a:bodyPr/>
        <a:lstStyle/>
        <a:p>
          <a:endParaRPr lang="uk-UA" sz="2200"/>
        </a:p>
      </dgm:t>
    </dgm:pt>
    <dgm:pt modelId="{881B0968-2837-454E-9368-E5915A5FB25F}">
      <dgm:prSet phldrT="[Текст]" custT="1"/>
      <dgm:spPr/>
      <dgm:t>
        <a:bodyPr/>
        <a:lstStyle/>
        <a:p>
          <a:r>
            <a:rPr lang="uk-UA" sz="2200" dirty="0" smtClean="0"/>
            <a:t>визначення цілей та формату</a:t>
          </a:r>
          <a:endParaRPr lang="uk-UA" sz="2200" dirty="0"/>
        </a:p>
      </dgm:t>
    </dgm:pt>
    <dgm:pt modelId="{045F0622-E626-45E8-A85E-1DD7F78E9AE2}" type="parTrans" cxnId="{2383C1B3-950F-426F-A1AD-E85F6D60C8B6}">
      <dgm:prSet/>
      <dgm:spPr/>
      <dgm:t>
        <a:bodyPr/>
        <a:lstStyle/>
        <a:p>
          <a:endParaRPr lang="uk-UA" sz="2200"/>
        </a:p>
      </dgm:t>
    </dgm:pt>
    <dgm:pt modelId="{4CF2982C-3835-4EF0-B4C0-6E038E8A0662}" type="sibTrans" cxnId="{2383C1B3-950F-426F-A1AD-E85F6D60C8B6}">
      <dgm:prSet/>
      <dgm:spPr/>
      <dgm:t>
        <a:bodyPr/>
        <a:lstStyle/>
        <a:p>
          <a:endParaRPr lang="uk-UA" sz="2200"/>
        </a:p>
      </dgm:t>
    </dgm:pt>
    <dgm:pt modelId="{B619F463-85BC-4E05-B223-8987917B403D}">
      <dgm:prSet phldrT="[Текст]" custT="1"/>
      <dgm:spPr/>
      <dgm:t>
        <a:bodyPr/>
        <a:lstStyle/>
        <a:p>
          <a:r>
            <a:rPr lang="uk-UA" sz="2200" noProof="0" dirty="0" smtClean="0"/>
            <a:t>розробка сценарію, вибір локації, бюджет</a:t>
          </a:r>
          <a:endParaRPr lang="uk-UA" sz="2200" noProof="0" dirty="0"/>
        </a:p>
      </dgm:t>
    </dgm:pt>
    <dgm:pt modelId="{251F75A8-DA1C-4340-BC15-7142B7076F30}" type="parTrans" cxnId="{EEB06CAE-30AB-458B-BE6E-AE9461F884C1}">
      <dgm:prSet/>
      <dgm:spPr/>
      <dgm:t>
        <a:bodyPr/>
        <a:lstStyle/>
        <a:p>
          <a:endParaRPr lang="uk-UA" sz="2200"/>
        </a:p>
      </dgm:t>
    </dgm:pt>
    <dgm:pt modelId="{F64A1F78-3F3F-4546-9BAB-825D4F31AD28}" type="sibTrans" cxnId="{EEB06CAE-30AB-458B-BE6E-AE9461F884C1}">
      <dgm:prSet/>
      <dgm:spPr/>
      <dgm:t>
        <a:bodyPr/>
        <a:lstStyle/>
        <a:p>
          <a:endParaRPr lang="uk-UA" sz="2200"/>
        </a:p>
      </dgm:t>
    </dgm:pt>
    <dgm:pt modelId="{DDDE5A85-5FDC-4201-978E-AF269E2995C3}">
      <dgm:prSet phldrT="[Текст]" custT="1"/>
      <dgm:spPr/>
      <dgm:t>
        <a:bodyPr/>
        <a:lstStyle/>
        <a:p>
          <a:r>
            <a:rPr lang="uk-UA" sz="2200" b="1" dirty="0" smtClean="0"/>
            <a:t>Реалізація </a:t>
          </a:r>
          <a:endParaRPr lang="uk-UA" sz="2200" b="1" dirty="0"/>
        </a:p>
      </dgm:t>
    </dgm:pt>
    <dgm:pt modelId="{C4C4627E-4CFB-400B-AD7B-4907562D8237}" type="parTrans" cxnId="{43D31245-B25C-44D5-B675-D14FDE369A68}">
      <dgm:prSet/>
      <dgm:spPr/>
      <dgm:t>
        <a:bodyPr/>
        <a:lstStyle/>
        <a:p>
          <a:endParaRPr lang="uk-UA" sz="2200"/>
        </a:p>
      </dgm:t>
    </dgm:pt>
    <dgm:pt modelId="{DB03D361-5527-43BB-97E2-B91046E7F660}" type="sibTrans" cxnId="{43D31245-B25C-44D5-B675-D14FDE369A68}">
      <dgm:prSet/>
      <dgm:spPr/>
      <dgm:t>
        <a:bodyPr/>
        <a:lstStyle/>
        <a:p>
          <a:endParaRPr lang="uk-UA" sz="2200"/>
        </a:p>
      </dgm:t>
    </dgm:pt>
    <dgm:pt modelId="{CB2F14AB-75E7-45B1-9CD3-104078E837F1}">
      <dgm:prSet phldrT="[Текст]" custT="1"/>
      <dgm:spPr/>
      <dgm:t>
        <a:bodyPr/>
        <a:lstStyle/>
        <a:p>
          <a:r>
            <a:rPr lang="uk-UA" sz="2200" noProof="0" dirty="0" smtClean="0"/>
            <a:t>проведення заходу відповідно до плану</a:t>
          </a:r>
          <a:endParaRPr lang="uk-UA" sz="2200" noProof="0" dirty="0"/>
        </a:p>
      </dgm:t>
    </dgm:pt>
    <dgm:pt modelId="{C7111665-3075-42B3-A8A5-F9BABFB2B849}" type="parTrans" cxnId="{0C51E7D8-118D-493D-95C9-1E9ACF5B8FAA}">
      <dgm:prSet/>
      <dgm:spPr/>
      <dgm:t>
        <a:bodyPr/>
        <a:lstStyle/>
        <a:p>
          <a:endParaRPr lang="uk-UA" sz="2200"/>
        </a:p>
      </dgm:t>
    </dgm:pt>
    <dgm:pt modelId="{CBDB51DA-10E9-4DD6-B154-9B8048D89463}" type="sibTrans" cxnId="{0C51E7D8-118D-493D-95C9-1E9ACF5B8FAA}">
      <dgm:prSet/>
      <dgm:spPr/>
      <dgm:t>
        <a:bodyPr/>
        <a:lstStyle/>
        <a:p>
          <a:endParaRPr lang="uk-UA" sz="2200"/>
        </a:p>
      </dgm:t>
    </dgm:pt>
    <dgm:pt modelId="{F945B3D5-38CE-4EB0-A06A-152CC01E77F2}">
      <dgm:prSet phldrT="[Текст]" custT="1"/>
      <dgm:spPr/>
      <dgm:t>
        <a:bodyPr/>
        <a:lstStyle/>
        <a:p>
          <a:r>
            <a:rPr lang="uk-UA" sz="2200" b="1" dirty="0" smtClean="0"/>
            <a:t>Завершення та аналіз</a:t>
          </a:r>
          <a:endParaRPr lang="uk-UA" sz="2200" b="1" dirty="0"/>
        </a:p>
      </dgm:t>
    </dgm:pt>
    <dgm:pt modelId="{E0A9BB72-DE34-4476-8519-B33F6C2E2E1A}" type="parTrans" cxnId="{03A6B1EB-72AB-411F-B46D-C0734D122406}">
      <dgm:prSet/>
      <dgm:spPr/>
      <dgm:t>
        <a:bodyPr/>
        <a:lstStyle/>
        <a:p>
          <a:endParaRPr lang="uk-UA" sz="2200"/>
        </a:p>
      </dgm:t>
    </dgm:pt>
    <dgm:pt modelId="{9128AAC9-195F-4E5A-B661-48D5FD00D2BA}" type="sibTrans" cxnId="{03A6B1EB-72AB-411F-B46D-C0734D122406}">
      <dgm:prSet/>
      <dgm:spPr/>
      <dgm:t>
        <a:bodyPr/>
        <a:lstStyle/>
        <a:p>
          <a:endParaRPr lang="uk-UA" sz="2200"/>
        </a:p>
      </dgm:t>
    </dgm:pt>
    <dgm:pt modelId="{65775299-F496-4623-9660-D4E30FA20A3D}">
      <dgm:prSet phldrT="[Текст]" custT="1"/>
      <dgm:spPr/>
      <dgm:t>
        <a:bodyPr/>
        <a:lstStyle/>
        <a:p>
          <a:r>
            <a:rPr lang="uk-UA" sz="2200" dirty="0" smtClean="0"/>
            <a:t>підбиття підсумків, зворотний зв'язок</a:t>
          </a:r>
          <a:endParaRPr lang="uk-UA" sz="2200" dirty="0"/>
        </a:p>
      </dgm:t>
    </dgm:pt>
    <dgm:pt modelId="{4E6EE5B2-03DF-4559-922A-5FC379ED43BB}" type="parTrans" cxnId="{8A0147B7-8558-47E3-886D-764D23112D57}">
      <dgm:prSet/>
      <dgm:spPr/>
      <dgm:t>
        <a:bodyPr/>
        <a:lstStyle/>
        <a:p>
          <a:endParaRPr lang="uk-UA" sz="2200"/>
        </a:p>
      </dgm:t>
    </dgm:pt>
    <dgm:pt modelId="{A53A8E57-F932-4296-BC95-01E3557D3C7C}" type="sibTrans" cxnId="{8A0147B7-8558-47E3-886D-764D23112D57}">
      <dgm:prSet/>
      <dgm:spPr/>
      <dgm:t>
        <a:bodyPr/>
        <a:lstStyle/>
        <a:p>
          <a:endParaRPr lang="uk-UA" sz="2200"/>
        </a:p>
      </dgm:t>
    </dgm:pt>
    <dgm:pt modelId="{38D35614-3694-4AAD-AFEA-0793670716FF}">
      <dgm:prSet phldrT="[Текст]" custT="1"/>
      <dgm:spPr/>
      <dgm:t>
        <a:bodyPr/>
        <a:lstStyle/>
        <a:p>
          <a:r>
            <a:rPr lang="uk-UA" sz="2200" b="1" dirty="0" smtClean="0"/>
            <a:t>Підготовка</a:t>
          </a:r>
          <a:endParaRPr lang="uk-UA" sz="2200" b="1" dirty="0"/>
        </a:p>
      </dgm:t>
    </dgm:pt>
    <dgm:pt modelId="{6F336FCB-2D09-4C2C-8599-DB46B90A0E12}" type="parTrans" cxnId="{F27A0B5B-4F93-48A2-8991-0FCE65154551}">
      <dgm:prSet/>
      <dgm:spPr/>
      <dgm:t>
        <a:bodyPr/>
        <a:lstStyle/>
        <a:p>
          <a:endParaRPr lang="uk-UA" sz="2200"/>
        </a:p>
      </dgm:t>
    </dgm:pt>
    <dgm:pt modelId="{9AE3C532-7018-401E-8BE3-BE0C588C7653}" type="sibTrans" cxnId="{F27A0B5B-4F93-48A2-8991-0FCE65154551}">
      <dgm:prSet/>
      <dgm:spPr/>
      <dgm:t>
        <a:bodyPr/>
        <a:lstStyle/>
        <a:p>
          <a:endParaRPr lang="uk-UA" sz="2200"/>
        </a:p>
      </dgm:t>
    </dgm:pt>
    <dgm:pt modelId="{00C11F26-4758-4177-86AA-1F619E970376}" type="pres">
      <dgm:prSet presAssocID="{24DA5329-3174-4B1C-BBF7-F8126DFDC1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62B8719-20E5-4E01-B386-77A067EEECF2}" type="pres">
      <dgm:prSet presAssocID="{7CE12B26-AE02-4BF7-B785-4F3E5117493F}" presName="composite" presStyleCnt="0"/>
      <dgm:spPr/>
    </dgm:pt>
    <dgm:pt modelId="{375EF300-AE8B-41EA-899C-C4FD8AD36718}" type="pres">
      <dgm:prSet presAssocID="{7CE12B26-AE02-4BF7-B785-4F3E5117493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5DEFB0-4923-44F9-BC51-B86996352DF3}" type="pres">
      <dgm:prSet presAssocID="{7CE12B26-AE02-4BF7-B785-4F3E5117493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60C386-8701-4024-9158-2487BCDDD4EA}" type="pres">
      <dgm:prSet presAssocID="{DF78577E-D315-4BED-BB7B-4DAFA8812E91}" presName="space" presStyleCnt="0"/>
      <dgm:spPr/>
    </dgm:pt>
    <dgm:pt modelId="{FD305EFE-1307-4664-8B3F-AC9E0DB8B65A}" type="pres">
      <dgm:prSet presAssocID="{38D35614-3694-4AAD-AFEA-0793670716FF}" presName="composite" presStyleCnt="0"/>
      <dgm:spPr/>
    </dgm:pt>
    <dgm:pt modelId="{32AC4F69-9C60-43FB-9EE1-8A89673A6B35}" type="pres">
      <dgm:prSet presAssocID="{38D35614-3694-4AAD-AFEA-0793670716F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D0E6FE-5C7B-4323-A7CA-35594D24F2EC}" type="pres">
      <dgm:prSet presAssocID="{38D35614-3694-4AAD-AFEA-0793670716F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50AE39-4519-441B-AECC-13B923094E4C}" type="pres">
      <dgm:prSet presAssocID="{9AE3C532-7018-401E-8BE3-BE0C588C7653}" presName="space" presStyleCnt="0"/>
      <dgm:spPr/>
    </dgm:pt>
    <dgm:pt modelId="{D7A7E9E7-7FF5-4129-AC7E-CD16FAE8588D}" type="pres">
      <dgm:prSet presAssocID="{DDDE5A85-5FDC-4201-978E-AF269E2995C3}" presName="composite" presStyleCnt="0"/>
      <dgm:spPr/>
    </dgm:pt>
    <dgm:pt modelId="{C98CA5D7-EC5B-444A-B22B-21F117F4DB00}" type="pres">
      <dgm:prSet presAssocID="{DDDE5A85-5FDC-4201-978E-AF269E2995C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4E31B1-FCE3-4B60-98C6-17672BF4F360}" type="pres">
      <dgm:prSet presAssocID="{DDDE5A85-5FDC-4201-978E-AF269E2995C3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45C3B2-E225-489F-BCBF-EE21ED1733E6}" type="pres">
      <dgm:prSet presAssocID="{DB03D361-5527-43BB-97E2-B91046E7F660}" presName="space" presStyleCnt="0"/>
      <dgm:spPr/>
    </dgm:pt>
    <dgm:pt modelId="{43749C38-F366-43F9-B237-5DD3F7F8B62C}" type="pres">
      <dgm:prSet presAssocID="{F945B3D5-38CE-4EB0-A06A-152CC01E77F2}" presName="composite" presStyleCnt="0"/>
      <dgm:spPr/>
    </dgm:pt>
    <dgm:pt modelId="{11C9461B-8A05-46E8-9BDC-D66AA7F3B6BF}" type="pres">
      <dgm:prSet presAssocID="{F945B3D5-38CE-4EB0-A06A-152CC01E77F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38458A-D827-491F-BDCE-0CC9D3EAE368}" type="pres">
      <dgm:prSet presAssocID="{F945B3D5-38CE-4EB0-A06A-152CC01E77F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1A0CDC3-199E-4F93-A48E-A105AB67A30C}" type="presOf" srcId="{881B0968-2837-454E-9368-E5915A5FB25F}" destId="{7B5DEFB0-4923-44F9-BC51-B86996352DF3}" srcOrd="0" destOrd="0" presId="urn:microsoft.com/office/officeart/2005/8/layout/hList1"/>
    <dgm:cxn modelId="{C2932968-6155-42EB-A051-06B64A814314}" type="presOf" srcId="{DDDE5A85-5FDC-4201-978E-AF269E2995C3}" destId="{C98CA5D7-EC5B-444A-B22B-21F117F4DB00}" srcOrd="0" destOrd="0" presId="urn:microsoft.com/office/officeart/2005/8/layout/hList1"/>
    <dgm:cxn modelId="{EEB06CAE-30AB-458B-BE6E-AE9461F884C1}" srcId="{38D35614-3694-4AAD-AFEA-0793670716FF}" destId="{B619F463-85BC-4E05-B223-8987917B403D}" srcOrd="0" destOrd="0" parTransId="{251F75A8-DA1C-4340-BC15-7142B7076F30}" sibTransId="{F64A1F78-3F3F-4546-9BAB-825D4F31AD28}"/>
    <dgm:cxn modelId="{03A6B1EB-72AB-411F-B46D-C0734D122406}" srcId="{24DA5329-3174-4B1C-BBF7-F8126DFDC197}" destId="{F945B3D5-38CE-4EB0-A06A-152CC01E77F2}" srcOrd="3" destOrd="0" parTransId="{E0A9BB72-DE34-4476-8519-B33F6C2E2E1A}" sibTransId="{9128AAC9-195F-4E5A-B661-48D5FD00D2BA}"/>
    <dgm:cxn modelId="{9EBEDC30-ABF2-4473-9663-BD743A4C4495}" type="presOf" srcId="{7CE12B26-AE02-4BF7-B785-4F3E5117493F}" destId="{375EF300-AE8B-41EA-899C-C4FD8AD36718}" srcOrd="0" destOrd="0" presId="urn:microsoft.com/office/officeart/2005/8/layout/hList1"/>
    <dgm:cxn modelId="{B19AF434-9821-4CA7-9777-CB126CB635E1}" type="presOf" srcId="{38D35614-3694-4AAD-AFEA-0793670716FF}" destId="{32AC4F69-9C60-43FB-9EE1-8A89673A6B35}" srcOrd="0" destOrd="0" presId="urn:microsoft.com/office/officeart/2005/8/layout/hList1"/>
    <dgm:cxn modelId="{E946E247-0424-4E13-9A1D-9B4E2C939729}" type="presOf" srcId="{B619F463-85BC-4E05-B223-8987917B403D}" destId="{12D0E6FE-5C7B-4323-A7CA-35594D24F2EC}" srcOrd="0" destOrd="0" presId="urn:microsoft.com/office/officeart/2005/8/layout/hList1"/>
    <dgm:cxn modelId="{8A0147B7-8558-47E3-886D-764D23112D57}" srcId="{F945B3D5-38CE-4EB0-A06A-152CC01E77F2}" destId="{65775299-F496-4623-9660-D4E30FA20A3D}" srcOrd="0" destOrd="0" parTransId="{4E6EE5B2-03DF-4559-922A-5FC379ED43BB}" sibTransId="{A53A8E57-F932-4296-BC95-01E3557D3C7C}"/>
    <dgm:cxn modelId="{E9EDC7D8-86AD-4779-BF97-3A8B8833A1E2}" type="presOf" srcId="{65775299-F496-4623-9660-D4E30FA20A3D}" destId="{D738458A-D827-491F-BDCE-0CC9D3EAE368}" srcOrd="0" destOrd="0" presId="urn:microsoft.com/office/officeart/2005/8/layout/hList1"/>
    <dgm:cxn modelId="{0C51E7D8-118D-493D-95C9-1E9ACF5B8FAA}" srcId="{DDDE5A85-5FDC-4201-978E-AF269E2995C3}" destId="{CB2F14AB-75E7-45B1-9CD3-104078E837F1}" srcOrd="0" destOrd="0" parTransId="{C7111665-3075-42B3-A8A5-F9BABFB2B849}" sibTransId="{CBDB51DA-10E9-4DD6-B154-9B8048D89463}"/>
    <dgm:cxn modelId="{B4FC4A5B-862D-434B-971B-F8C4FBA54BDC}" srcId="{24DA5329-3174-4B1C-BBF7-F8126DFDC197}" destId="{7CE12B26-AE02-4BF7-B785-4F3E5117493F}" srcOrd="0" destOrd="0" parTransId="{EF6662C4-A40B-44DA-A791-369C5B95D409}" sibTransId="{DF78577E-D315-4BED-BB7B-4DAFA8812E91}"/>
    <dgm:cxn modelId="{13576752-9DC9-4E72-9288-48CF4BD6CFFE}" type="presOf" srcId="{CB2F14AB-75E7-45B1-9CD3-104078E837F1}" destId="{2C4E31B1-FCE3-4B60-98C6-17672BF4F360}" srcOrd="0" destOrd="0" presId="urn:microsoft.com/office/officeart/2005/8/layout/hList1"/>
    <dgm:cxn modelId="{2707E42C-274F-420B-8099-26E7227F435A}" type="presOf" srcId="{F945B3D5-38CE-4EB0-A06A-152CC01E77F2}" destId="{11C9461B-8A05-46E8-9BDC-D66AA7F3B6BF}" srcOrd="0" destOrd="0" presId="urn:microsoft.com/office/officeart/2005/8/layout/hList1"/>
    <dgm:cxn modelId="{E5D82150-02FD-4546-B434-A8433D372642}" type="presOf" srcId="{24DA5329-3174-4B1C-BBF7-F8126DFDC197}" destId="{00C11F26-4758-4177-86AA-1F619E970376}" srcOrd="0" destOrd="0" presId="urn:microsoft.com/office/officeart/2005/8/layout/hList1"/>
    <dgm:cxn modelId="{2383C1B3-950F-426F-A1AD-E85F6D60C8B6}" srcId="{7CE12B26-AE02-4BF7-B785-4F3E5117493F}" destId="{881B0968-2837-454E-9368-E5915A5FB25F}" srcOrd="0" destOrd="0" parTransId="{045F0622-E626-45E8-A85E-1DD7F78E9AE2}" sibTransId="{4CF2982C-3835-4EF0-B4C0-6E038E8A0662}"/>
    <dgm:cxn modelId="{F27A0B5B-4F93-48A2-8991-0FCE65154551}" srcId="{24DA5329-3174-4B1C-BBF7-F8126DFDC197}" destId="{38D35614-3694-4AAD-AFEA-0793670716FF}" srcOrd="1" destOrd="0" parTransId="{6F336FCB-2D09-4C2C-8599-DB46B90A0E12}" sibTransId="{9AE3C532-7018-401E-8BE3-BE0C588C7653}"/>
    <dgm:cxn modelId="{43D31245-B25C-44D5-B675-D14FDE369A68}" srcId="{24DA5329-3174-4B1C-BBF7-F8126DFDC197}" destId="{DDDE5A85-5FDC-4201-978E-AF269E2995C3}" srcOrd="2" destOrd="0" parTransId="{C4C4627E-4CFB-400B-AD7B-4907562D8237}" sibTransId="{DB03D361-5527-43BB-97E2-B91046E7F660}"/>
    <dgm:cxn modelId="{8BC43DC8-57F0-451D-87B3-1CFD230BF0E6}" type="presParOf" srcId="{00C11F26-4758-4177-86AA-1F619E970376}" destId="{B62B8719-20E5-4E01-B386-77A067EEECF2}" srcOrd="0" destOrd="0" presId="urn:microsoft.com/office/officeart/2005/8/layout/hList1"/>
    <dgm:cxn modelId="{D145370F-3C1E-4BE8-A005-9BCBC20AB34D}" type="presParOf" srcId="{B62B8719-20E5-4E01-B386-77A067EEECF2}" destId="{375EF300-AE8B-41EA-899C-C4FD8AD36718}" srcOrd="0" destOrd="0" presId="urn:microsoft.com/office/officeart/2005/8/layout/hList1"/>
    <dgm:cxn modelId="{A8EC120F-241E-4399-86F6-24B755DEE69C}" type="presParOf" srcId="{B62B8719-20E5-4E01-B386-77A067EEECF2}" destId="{7B5DEFB0-4923-44F9-BC51-B86996352DF3}" srcOrd="1" destOrd="0" presId="urn:microsoft.com/office/officeart/2005/8/layout/hList1"/>
    <dgm:cxn modelId="{27126240-FD57-4C17-BA79-BBB0F6DFCB3E}" type="presParOf" srcId="{00C11F26-4758-4177-86AA-1F619E970376}" destId="{4B60C386-8701-4024-9158-2487BCDDD4EA}" srcOrd="1" destOrd="0" presId="urn:microsoft.com/office/officeart/2005/8/layout/hList1"/>
    <dgm:cxn modelId="{A06AFD59-EFAF-4E3A-B7BC-4CD77E88F30F}" type="presParOf" srcId="{00C11F26-4758-4177-86AA-1F619E970376}" destId="{FD305EFE-1307-4664-8B3F-AC9E0DB8B65A}" srcOrd="2" destOrd="0" presId="urn:microsoft.com/office/officeart/2005/8/layout/hList1"/>
    <dgm:cxn modelId="{1F5D3717-B6D0-45E1-88F5-0DC3390FB639}" type="presParOf" srcId="{FD305EFE-1307-4664-8B3F-AC9E0DB8B65A}" destId="{32AC4F69-9C60-43FB-9EE1-8A89673A6B35}" srcOrd="0" destOrd="0" presId="urn:microsoft.com/office/officeart/2005/8/layout/hList1"/>
    <dgm:cxn modelId="{5AA40D17-AEE1-4434-88A5-F125E2CE6796}" type="presParOf" srcId="{FD305EFE-1307-4664-8B3F-AC9E0DB8B65A}" destId="{12D0E6FE-5C7B-4323-A7CA-35594D24F2EC}" srcOrd="1" destOrd="0" presId="urn:microsoft.com/office/officeart/2005/8/layout/hList1"/>
    <dgm:cxn modelId="{382CF9A2-9096-42F7-83D2-1C4F027D03B6}" type="presParOf" srcId="{00C11F26-4758-4177-86AA-1F619E970376}" destId="{8550AE39-4519-441B-AECC-13B923094E4C}" srcOrd="3" destOrd="0" presId="urn:microsoft.com/office/officeart/2005/8/layout/hList1"/>
    <dgm:cxn modelId="{00E661B4-9A81-4331-8631-69216B5BCEC6}" type="presParOf" srcId="{00C11F26-4758-4177-86AA-1F619E970376}" destId="{D7A7E9E7-7FF5-4129-AC7E-CD16FAE8588D}" srcOrd="4" destOrd="0" presId="urn:microsoft.com/office/officeart/2005/8/layout/hList1"/>
    <dgm:cxn modelId="{3FAE7E9A-BDCC-429A-B348-FA3242C0DB8D}" type="presParOf" srcId="{D7A7E9E7-7FF5-4129-AC7E-CD16FAE8588D}" destId="{C98CA5D7-EC5B-444A-B22B-21F117F4DB00}" srcOrd="0" destOrd="0" presId="urn:microsoft.com/office/officeart/2005/8/layout/hList1"/>
    <dgm:cxn modelId="{841FC44F-361A-4EBB-AE96-077145239010}" type="presParOf" srcId="{D7A7E9E7-7FF5-4129-AC7E-CD16FAE8588D}" destId="{2C4E31B1-FCE3-4B60-98C6-17672BF4F360}" srcOrd="1" destOrd="0" presId="urn:microsoft.com/office/officeart/2005/8/layout/hList1"/>
    <dgm:cxn modelId="{36C2FE43-1F4B-42D4-BC62-003D269DD4EE}" type="presParOf" srcId="{00C11F26-4758-4177-86AA-1F619E970376}" destId="{4245C3B2-E225-489F-BCBF-EE21ED1733E6}" srcOrd="5" destOrd="0" presId="urn:microsoft.com/office/officeart/2005/8/layout/hList1"/>
    <dgm:cxn modelId="{9518DCD4-EE89-41C7-9C94-A046822BBD05}" type="presParOf" srcId="{00C11F26-4758-4177-86AA-1F619E970376}" destId="{43749C38-F366-43F9-B237-5DD3F7F8B62C}" srcOrd="6" destOrd="0" presId="urn:microsoft.com/office/officeart/2005/8/layout/hList1"/>
    <dgm:cxn modelId="{595AC983-0296-45E6-9805-9D069A219338}" type="presParOf" srcId="{43749C38-F366-43F9-B237-5DD3F7F8B62C}" destId="{11C9461B-8A05-46E8-9BDC-D66AA7F3B6BF}" srcOrd="0" destOrd="0" presId="urn:microsoft.com/office/officeart/2005/8/layout/hList1"/>
    <dgm:cxn modelId="{F7985AEA-EA62-4EC8-929F-FC7F3C725718}" type="presParOf" srcId="{43749C38-F366-43F9-B237-5DD3F7F8B62C}" destId="{D738458A-D827-491F-BDCE-0CC9D3EAE3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14.02.2025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39487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1666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60942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4292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171728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8576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0482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5622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79649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5097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0060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3.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Класифікація подій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07568" y="332656"/>
            <a:ext cx="3629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«Природні» та «штучні» події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08780" y="1602408"/>
            <a:ext cx="5688632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/>
              <a:t>Штучні події – </a:t>
            </a:r>
            <a:r>
              <a:rPr lang="uk-UA" sz="2400" dirty="0"/>
              <a:t>це заходи, організовані людьми з певною метою (спортивні чемпіонати, виставки, політичні дебати). Вони вимагають ретельного планування та організації.</a:t>
            </a:r>
            <a:endParaRPr lang="uk-UA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00" y="332656"/>
            <a:ext cx="5236840" cy="2945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14" y="3645024"/>
            <a:ext cx="4013126" cy="2676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3753364"/>
            <a:ext cx="4437894" cy="29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907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83632" y="61567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Структура події</a:t>
            </a:r>
            <a:endParaRPr lang="uk-UA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11567918"/>
              </p:ext>
            </p:extLst>
          </p:nvPr>
        </p:nvGraphicFramePr>
        <p:xfrm>
          <a:off x="479376" y="1916832"/>
          <a:ext cx="9176568" cy="342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444175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27448" y="1124744"/>
            <a:ext cx="9649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Питання для обговорення: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uk-UA" sz="3200" i="1" dirty="0" smtClean="0">
                <a:latin typeface="Century Schoolbook" panose="02040604050505020304" pitchFamily="18" charset="0"/>
              </a:rPr>
              <a:t>Як змінилися події під впливом технологій?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uk-UA" sz="3200" i="1" dirty="0" smtClean="0">
                <a:latin typeface="Century Schoolbook" panose="02040604050505020304" pitchFamily="18" charset="0"/>
              </a:rPr>
              <a:t>Чому важливо чітко визначати мету події?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uk-UA" sz="3200" i="1" dirty="0" smtClean="0">
                <a:latin typeface="Century Schoolbook" panose="02040604050505020304" pitchFamily="18" charset="0"/>
              </a:rPr>
              <a:t>Як соціальні мережі впливають на успіх подій?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19953620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319087"/>
            <a:ext cx="8553450" cy="6219825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295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03516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332892"/>
            <a:ext cx="3356992" cy="335699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25080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43472" y="1284676"/>
            <a:ext cx="6192688" cy="156966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/>
              <a:t>Подія</a:t>
            </a:r>
            <a:r>
              <a:rPr lang="uk-UA" sz="2400" i="1" dirty="0"/>
              <a:t> – це будь-яка значуща ситуація або явище, що відбувається в певний момент часу і має суспільний, культурний або особистий вплив. </a:t>
            </a:r>
            <a:endParaRPr lang="uk-UA" sz="2400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71864" y="3068960"/>
            <a:ext cx="6120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подій допомагає краще розуміти їхню сутність, планувати організацію та оцінювати ефективність.</a:t>
            </a:r>
          </a:p>
          <a:p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3501008"/>
            <a:ext cx="3508648" cy="2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20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9016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19536" y="836712"/>
            <a:ext cx="8604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Підходи до класифікації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подій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1752421"/>
              </p:ext>
            </p:extLst>
          </p:nvPr>
        </p:nvGraphicFramePr>
        <p:xfrm>
          <a:off x="695400" y="2276872"/>
          <a:ext cx="1032869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56928" y="-636265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66" y="1015119"/>
            <a:ext cx="2541092" cy="3809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7768" y="255599"/>
            <a:ext cx="2880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Види</a:t>
            </a:r>
            <a:r>
              <a:rPr lang="uk-UA" b="1" dirty="0"/>
              <a:t>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подій: </a:t>
            </a:r>
            <a:r>
              <a:rPr lang="uk-UA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культурні</a:t>
            </a:r>
            <a:endParaRPr lang="uk-UA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562716" y="1416228"/>
            <a:ext cx="5112568" cy="4893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 smtClean="0"/>
              <a:t>Культурні події - </a:t>
            </a:r>
            <a:r>
              <a:rPr lang="uk-UA" sz="2400" dirty="0" smtClean="0"/>
              <a:t>це заходи, що сприяють розвитку мистецтва, традицій, креативних індустрій</a:t>
            </a:r>
            <a:r>
              <a:rPr lang="uk-UA" sz="2400" i="1" dirty="0" smtClean="0"/>
              <a:t>, </a:t>
            </a:r>
            <a:r>
              <a:rPr lang="uk-UA" sz="2400" dirty="0"/>
              <a:t>спрямовані на </a:t>
            </a:r>
            <a:r>
              <a:rPr lang="uk-UA" sz="2400" b="1" dirty="0"/>
              <a:t>підвищення культурного рівня та освіченості людей</a:t>
            </a:r>
            <a:r>
              <a:rPr lang="uk-UA" sz="2400" dirty="0"/>
              <a:t>. </a:t>
            </a:r>
            <a:endParaRPr lang="uk-UA" sz="2400" dirty="0" smtClean="0"/>
          </a:p>
          <a:p>
            <a:pPr algn="just"/>
            <a:r>
              <a:rPr lang="uk-UA" sz="2400" i="1" dirty="0" smtClean="0"/>
              <a:t>Вони </a:t>
            </a:r>
            <a:r>
              <a:rPr lang="uk-UA" sz="2400" i="1" dirty="0"/>
              <a:t>можуть включати в себе театральні вистави, музичні концерти, лекції, кіносеанси, мистецькі виставки, літературні вечори та інші події, що мають культурну спрямованість.</a:t>
            </a:r>
            <a:endParaRPr lang="uk-UA" sz="2400" i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311" y="220390"/>
            <a:ext cx="3087738" cy="2056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66" y="385122"/>
            <a:ext cx="3096343" cy="2062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47" y="4300020"/>
            <a:ext cx="3333180" cy="2226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591" y="4159052"/>
            <a:ext cx="3135604" cy="20883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4311" y="2118306"/>
            <a:ext cx="3065700" cy="20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90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69400"/>
            <a:ext cx="3816424" cy="258652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32525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05112" y="692696"/>
            <a:ext cx="2880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Види</a:t>
            </a:r>
            <a:r>
              <a:rPr lang="uk-UA" b="1" dirty="0"/>
              <a:t>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подій: </a:t>
            </a:r>
            <a:r>
              <a:rPr lang="uk-UA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соціальні</a:t>
            </a:r>
            <a:endParaRPr lang="uk-UA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245182" y="2276872"/>
            <a:ext cx="4981556" cy="3939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 smtClean="0"/>
              <a:t>Соціальні </a:t>
            </a:r>
            <a:r>
              <a:rPr lang="uk-UA" sz="2400" b="1" i="1" dirty="0"/>
              <a:t>події - </a:t>
            </a:r>
            <a:r>
              <a:rPr lang="uk-UA" sz="2400" dirty="0"/>
              <a:t>це подія або низка подій, які відбуваються в суспільстві та можуть мати на нього значний вплив. </a:t>
            </a:r>
            <a:endParaRPr lang="uk-UA" sz="2400" dirty="0" smtClean="0"/>
          </a:p>
          <a:p>
            <a:pPr algn="just"/>
            <a:r>
              <a:rPr lang="uk-UA" sz="2200" b="1" i="1" dirty="0" smtClean="0"/>
              <a:t>- </a:t>
            </a:r>
            <a:r>
              <a:rPr lang="uk-UA" sz="2200" i="1" dirty="0" smtClean="0"/>
              <a:t>Соціальні </a:t>
            </a:r>
            <a:r>
              <a:rPr lang="uk-UA" sz="2200" i="1" dirty="0"/>
              <a:t>події можуть варіюватися від </a:t>
            </a:r>
            <a:r>
              <a:rPr lang="uk-UA" sz="2200" b="1" i="1" dirty="0"/>
              <a:t>політичних чи релігійних подій</a:t>
            </a:r>
            <a:r>
              <a:rPr lang="uk-UA" sz="2200" i="1" dirty="0"/>
              <a:t> до стихійних лих чи актів насильства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i="1" dirty="0" smtClean="0"/>
              <a:t>- Організовуються для підтримки соціальних ініціатив, </a:t>
            </a:r>
            <a:r>
              <a:rPr lang="uk-UA" sz="2200" b="1" i="1" dirty="0" smtClean="0"/>
              <a:t>благодійності, об'єднання людей</a:t>
            </a:r>
            <a:endParaRPr lang="uk-UA" sz="2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463710"/>
            <a:ext cx="3436640" cy="2292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307" y="3501008"/>
            <a:ext cx="3436640" cy="2288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91" y="2863138"/>
            <a:ext cx="2520280" cy="35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97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32526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055" y="3052749"/>
            <a:ext cx="3834164" cy="2710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474" y="3066177"/>
            <a:ext cx="2499742" cy="3332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6939" y="404664"/>
            <a:ext cx="2880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Види</a:t>
            </a:r>
            <a:r>
              <a:rPr lang="uk-UA" b="1" dirty="0"/>
              <a:t>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подій: </a:t>
            </a:r>
            <a:r>
              <a:rPr lang="uk-UA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політичні</a:t>
            </a:r>
            <a:endParaRPr lang="uk-UA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344573"/>
            <a:ext cx="4492757" cy="2527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456" y="3947381"/>
            <a:ext cx="3424018" cy="2420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408" y="1608161"/>
            <a:ext cx="474025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 smtClean="0"/>
              <a:t>Політичні події </a:t>
            </a:r>
            <a:r>
              <a:rPr lang="uk-UA" sz="2400" b="1" i="1" dirty="0"/>
              <a:t>- </a:t>
            </a:r>
            <a:r>
              <a:rPr lang="uk-UA" sz="2400" dirty="0" smtClean="0"/>
              <a:t>конкретна, відносно обмежена взаємодія груп людей із політичної владою з метою впливу на неї (на владу) задля задоволення власних вимог і побажань. 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24781938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32526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76939" y="404664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Види</a:t>
            </a:r>
            <a:r>
              <a:rPr lang="uk-UA" b="1" dirty="0"/>
              <a:t>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подій: </a:t>
            </a:r>
            <a:endParaRPr lang="uk-UA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uk-UA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спортивні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767408" y="1608161"/>
            <a:ext cx="474025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 smtClean="0"/>
              <a:t>Спортивні події </a:t>
            </a:r>
            <a:r>
              <a:rPr lang="uk-UA" sz="2400" b="1" i="1" dirty="0"/>
              <a:t>- </a:t>
            </a:r>
            <a:r>
              <a:rPr lang="uk-UA" sz="2400" dirty="0" smtClean="0"/>
              <a:t>це організована за певними правилами діяльність людей, що полягає в зіставленні їхніх фізичних та інтелектуальних здібностей.</a:t>
            </a:r>
            <a:endParaRPr lang="uk-UA" sz="2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260648"/>
            <a:ext cx="2445459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505" y="2762323"/>
            <a:ext cx="2523560" cy="3789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84" y="389035"/>
            <a:ext cx="3022662" cy="2015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41" y="4225623"/>
            <a:ext cx="3461567" cy="23257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897" y="3655659"/>
            <a:ext cx="3413128" cy="23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355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64249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55117" y="404664"/>
            <a:ext cx="3629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Види</a:t>
            </a:r>
            <a:r>
              <a:rPr lang="uk-UA" b="1" dirty="0"/>
              <a:t>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подій: </a:t>
            </a:r>
            <a:endParaRPr lang="uk-UA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uk-UA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корпоративні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260799" y="2008872"/>
            <a:ext cx="3937814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 smtClean="0"/>
              <a:t>Корпоративні події </a:t>
            </a:r>
            <a:r>
              <a:rPr lang="uk-UA" sz="2400" b="1" i="1" dirty="0"/>
              <a:t>- </a:t>
            </a:r>
            <a:r>
              <a:rPr lang="uk-UA" sz="2400" dirty="0"/>
              <a:t>це будь-які події у житті компанії, які так чи інакше впливають на саму компанію, а також на осіб, пов'язаних із цією компанією, зокрема, на акціонерів та власників облігацій компанії.</a:t>
            </a:r>
            <a:endParaRPr lang="uk-UA" sz="2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98" y="787252"/>
            <a:ext cx="3454697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94" y="652859"/>
            <a:ext cx="3411459" cy="2272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280" y="3717032"/>
            <a:ext cx="3459763" cy="2304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14" y="3458044"/>
            <a:ext cx="3497044" cy="23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3768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64249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07568" y="332656"/>
            <a:ext cx="3629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«Природні» та «штучні» події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839416" y="1700808"/>
            <a:ext cx="4824536" cy="4154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/>
              <a:t>🔹 </a:t>
            </a:r>
            <a:r>
              <a:rPr lang="uk-UA" sz="2400" b="1" i="1" dirty="0"/>
              <a:t>Природні події – </a:t>
            </a:r>
            <a:r>
              <a:rPr lang="uk-UA" sz="2400" dirty="0"/>
              <a:t>це явища, що </a:t>
            </a:r>
            <a:r>
              <a:rPr lang="uk-UA" sz="2400" b="1" i="1" dirty="0"/>
              <a:t>відбуваються незалежно </a:t>
            </a:r>
            <a:r>
              <a:rPr lang="uk-UA" sz="2400" dirty="0"/>
              <a:t>від людської діяльності (наприклад, сонячне затемнення, повені, урагани). </a:t>
            </a:r>
            <a:endParaRPr lang="uk-UA" sz="2400" dirty="0" smtClean="0"/>
          </a:p>
          <a:p>
            <a:pPr algn="just"/>
            <a:endParaRPr lang="uk-UA" sz="2400" dirty="0" smtClean="0"/>
          </a:p>
          <a:p>
            <a:pPr algn="just"/>
            <a:r>
              <a:rPr lang="uk-UA" sz="2400" dirty="0" smtClean="0"/>
              <a:t>Їх </a:t>
            </a:r>
            <a:r>
              <a:rPr lang="uk-UA" sz="2400" dirty="0"/>
              <a:t>можна використовувати як </a:t>
            </a:r>
            <a:r>
              <a:rPr lang="uk-UA" sz="2400" b="1" i="1" dirty="0"/>
              <a:t>контекст для організації подій</a:t>
            </a:r>
            <a:r>
              <a:rPr lang="uk-UA" sz="2400" dirty="0"/>
              <a:t> (наприклад, фестиваль спостереження метеоритного дощу).</a:t>
            </a:r>
            <a:endParaRPr lang="uk-UA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375592"/>
            <a:ext cx="4398770" cy="2650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431" y="3356993"/>
            <a:ext cx="4475371" cy="297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0449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458</Words>
  <Application>Microsoft Office PowerPoint</Application>
  <PresentationFormat>Широкоэкранный</PresentationFormat>
  <Paragraphs>74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Schoolbook</vt:lpstr>
      <vt:lpstr>George</vt:lpstr>
      <vt:lpstr>Plantagenet Cherokee</vt:lpstr>
      <vt:lpstr>Times New Roman</vt:lpstr>
      <vt:lpstr>Тема Office</vt:lpstr>
      <vt:lpstr>Соціальні технології подій  Лекція 3. Класифікація подій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387</cp:revision>
  <dcterms:created xsi:type="dcterms:W3CDTF">2014-05-17T18:57:21Z</dcterms:created>
  <dcterms:modified xsi:type="dcterms:W3CDTF">2025-02-14T17:05:15Z</dcterms:modified>
</cp:coreProperties>
</file>