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34" autoAdjust="0"/>
  </p:normalViewPr>
  <p:slideViewPr>
    <p:cSldViewPr>
      <p:cViewPr varScale="1">
        <p:scale>
          <a:sx n="127" d="100"/>
          <a:sy n="127" d="100"/>
        </p:scale>
        <p:origin x="-19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A37E-84A9-4915-B736-EC7F7BCA52DE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E3E56-3356-4EAC-80FB-2886C6991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8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E3E56-3356-4EAC-80FB-2886C6991F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3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85AD834-10D7-45A1-B02B-5547E352503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7357A6-1736-4C0C-9240-4B92775D83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Історія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курортної</a:t>
            </a:r>
            <a:r>
              <a:rPr lang="uk-UA" dirty="0" smtClean="0"/>
              <a:t> справи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Спеціальність </a:t>
            </a:r>
          </a:p>
          <a:p>
            <a:r>
              <a:rPr lang="uk-UA" dirty="0" smtClean="0"/>
              <a:t>Туризм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35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Гонолулу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Гаваїв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Гонолулу,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розташувалося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тихого океану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 топ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насолодитися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пляжах. Гонолулу-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один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найдорожчих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не дивно,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нітрохи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C:\Users\1\Pictures\Гонолулу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4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Ніцца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Рив'єри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Ніцца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десятку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Ніцца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гарному транспортному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Ніцци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вимощені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черепиці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 descr="C:\Users\1\Pictures\Ніц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4" y="1124744"/>
            <a:ext cx="42484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4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Майамі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Майамі-Біч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найчистішої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води. Берегова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розтягнулася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бажаючим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неймовірно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клуби.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толк в гарному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C:\Users\1\Pictures\Майамі-Біч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170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7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Ванкувер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Ванкувер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замикає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міст-лідерів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Тут все стандартно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білосніжні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бурхливе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туриста. Ванкувер,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активного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занять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вітрильним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спортом.</a:t>
            </a:r>
          </a:p>
        </p:txBody>
      </p:sp>
      <p:pic>
        <p:nvPicPr>
          <p:cNvPr id="9218" name="Picture 2" descr="C:\Users\1\Pictures\Ванкувер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35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7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dirty="0" smtClean="0"/>
              <a:t> викладання навчальної дисципліни: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dirty="0"/>
              <a:t>отримання майбутніми фахівцями сфери туризму професійних знань щодо історії розвитку та сучасного стану санаторно-курортної справи в Україні та світі.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161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49080"/>
            <a:ext cx="626469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викладання навчальної дисципліни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992888" cy="295232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uk-UA" dirty="0" smtClean="0"/>
              <a:t>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теоретико-методологічні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засади курортної справи;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особливості впливу природно-ресурсних факторів на розвиток курортної справи;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особливості гідромінеральних природних лікувальних ресурсів;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принципи організації курортної справи;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типологія курортів;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характеристика рекреаційної мережі;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 санатрон-курортного лікування;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географія курортів світу та України;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раціональне використання та збереження курортних ресурсів.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 і практична підготовка майбутніх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туризмознавців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навчальної дисципліни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2" indent="0" algn="just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1. Загальні положення історії курортної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</a:p>
          <a:p>
            <a:pPr marL="0" lvl="2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Зародження і розвиток курортів у світі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Організація санаторно-курортної справи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ru-RU" sz="1100" b="1" i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2" indent="0" algn="just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2. Розвиток курортної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</a:p>
          <a:p>
            <a:pPr marL="0" lvl="2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Санаторно-курортне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 Європи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Географія курортів Азії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 Курорти Америки, Африки, Австралії та Океанії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Курортний комплекс України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just">
              <a:buNone/>
            </a:pPr>
            <a:endParaRPr lang="ru-RU" sz="1100" b="1" i="1" dirty="0"/>
          </a:p>
        </p:txBody>
      </p:sp>
    </p:spTree>
    <p:extLst>
      <p:ext uri="{BB962C8B-B14F-4D97-AF65-F5344CB8AC3E}">
        <p14:creationId xmlns:p14="http://schemas.microsoft.com/office/powerpoint/2010/main" val="8417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19256" cy="158417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 курорти світу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3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Ріо-де-Жанейро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одним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-де-Жанейро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став, очевидно,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карнавальній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пишнотою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розмахом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плюсами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курорту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-де-Жанейро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оспіваний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1\Pictures\Ріо-де-Жанейро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48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7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Барселона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Барселона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найпрекрасніших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середземномор'я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легендарна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незліченні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знайдете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Барселоні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подарує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себе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1\Pictures\барселон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r="166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5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Моніка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Санта-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Штатах,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тихоокеанському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притягує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першу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Незліченні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незабутніх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проведений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змусить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Санта-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заходу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полежати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скупатися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C:\Users\1\Pictures\Санта-Моні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r="195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2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Кейптаун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Кейптаун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континенту,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пляжами. Кейптауна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туристам: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серфінгу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Над Кейптауном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нависає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гора,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шарм і атмосферу.</a:t>
            </a:r>
          </a:p>
        </p:txBody>
      </p:sp>
      <p:pic>
        <p:nvPicPr>
          <p:cNvPr id="5122" name="Picture 2" descr="C:\Users\1\Pictures\Кейптау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42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</TotalTime>
  <Words>297</Words>
  <Application>Microsoft Office PowerPoint</Application>
  <PresentationFormat>Экран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Історія курортної справи</vt:lpstr>
      <vt:lpstr>Мета викладання навчальної дисципліни: </vt:lpstr>
      <vt:lpstr>Завдання викладання навчальної дисципліни</vt:lpstr>
      <vt:lpstr>Програма навчальної дисципліни</vt:lpstr>
      <vt:lpstr>Найкращі курорти світу</vt:lpstr>
      <vt:lpstr>Ріо-де-Жанейро</vt:lpstr>
      <vt:lpstr>Барселона</vt:lpstr>
      <vt:lpstr>Санта Моніка</vt:lpstr>
      <vt:lpstr>Кейптаун</vt:lpstr>
      <vt:lpstr>Гонолулу</vt:lpstr>
      <vt:lpstr>Ніцца</vt:lpstr>
      <vt:lpstr>Майамі Біч</vt:lpstr>
      <vt:lpstr>Ванкувер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курортної справи</dc:title>
  <dc:creator>Наташа</dc:creator>
  <cp:lastModifiedBy>Наташа</cp:lastModifiedBy>
  <cp:revision>6</cp:revision>
  <dcterms:created xsi:type="dcterms:W3CDTF">2017-02-03T19:45:07Z</dcterms:created>
  <dcterms:modified xsi:type="dcterms:W3CDTF">2017-02-03T20:47:09Z</dcterms:modified>
</cp:coreProperties>
</file>